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Preah Sihanouk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Preah Sihanouk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29840" y="78980"/>
                </a:moveTo>
                <a:lnTo>
                  <a:pt x="29900" y="79010"/>
                </a:lnTo>
                <a:lnTo>
                  <a:pt x="29970" y="79010"/>
                </a:lnTo>
                <a:lnTo>
                  <a:pt x="30030" y="79010"/>
                </a:lnTo>
                <a:lnTo>
                  <a:pt x="30100" y="79020"/>
                </a:lnTo>
                <a:lnTo>
                  <a:pt x="30180" y="79060"/>
                </a:lnTo>
                <a:lnTo>
                  <a:pt x="30130" y="79120"/>
                </a:lnTo>
                <a:lnTo>
                  <a:pt x="30060" y="79170"/>
                </a:lnTo>
                <a:lnTo>
                  <a:pt x="29980" y="79180"/>
                </a:lnTo>
                <a:lnTo>
                  <a:pt x="29920" y="79210"/>
                </a:lnTo>
                <a:lnTo>
                  <a:pt x="29880" y="79250"/>
                </a:lnTo>
                <a:lnTo>
                  <a:pt x="29890" y="79320"/>
                </a:lnTo>
                <a:lnTo>
                  <a:pt x="29930" y="79370"/>
                </a:lnTo>
                <a:lnTo>
                  <a:pt x="29930" y="79440"/>
                </a:lnTo>
                <a:lnTo>
                  <a:pt x="29880" y="79460"/>
                </a:lnTo>
                <a:lnTo>
                  <a:pt x="29820" y="79420"/>
                </a:lnTo>
                <a:lnTo>
                  <a:pt x="29790" y="79360"/>
                </a:lnTo>
                <a:lnTo>
                  <a:pt x="29760" y="79300"/>
                </a:lnTo>
                <a:lnTo>
                  <a:pt x="29690" y="79250"/>
                </a:lnTo>
                <a:lnTo>
                  <a:pt x="29630" y="79260"/>
                </a:lnTo>
                <a:lnTo>
                  <a:pt x="29570" y="79270"/>
                </a:lnTo>
                <a:lnTo>
                  <a:pt x="29520" y="79220"/>
                </a:lnTo>
                <a:lnTo>
                  <a:pt x="29490" y="79140"/>
                </a:lnTo>
                <a:lnTo>
                  <a:pt x="29530" y="79110"/>
                </a:lnTo>
                <a:lnTo>
                  <a:pt x="29570" y="79050"/>
                </a:lnTo>
                <a:lnTo>
                  <a:pt x="29570" y="78990"/>
                </a:lnTo>
                <a:lnTo>
                  <a:pt x="29540" y="78920"/>
                </a:lnTo>
                <a:lnTo>
                  <a:pt x="29570" y="78870"/>
                </a:lnTo>
                <a:lnTo>
                  <a:pt x="29650" y="78860"/>
                </a:lnTo>
                <a:lnTo>
                  <a:pt x="29720" y="78910"/>
                </a:lnTo>
                <a:lnTo>
                  <a:pt x="29780" y="78960"/>
                </a:lnTo>
                <a:lnTo>
                  <a:pt x="29840" y="78980"/>
                </a:lnTo>
                <a:close/>
                <a:moveTo>
                  <a:pt x="26740" y="78040"/>
                </a:moveTo>
                <a:lnTo>
                  <a:pt x="26710" y="78090"/>
                </a:lnTo>
                <a:lnTo>
                  <a:pt x="26690" y="78030"/>
                </a:lnTo>
                <a:lnTo>
                  <a:pt x="26720" y="77970"/>
                </a:lnTo>
                <a:lnTo>
                  <a:pt x="26740" y="78040"/>
                </a:lnTo>
                <a:close/>
                <a:moveTo>
                  <a:pt x="25740" y="77980"/>
                </a:moveTo>
                <a:lnTo>
                  <a:pt x="25660" y="77990"/>
                </a:lnTo>
                <a:lnTo>
                  <a:pt x="25630" y="77920"/>
                </a:lnTo>
                <a:lnTo>
                  <a:pt x="25570" y="77860"/>
                </a:lnTo>
                <a:lnTo>
                  <a:pt x="25530" y="77830"/>
                </a:lnTo>
                <a:lnTo>
                  <a:pt x="25600" y="77770"/>
                </a:lnTo>
                <a:lnTo>
                  <a:pt x="25650" y="77760"/>
                </a:lnTo>
                <a:lnTo>
                  <a:pt x="25710" y="77800"/>
                </a:lnTo>
                <a:lnTo>
                  <a:pt x="25730" y="77850"/>
                </a:lnTo>
                <a:lnTo>
                  <a:pt x="25770" y="77900"/>
                </a:lnTo>
                <a:lnTo>
                  <a:pt x="25740" y="77980"/>
                </a:lnTo>
                <a:close/>
                <a:moveTo>
                  <a:pt x="26120" y="77660"/>
                </a:moveTo>
                <a:lnTo>
                  <a:pt x="26200" y="77690"/>
                </a:lnTo>
                <a:lnTo>
                  <a:pt x="26280" y="77680"/>
                </a:lnTo>
                <a:lnTo>
                  <a:pt x="26330" y="77690"/>
                </a:lnTo>
                <a:lnTo>
                  <a:pt x="26340" y="77770"/>
                </a:lnTo>
                <a:lnTo>
                  <a:pt x="26340" y="77830"/>
                </a:lnTo>
                <a:lnTo>
                  <a:pt x="26390" y="77860"/>
                </a:lnTo>
                <a:lnTo>
                  <a:pt x="26430" y="77900"/>
                </a:lnTo>
                <a:lnTo>
                  <a:pt x="26460" y="77970"/>
                </a:lnTo>
                <a:lnTo>
                  <a:pt x="26480" y="78040"/>
                </a:lnTo>
                <a:lnTo>
                  <a:pt x="26430" y="78080"/>
                </a:lnTo>
                <a:lnTo>
                  <a:pt x="26350" y="78110"/>
                </a:lnTo>
                <a:lnTo>
                  <a:pt x="26330" y="78210"/>
                </a:lnTo>
                <a:lnTo>
                  <a:pt x="26280" y="78180"/>
                </a:lnTo>
                <a:lnTo>
                  <a:pt x="26240" y="78130"/>
                </a:lnTo>
                <a:lnTo>
                  <a:pt x="26190" y="78110"/>
                </a:lnTo>
                <a:lnTo>
                  <a:pt x="26110" y="78140"/>
                </a:lnTo>
                <a:lnTo>
                  <a:pt x="26030" y="78100"/>
                </a:lnTo>
                <a:lnTo>
                  <a:pt x="26020" y="78040"/>
                </a:lnTo>
                <a:lnTo>
                  <a:pt x="26080" y="78030"/>
                </a:lnTo>
                <a:lnTo>
                  <a:pt x="26120" y="78000"/>
                </a:lnTo>
                <a:lnTo>
                  <a:pt x="26140" y="77950"/>
                </a:lnTo>
                <a:lnTo>
                  <a:pt x="26120" y="77890"/>
                </a:lnTo>
                <a:lnTo>
                  <a:pt x="26090" y="77850"/>
                </a:lnTo>
                <a:lnTo>
                  <a:pt x="26050" y="77810"/>
                </a:lnTo>
                <a:lnTo>
                  <a:pt x="26000" y="77780"/>
                </a:lnTo>
                <a:lnTo>
                  <a:pt x="25970" y="77730"/>
                </a:lnTo>
                <a:lnTo>
                  <a:pt x="25990" y="77680"/>
                </a:lnTo>
                <a:lnTo>
                  <a:pt x="26010" y="77630"/>
                </a:lnTo>
                <a:lnTo>
                  <a:pt x="26070" y="77610"/>
                </a:lnTo>
                <a:lnTo>
                  <a:pt x="26120" y="77660"/>
                </a:lnTo>
                <a:close/>
                <a:moveTo>
                  <a:pt x="29710" y="78170"/>
                </a:moveTo>
                <a:lnTo>
                  <a:pt x="29720" y="78230"/>
                </a:lnTo>
                <a:lnTo>
                  <a:pt x="29720" y="78290"/>
                </a:lnTo>
                <a:lnTo>
                  <a:pt x="29720" y="78370"/>
                </a:lnTo>
                <a:lnTo>
                  <a:pt x="29750" y="78420"/>
                </a:lnTo>
                <a:lnTo>
                  <a:pt x="29760" y="78480"/>
                </a:lnTo>
                <a:lnTo>
                  <a:pt x="29730" y="78540"/>
                </a:lnTo>
                <a:lnTo>
                  <a:pt x="29670" y="78540"/>
                </a:lnTo>
                <a:lnTo>
                  <a:pt x="29610" y="78570"/>
                </a:lnTo>
                <a:lnTo>
                  <a:pt x="29550" y="78580"/>
                </a:lnTo>
                <a:lnTo>
                  <a:pt x="29510" y="78610"/>
                </a:lnTo>
                <a:lnTo>
                  <a:pt x="29450" y="78630"/>
                </a:lnTo>
                <a:lnTo>
                  <a:pt x="29420" y="78700"/>
                </a:lnTo>
                <a:lnTo>
                  <a:pt x="29350" y="78740"/>
                </a:lnTo>
                <a:lnTo>
                  <a:pt x="29290" y="78790"/>
                </a:lnTo>
                <a:lnTo>
                  <a:pt x="29250" y="78740"/>
                </a:lnTo>
                <a:lnTo>
                  <a:pt x="29210" y="78710"/>
                </a:lnTo>
                <a:lnTo>
                  <a:pt x="29150" y="78700"/>
                </a:lnTo>
                <a:lnTo>
                  <a:pt x="29090" y="78650"/>
                </a:lnTo>
                <a:lnTo>
                  <a:pt x="29050" y="78580"/>
                </a:lnTo>
                <a:lnTo>
                  <a:pt x="29010" y="78510"/>
                </a:lnTo>
                <a:lnTo>
                  <a:pt x="28950" y="78460"/>
                </a:lnTo>
                <a:lnTo>
                  <a:pt x="28890" y="78400"/>
                </a:lnTo>
                <a:lnTo>
                  <a:pt x="28840" y="78350"/>
                </a:lnTo>
                <a:lnTo>
                  <a:pt x="28790" y="78310"/>
                </a:lnTo>
                <a:lnTo>
                  <a:pt x="28730" y="78270"/>
                </a:lnTo>
                <a:lnTo>
                  <a:pt x="28670" y="78270"/>
                </a:lnTo>
                <a:lnTo>
                  <a:pt x="28640" y="78220"/>
                </a:lnTo>
                <a:lnTo>
                  <a:pt x="28640" y="78140"/>
                </a:lnTo>
                <a:lnTo>
                  <a:pt x="28690" y="78130"/>
                </a:lnTo>
                <a:lnTo>
                  <a:pt x="28750" y="78140"/>
                </a:lnTo>
                <a:lnTo>
                  <a:pt x="28810" y="78170"/>
                </a:lnTo>
                <a:lnTo>
                  <a:pt x="28870" y="78110"/>
                </a:lnTo>
                <a:lnTo>
                  <a:pt x="28890" y="78040"/>
                </a:lnTo>
                <a:lnTo>
                  <a:pt x="28890" y="77970"/>
                </a:lnTo>
                <a:lnTo>
                  <a:pt x="28880" y="77900"/>
                </a:lnTo>
                <a:lnTo>
                  <a:pt x="28870" y="77840"/>
                </a:lnTo>
                <a:lnTo>
                  <a:pt x="28860" y="77770"/>
                </a:lnTo>
                <a:lnTo>
                  <a:pt x="28850" y="77720"/>
                </a:lnTo>
                <a:lnTo>
                  <a:pt x="28850" y="77670"/>
                </a:lnTo>
                <a:lnTo>
                  <a:pt x="28840" y="77620"/>
                </a:lnTo>
                <a:lnTo>
                  <a:pt x="28810" y="77560"/>
                </a:lnTo>
                <a:lnTo>
                  <a:pt x="28780" y="77500"/>
                </a:lnTo>
                <a:lnTo>
                  <a:pt x="28790" y="77440"/>
                </a:lnTo>
                <a:lnTo>
                  <a:pt x="28850" y="77430"/>
                </a:lnTo>
                <a:lnTo>
                  <a:pt x="28910" y="77420"/>
                </a:lnTo>
                <a:lnTo>
                  <a:pt x="28970" y="77430"/>
                </a:lnTo>
                <a:lnTo>
                  <a:pt x="29020" y="77440"/>
                </a:lnTo>
                <a:lnTo>
                  <a:pt x="29070" y="77440"/>
                </a:lnTo>
                <a:lnTo>
                  <a:pt x="29130" y="77440"/>
                </a:lnTo>
                <a:lnTo>
                  <a:pt x="29180" y="77450"/>
                </a:lnTo>
                <a:lnTo>
                  <a:pt x="29240" y="77460"/>
                </a:lnTo>
                <a:lnTo>
                  <a:pt x="29280" y="77470"/>
                </a:lnTo>
                <a:lnTo>
                  <a:pt x="29340" y="77490"/>
                </a:lnTo>
                <a:lnTo>
                  <a:pt x="29400" y="77520"/>
                </a:lnTo>
                <a:lnTo>
                  <a:pt x="29450" y="77540"/>
                </a:lnTo>
                <a:lnTo>
                  <a:pt x="29520" y="77570"/>
                </a:lnTo>
                <a:lnTo>
                  <a:pt x="29590" y="77610"/>
                </a:lnTo>
                <a:lnTo>
                  <a:pt x="29650" y="77660"/>
                </a:lnTo>
                <a:lnTo>
                  <a:pt x="29700" y="77720"/>
                </a:lnTo>
                <a:lnTo>
                  <a:pt x="29720" y="77780"/>
                </a:lnTo>
                <a:lnTo>
                  <a:pt x="29720" y="77850"/>
                </a:lnTo>
                <a:lnTo>
                  <a:pt x="29710" y="77900"/>
                </a:lnTo>
                <a:lnTo>
                  <a:pt x="29710" y="77960"/>
                </a:lnTo>
                <a:lnTo>
                  <a:pt x="29700" y="78020"/>
                </a:lnTo>
                <a:lnTo>
                  <a:pt x="29710" y="78090"/>
                </a:lnTo>
                <a:lnTo>
                  <a:pt x="29710" y="78170"/>
                </a:lnTo>
                <a:close/>
                <a:moveTo>
                  <a:pt x="25390" y="77360"/>
                </a:moveTo>
                <a:lnTo>
                  <a:pt x="25350" y="77410"/>
                </a:lnTo>
                <a:lnTo>
                  <a:pt x="25330" y="77340"/>
                </a:lnTo>
                <a:lnTo>
                  <a:pt x="25350" y="77290"/>
                </a:lnTo>
                <a:lnTo>
                  <a:pt x="25410" y="77240"/>
                </a:lnTo>
                <a:lnTo>
                  <a:pt x="25430" y="77320"/>
                </a:lnTo>
                <a:lnTo>
                  <a:pt x="25390" y="77360"/>
                </a:lnTo>
                <a:close/>
                <a:moveTo>
                  <a:pt x="23400" y="75810"/>
                </a:moveTo>
                <a:lnTo>
                  <a:pt x="23340" y="75840"/>
                </a:lnTo>
                <a:lnTo>
                  <a:pt x="23280" y="75840"/>
                </a:lnTo>
                <a:lnTo>
                  <a:pt x="23210" y="75830"/>
                </a:lnTo>
                <a:lnTo>
                  <a:pt x="23140" y="75850"/>
                </a:lnTo>
                <a:lnTo>
                  <a:pt x="23070" y="75840"/>
                </a:lnTo>
                <a:lnTo>
                  <a:pt x="23100" y="75790"/>
                </a:lnTo>
                <a:lnTo>
                  <a:pt x="23160" y="75760"/>
                </a:lnTo>
                <a:lnTo>
                  <a:pt x="23220" y="75760"/>
                </a:lnTo>
                <a:lnTo>
                  <a:pt x="23270" y="75780"/>
                </a:lnTo>
                <a:lnTo>
                  <a:pt x="23320" y="75780"/>
                </a:lnTo>
                <a:lnTo>
                  <a:pt x="23400" y="75810"/>
                </a:lnTo>
                <a:close/>
                <a:moveTo>
                  <a:pt x="21450" y="75710"/>
                </a:moveTo>
                <a:lnTo>
                  <a:pt x="21470" y="75770"/>
                </a:lnTo>
                <a:lnTo>
                  <a:pt x="21500" y="75810"/>
                </a:lnTo>
                <a:lnTo>
                  <a:pt x="21560" y="75830"/>
                </a:lnTo>
                <a:lnTo>
                  <a:pt x="21570" y="75900"/>
                </a:lnTo>
                <a:lnTo>
                  <a:pt x="21520" y="75910"/>
                </a:lnTo>
                <a:lnTo>
                  <a:pt x="21450" y="75930"/>
                </a:lnTo>
                <a:lnTo>
                  <a:pt x="21390" y="75950"/>
                </a:lnTo>
                <a:lnTo>
                  <a:pt x="21330" y="75950"/>
                </a:lnTo>
                <a:lnTo>
                  <a:pt x="21240" y="75950"/>
                </a:lnTo>
                <a:lnTo>
                  <a:pt x="21210" y="76010"/>
                </a:lnTo>
                <a:lnTo>
                  <a:pt x="21240" y="76080"/>
                </a:lnTo>
                <a:lnTo>
                  <a:pt x="21290" y="76130"/>
                </a:lnTo>
                <a:lnTo>
                  <a:pt x="21360" y="76160"/>
                </a:lnTo>
                <a:lnTo>
                  <a:pt x="21330" y="76210"/>
                </a:lnTo>
                <a:lnTo>
                  <a:pt x="21270" y="76250"/>
                </a:lnTo>
                <a:lnTo>
                  <a:pt x="21260" y="76320"/>
                </a:lnTo>
                <a:lnTo>
                  <a:pt x="21310" y="76370"/>
                </a:lnTo>
                <a:lnTo>
                  <a:pt x="21360" y="76430"/>
                </a:lnTo>
                <a:lnTo>
                  <a:pt x="21430" y="76470"/>
                </a:lnTo>
                <a:lnTo>
                  <a:pt x="21480" y="76500"/>
                </a:lnTo>
                <a:lnTo>
                  <a:pt x="21550" y="76520"/>
                </a:lnTo>
                <a:lnTo>
                  <a:pt x="21620" y="76490"/>
                </a:lnTo>
                <a:lnTo>
                  <a:pt x="21660" y="76410"/>
                </a:lnTo>
                <a:lnTo>
                  <a:pt x="21680" y="76350"/>
                </a:lnTo>
                <a:lnTo>
                  <a:pt x="21690" y="76300"/>
                </a:lnTo>
                <a:lnTo>
                  <a:pt x="21720" y="76230"/>
                </a:lnTo>
                <a:lnTo>
                  <a:pt x="21770" y="76240"/>
                </a:lnTo>
                <a:lnTo>
                  <a:pt x="21770" y="76310"/>
                </a:lnTo>
                <a:lnTo>
                  <a:pt x="21790" y="76380"/>
                </a:lnTo>
                <a:lnTo>
                  <a:pt x="21840" y="76400"/>
                </a:lnTo>
                <a:lnTo>
                  <a:pt x="21850" y="76460"/>
                </a:lnTo>
                <a:lnTo>
                  <a:pt x="21820" y="76510"/>
                </a:lnTo>
                <a:lnTo>
                  <a:pt x="21770" y="76540"/>
                </a:lnTo>
                <a:lnTo>
                  <a:pt x="21730" y="76570"/>
                </a:lnTo>
                <a:lnTo>
                  <a:pt x="21680" y="76620"/>
                </a:lnTo>
                <a:lnTo>
                  <a:pt x="21640" y="76680"/>
                </a:lnTo>
                <a:lnTo>
                  <a:pt x="21610" y="76730"/>
                </a:lnTo>
                <a:lnTo>
                  <a:pt x="21610" y="76800"/>
                </a:lnTo>
                <a:lnTo>
                  <a:pt x="21630" y="76870"/>
                </a:lnTo>
                <a:lnTo>
                  <a:pt x="21610" y="76950"/>
                </a:lnTo>
                <a:lnTo>
                  <a:pt x="21590" y="77020"/>
                </a:lnTo>
                <a:lnTo>
                  <a:pt x="21510" y="77030"/>
                </a:lnTo>
                <a:lnTo>
                  <a:pt x="21450" y="77030"/>
                </a:lnTo>
                <a:lnTo>
                  <a:pt x="21370" y="76990"/>
                </a:lnTo>
                <a:lnTo>
                  <a:pt x="21390" y="76920"/>
                </a:lnTo>
                <a:lnTo>
                  <a:pt x="21380" y="76830"/>
                </a:lnTo>
                <a:lnTo>
                  <a:pt x="21350" y="76770"/>
                </a:lnTo>
                <a:lnTo>
                  <a:pt x="21330" y="76730"/>
                </a:lnTo>
                <a:lnTo>
                  <a:pt x="21270" y="76710"/>
                </a:lnTo>
                <a:lnTo>
                  <a:pt x="21270" y="76650"/>
                </a:lnTo>
                <a:lnTo>
                  <a:pt x="21220" y="76590"/>
                </a:lnTo>
                <a:lnTo>
                  <a:pt x="21150" y="76600"/>
                </a:lnTo>
                <a:lnTo>
                  <a:pt x="21090" y="76610"/>
                </a:lnTo>
                <a:lnTo>
                  <a:pt x="21100" y="76560"/>
                </a:lnTo>
                <a:lnTo>
                  <a:pt x="21110" y="76510"/>
                </a:lnTo>
                <a:lnTo>
                  <a:pt x="21080" y="76420"/>
                </a:lnTo>
                <a:lnTo>
                  <a:pt x="21020" y="76390"/>
                </a:lnTo>
                <a:lnTo>
                  <a:pt x="20950" y="76320"/>
                </a:lnTo>
                <a:lnTo>
                  <a:pt x="20900" y="76270"/>
                </a:lnTo>
                <a:lnTo>
                  <a:pt x="20890" y="76220"/>
                </a:lnTo>
                <a:lnTo>
                  <a:pt x="20880" y="76150"/>
                </a:lnTo>
                <a:lnTo>
                  <a:pt x="20870" y="76060"/>
                </a:lnTo>
                <a:lnTo>
                  <a:pt x="20840" y="75980"/>
                </a:lnTo>
                <a:lnTo>
                  <a:pt x="20820" y="75920"/>
                </a:lnTo>
                <a:lnTo>
                  <a:pt x="20820" y="75850"/>
                </a:lnTo>
                <a:lnTo>
                  <a:pt x="20870" y="75790"/>
                </a:lnTo>
                <a:lnTo>
                  <a:pt x="20900" y="75740"/>
                </a:lnTo>
                <a:lnTo>
                  <a:pt x="20940" y="75700"/>
                </a:lnTo>
                <a:lnTo>
                  <a:pt x="20990" y="75660"/>
                </a:lnTo>
                <a:lnTo>
                  <a:pt x="21050" y="75630"/>
                </a:lnTo>
                <a:lnTo>
                  <a:pt x="21090" y="75670"/>
                </a:lnTo>
                <a:lnTo>
                  <a:pt x="21140" y="75720"/>
                </a:lnTo>
                <a:lnTo>
                  <a:pt x="21220" y="75730"/>
                </a:lnTo>
                <a:lnTo>
                  <a:pt x="21270" y="75710"/>
                </a:lnTo>
                <a:lnTo>
                  <a:pt x="21310" y="75670"/>
                </a:lnTo>
                <a:lnTo>
                  <a:pt x="21330" y="75610"/>
                </a:lnTo>
                <a:lnTo>
                  <a:pt x="21390" y="75590"/>
                </a:lnTo>
                <a:lnTo>
                  <a:pt x="21470" y="75640"/>
                </a:lnTo>
                <a:lnTo>
                  <a:pt x="21450" y="75710"/>
                </a:lnTo>
                <a:close/>
                <a:moveTo>
                  <a:pt x="24190" y="75450"/>
                </a:moveTo>
                <a:lnTo>
                  <a:pt x="24230" y="75500"/>
                </a:lnTo>
                <a:lnTo>
                  <a:pt x="24310" y="75500"/>
                </a:lnTo>
                <a:lnTo>
                  <a:pt x="24370" y="75470"/>
                </a:lnTo>
                <a:lnTo>
                  <a:pt x="24410" y="75530"/>
                </a:lnTo>
                <a:lnTo>
                  <a:pt x="24370" y="75580"/>
                </a:lnTo>
                <a:lnTo>
                  <a:pt x="24330" y="75620"/>
                </a:lnTo>
                <a:lnTo>
                  <a:pt x="24270" y="75620"/>
                </a:lnTo>
                <a:lnTo>
                  <a:pt x="24210" y="75580"/>
                </a:lnTo>
                <a:lnTo>
                  <a:pt x="24160" y="75540"/>
                </a:lnTo>
                <a:lnTo>
                  <a:pt x="24160" y="75490"/>
                </a:lnTo>
                <a:lnTo>
                  <a:pt x="24190" y="75450"/>
                </a:lnTo>
                <a:close/>
                <a:moveTo>
                  <a:pt x="21220" y="75530"/>
                </a:moveTo>
                <a:lnTo>
                  <a:pt x="21160" y="75560"/>
                </a:lnTo>
                <a:lnTo>
                  <a:pt x="21120" y="75530"/>
                </a:lnTo>
                <a:lnTo>
                  <a:pt x="21120" y="75480"/>
                </a:lnTo>
                <a:lnTo>
                  <a:pt x="21150" y="75420"/>
                </a:lnTo>
                <a:lnTo>
                  <a:pt x="21220" y="75400"/>
                </a:lnTo>
                <a:lnTo>
                  <a:pt x="21250" y="75460"/>
                </a:lnTo>
                <a:lnTo>
                  <a:pt x="21220" y="75530"/>
                </a:lnTo>
                <a:close/>
                <a:moveTo>
                  <a:pt x="20310" y="73100"/>
                </a:moveTo>
                <a:lnTo>
                  <a:pt x="20330" y="73180"/>
                </a:lnTo>
                <a:lnTo>
                  <a:pt x="20370" y="73260"/>
                </a:lnTo>
                <a:lnTo>
                  <a:pt x="20420" y="73310"/>
                </a:lnTo>
                <a:lnTo>
                  <a:pt x="20430" y="73370"/>
                </a:lnTo>
                <a:lnTo>
                  <a:pt x="20430" y="73420"/>
                </a:lnTo>
                <a:lnTo>
                  <a:pt x="20440" y="73480"/>
                </a:lnTo>
                <a:lnTo>
                  <a:pt x="20460" y="73550"/>
                </a:lnTo>
                <a:lnTo>
                  <a:pt x="20410" y="73610"/>
                </a:lnTo>
                <a:lnTo>
                  <a:pt x="20370" y="73650"/>
                </a:lnTo>
                <a:lnTo>
                  <a:pt x="20400" y="73740"/>
                </a:lnTo>
                <a:lnTo>
                  <a:pt x="20440" y="73810"/>
                </a:lnTo>
                <a:lnTo>
                  <a:pt x="20500" y="73810"/>
                </a:lnTo>
                <a:lnTo>
                  <a:pt x="20520" y="73890"/>
                </a:lnTo>
                <a:lnTo>
                  <a:pt x="20590" y="73950"/>
                </a:lnTo>
                <a:lnTo>
                  <a:pt x="20640" y="73910"/>
                </a:lnTo>
                <a:lnTo>
                  <a:pt x="20680" y="73850"/>
                </a:lnTo>
                <a:lnTo>
                  <a:pt x="20760" y="73880"/>
                </a:lnTo>
                <a:lnTo>
                  <a:pt x="20830" y="73870"/>
                </a:lnTo>
                <a:lnTo>
                  <a:pt x="20880" y="73830"/>
                </a:lnTo>
                <a:lnTo>
                  <a:pt x="20950" y="73850"/>
                </a:lnTo>
                <a:lnTo>
                  <a:pt x="21000" y="73880"/>
                </a:lnTo>
                <a:lnTo>
                  <a:pt x="21000" y="73930"/>
                </a:lnTo>
                <a:lnTo>
                  <a:pt x="21050" y="74010"/>
                </a:lnTo>
                <a:lnTo>
                  <a:pt x="21100" y="74090"/>
                </a:lnTo>
                <a:lnTo>
                  <a:pt x="21050" y="74130"/>
                </a:lnTo>
                <a:lnTo>
                  <a:pt x="21030" y="74180"/>
                </a:lnTo>
                <a:lnTo>
                  <a:pt x="21060" y="74230"/>
                </a:lnTo>
                <a:lnTo>
                  <a:pt x="21150" y="74270"/>
                </a:lnTo>
                <a:lnTo>
                  <a:pt x="21220" y="74250"/>
                </a:lnTo>
                <a:lnTo>
                  <a:pt x="21260" y="74200"/>
                </a:lnTo>
                <a:lnTo>
                  <a:pt x="21290" y="74140"/>
                </a:lnTo>
                <a:lnTo>
                  <a:pt x="21330" y="74070"/>
                </a:lnTo>
                <a:lnTo>
                  <a:pt x="21410" y="74090"/>
                </a:lnTo>
                <a:lnTo>
                  <a:pt x="21420" y="74150"/>
                </a:lnTo>
                <a:lnTo>
                  <a:pt x="21410" y="74220"/>
                </a:lnTo>
                <a:lnTo>
                  <a:pt x="21440" y="74280"/>
                </a:lnTo>
                <a:lnTo>
                  <a:pt x="21430" y="74340"/>
                </a:lnTo>
                <a:lnTo>
                  <a:pt x="21400" y="74380"/>
                </a:lnTo>
                <a:lnTo>
                  <a:pt x="21360" y="74440"/>
                </a:lnTo>
                <a:lnTo>
                  <a:pt x="21310" y="74480"/>
                </a:lnTo>
                <a:lnTo>
                  <a:pt x="21260" y="74500"/>
                </a:lnTo>
                <a:lnTo>
                  <a:pt x="21200" y="74560"/>
                </a:lnTo>
                <a:lnTo>
                  <a:pt x="21150" y="74600"/>
                </a:lnTo>
                <a:lnTo>
                  <a:pt x="21110" y="74640"/>
                </a:lnTo>
                <a:lnTo>
                  <a:pt x="21050" y="74580"/>
                </a:lnTo>
                <a:lnTo>
                  <a:pt x="20980" y="74580"/>
                </a:lnTo>
                <a:lnTo>
                  <a:pt x="20920" y="74590"/>
                </a:lnTo>
                <a:lnTo>
                  <a:pt x="20840" y="74640"/>
                </a:lnTo>
                <a:lnTo>
                  <a:pt x="20800" y="74730"/>
                </a:lnTo>
                <a:lnTo>
                  <a:pt x="20780" y="74790"/>
                </a:lnTo>
                <a:lnTo>
                  <a:pt x="20720" y="74820"/>
                </a:lnTo>
                <a:lnTo>
                  <a:pt x="20700" y="74870"/>
                </a:lnTo>
                <a:lnTo>
                  <a:pt x="20710" y="74930"/>
                </a:lnTo>
                <a:lnTo>
                  <a:pt x="20700" y="74990"/>
                </a:lnTo>
                <a:lnTo>
                  <a:pt x="20650" y="75050"/>
                </a:lnTo>
                <a:lnTo>
                  <a:pt x="20630" y="75100"/>
                </a:lnTo>
                <a:lnTo>
                  <a:pt x="20570" y="75120"/>
                </a:lnTo>
                <a:lnTo>
                  <a:pt x="20520" y="75100"/>
                </a:lnTo>
                <a:lnTo>
                  <a:pt x="20480" y="75050"/>
                </a:lnTo>
                <a:lnTo>
                  <a:pt x="20470" y="74970"/>
                </a:lnTo>
                <a:lnTo>
                  <a:pt x="20460" y="74900"/>
                </a:lnTo>
                <a:lnTo>
                  <a:pt x="20450" y="74820"/>
                </a:lnTo>
                <a:lnTo>
                  <a:pt x="20460" y="74740"/>
                </a:lnTo>
                <a:lnTo>
                  <a:pt x="20450" y="74680"/>
                </a:lnTo>
                <a:lnTo>
                  <a:pt x="20440" y="74630"/>
                </a:lnTo>
                <a:lnTo>
                  <a:pt x="20420" y="74560"/>
                </a:lnTo>
                <a:lnTo>
                  <a:pt x="20390" y="74480"/>
                </a:lnTo>
                <a:lnTo>
                  <a:pt x="20370" y="74430"/>
                </a:lnTo>
                <a:lnTo>
                  <a:pt x="20340" y="74370"/>
                </a:lnTo>
                <a:lnTo>
                  <a:pt x="20310" y="74300"/>
                </a:lnTo>
                <a:lnTo>
                  <a:pt x="20270" y="74240"/>
                </a:lnTo>
                <a:lnTo>
                  <a:pt x="20220" y="74180"/>
                </a:lnTo>
                <a:lnTo>
                  <a:pt x="20170" y="74150"/>
                </a:lnTo>
                <a:lnTo>
                  <a:pt x="20100" y="74110"/>
                </a:lnTo>
                <a:lnTo>
                  <a:pt x="20030" y="74100"/>
                </a:lnTo>
                <a:lnTo>
                  <a:pt x="19970" y="74110"/>
                </a:lnTo>
                <a:lnTo>
                  <a:pt x="19960" y="74170"/>
                </a:lnTo>
                <a:lnTo>
                  <a:pt x="19920" y="74220"/>
                </a:lnTo>
                <a:lnTo>
                  <a:pt x="19860" y="74240"/>
                </a:lnTo>
                <a:lnTo>
                  <a:pt x="19800" y="74230"/>
                </a:lnTo>
                <a:lnTo>
                  <a:pt x="19740" y="74210"/>
                </a:lnTo>
                <a:lnTo>
                  <a:pt x="19680" y="74190"/>
                </a:lnTo>
                <a:lnTo>
                  <a:pt x="19630" y="74170"/>
                </a:lnTo>
                <a:lnTo>
                  <a:pt x="19600" y="74120"/>
                </a:lnTo>
                <a:lnTo>
                  <a:pt x="19540" y="74050"/>
                </a:lnTo>
                <a:lnTo>
                  <a:pt x="19480" y="73980"/>
                </a:lnTo>
                <a:lnTo>
                  <a:pt x="19520" y="73900"/>
                </a:lnTo>
                <a:lnTo>
                  <a:pt x="19500" y="73840"/>
                </a:lnTo>
                <a:lnTo>
                  <a:pt x="19470" y="73800"/>
                </a:lnTo>
                <a:lnTo>
                  <a:pt x="19490" y="73740"/>
                </a:lnTo>
                <a:lnTo>
                  <a:pt x="19490" y="73660"/>
                </a:lnTo>
                <a:lnTo>
                  <a:pt x="19430" y="73610"/>
                </a:lnTo>
                <a:lnTo>
                  <a:pt x="19340" y="73590"/>
                </a:lnTo>
                <a:lnTo>
                  <a:pt x="19300" y="73650"/>
                </a:lnTo>
                <a:lnTo>
                  <a:pt x="19240" y="73700"/>
                </a:lnTo>
                <a:lnTo>
                  <a:pt x="19190" y="73690"/>
                </a:lnTo>
                <a:lnTo>
                  <a:pt x="19150" y="73630"/>
                </a:lnTo>
                <a:lnTo>
                  <a:pt x="19160" y="73580"/>
                </a:lnTo>
                <a:lnTo>
                  <a:pt x="19200" y="73540"/>
                </a:lnTo>
                <a:lnTo>
                  <a:pt x="19230" y="73490"/>
                </a:lnTo>
                <a:lnTo>
                  <a:pt x="19250" y="73430"/>
                </a:lnTo>
                <a:lnTo>
                  <a:pt x="19270" y="73380"/>
                </a:lnTo>
                <a:lnTo>
                  <a:pt x="19300" y="73330"/>
                </a:lnTo>
                <a:lnTo>
                  <a:pt x="19300" y="73270"/>
                </a:lnTo>
                <a:lnTo>
                  <a:pt x="19280" y="73180"/>
                </a:lnTo>
                <a:lnTo>
                  <a:pt x="19290" y="73110"/>
                </a:lnTo>
                <a:lnTo>
                  <a:pt x="19320" y="73060"/>
                </a:lnTo>
                <a:lnTo>
                  <a:pt x="19360" y="73030"/>
                </a:lnTo>
                <a:lnTo>
                  <a:pt x="19420" y="73020"/>
                </a:lnTo>
                <a:lnTo>
                  <a:pt x="19490" y="73040"/>
                </a:lnTo>
                <a:lnTo>
                  <a:pt x="19550" y="73080"/>
                </a:lnTo>
                <a:lnTo>
                  <a:pt x="19610" y="73110"/>
                </a:lnTo>
                <a:lnTo>
                  <a:pt x="19660" y="73120"/>
                </a:lnTo>
                <a:lnTo>
                  <a:pt x="19720" y="73130"/>
                </a:lnTo>
                <a:lnTo>
                  <a:pt x="19800" y="73120"/>
                </a:lnTo>
                <a:lnTo>
                  <a:pt x="19890" y="73080"/>
                </a:lnTo>
                <a:lnTo>
                  <a:pt x="19950" y="73010"/>
                </a:lnTo>
                <a:lnTo>
                  <a:pt x="19980" y="72960"/>
                </a:lnTo>
                <a:lnTo>
                  <a:pt x="19990" y="72870"/>
                </a:lnTo>
                <a:lnTo>
                  <a:pt x="20060" y="72890"/>
                </a:lnTo>
                <a:lnTo>
                  <a:pt x="20140" y="72890"/>
                </a:lnTo>
                <a:lnTo>
                  <a:pt x="20230" y="72920"/>
                </a:lnTo>
                <a:lnTo>
                  <a:pt x="20320" y="72960"/>
                </a:lnTo>
                <a:lnTo>
                  <a:pt x="20410" y="72990"/>
                </a:lnTo>
                <a:lnTo>
                  <a:pt x="20410" y="73050"/>
                </a:lnTo>
                <a:lnTo>
                  <a:pt x="20360" y="73070"/>
                </a:lnTo>
                <a:lnTo>
                  <a:pt x="20310" y="73100"/>
                </a:lnTo>
                <a:close/>
                <a:moveTo>
                  <a:pt x="33960" y="61350"/>
                </a:moveTo>
                <a:lnTo>
                  <a:pt x="33960" y="61420"/>
                </a:lnTo>
                <a:lnTo>
                  <a:pt x="34010" y="61490"/>
                </a:lnTo>
                <a:lnTo>
                  <a:pt x="34000" y="61580"/>
                </a:lnTo>
                <a:lnTo>
                  <a:pt x="33990" y="61660"/>
                </a:lnTo>
                <a:lnTo>
                  <a:pt x="34010" y="61720"/>
                </a:lnTo>
                <a:lnTo>
                  <a:pt x="34020" y="61770"/>
                </a:lnTo>
                <a:lnTo>
                  <a:pt x="34050" y="61820"/>
                </a:lnTo>
                <a:lnTo>
                  <a:pt x="34130" y="61900"/>
                </a:lnTo>
                <a:lnTo>
                  <a:pt x="34160" y="61970"/>
                </a:lnTo>
                <a:lnTo>
                  <a:pt x="34150" y="62040"/>
                </a:lnTo>
                <a:lnTo>
                  <a:pt x="34130" y="62100"/>
                </a:lnTo>
                <a:lnTo>
                  <a:pt x="34120" y="62160"/>
                </a:lnTo>
                <a:lnTo>
                  <a:pt x="34100" y="62220"/>
                </a:lnTo>
                <a:lnTo>
                  <a:pt x="34120" y="62280"/>
                </a:lnTo>
                <a:lnTo>
                  <a:pt x="34150" y="62350"/>
                </a:lnTo>
                <a:lnTo>
                  <a:pt x="34180" y="62410"/>
                </a:lnTo>
                <a:lnTo>
                  <a:pt x="34230" y="62460"/>
                </a:lnTo>
                <a:lnTo>
                  <a:pt x="34290" y="62510"/>
                </a:lnTo>
                <a:lnTo>
                  <a:pt x="34290" y="62600"/>
                </a:lnTo>
                <a:lnTo>
                  <a:pt x="34280" y="62670"/>
                </a:lnTo>
                <a:lnTo>
                  <a:pt x="34270" y="62730"/>
                </a:lnTo>
                <a:lnTo>
                  <a:pt x="34270" y="62800"/>
                </a:lnTo>
                <a:lnTo>
                  <a:pt x="34230" y="62840"/>
                </a:lnTo>
                <a:lnTo>
                  <a:pt x="34150" y="62820"/>
                </a:lnTo>
                <a:lnTo>
                  <a:pt x="34070" y="62840"/>
                </a:lnTo>
                <a:lnTo>
                  <a:pt x="34040" y="62950"/>
                </a:lnTo>
                <a:lnTo>
                  <a:pt x="34020" y="63010"/>
                </a:lnTo>
                <a:lnTo>
                  <a:pt x="34000" y="63060"/>
                </a:lnTo>
                <a:lnTo>
                  <a:pt x="33960" y="63120"/>
                </a:lnTo>
                <a:lnTo>
                  <a:pt x="33940" y="63180"/>
                </a:lnTo>
                <a:lnTo>
                  <a:pt x="33930" y="63240"/>
                </a:lnTo>
                <a:lnTo>
                  <a:pt x="33930" y="63300"/>
                </a:lnTo>
                <a:lnTo>
                  <a:pt x="33950" y="63360"/>
                </a:lnTo>
                <a:lnTo>
                  <a:pt x="33990" y="63420"/>
                </a:lnTo>
                <a:lnTo>
                  <a:pt x="34010" y="63490"/>
                </a:lnTo>
                <a:lnTo>
                  <a:pt x="33990" y="63560"/>
                </a:lnTo>
                <a:lnTo>
                  <a:pt x="33980" y="63610"/>
                </a:lnTo>
                <a:lnTo>
                  <a:pt x="34010" y="63660"/>
                </a:lnTo>
                <a:lnTo>
                  <a:pt x="34010" y="63720"/>
                </a:lnTo>
                <a:lnTo>
                  <a:pt x="34020" y="63770"/>
                </a:lnTo>
                <a:lnTo>
                  <a:pt x="34030" y="63830"/>
                </a:lnTo>
                <a:lnTo>
                  <a:pt x="34040" y="63910"/>
                </a:lnTo>
                <a:lnTo>
                  <a:pt x="34060" y="63980"/>
                </a:lnTo>
                <a:lnTo>
                  <a:pt x="34060" y="64050"/>
                </a:lnTo>
                <a:lnTo>
                  <a:pt x="34090" y="64130"/>
                </a:lnTo>
                <a:lnTo>
                  <a:pt x="34120" y="64180"/>
                </a:lnTo>
                <a:lnTo>
                  <a:pt x="34130" y="64240"/>
                </a:lnTo>
                <a:lnTo>
                  <a:pt x="34110" y="64310"/>
                </a:lnTo>
                <a:lnTo>
                  <a:pt x="34070" y="64380"/>
                </a:lnTo>
                <a:lnTo>
                  <a:pt x="34020" y="64450"/>
                </a:lnTo>
                <a:lnTo>
                  <a:pt x="33980" y="64510"/>
                </a:lnTo>
                <a:lnTo>
                  <a:pt x="33940" y="64580"/>
                </a:lnTo>
                <a:lnTo>
                  <a:pt x="33870" y="64630"/>
                </a:lnTo>
                <a:lnTo>
                  <a:pt x="33840" y="64680"/>
                </a:lnTo>
                <a:lnTo>
                  <a:pt x="33830" y="64730"/>
                </a:lnTo>
                <a:lnTo>
                  <a:pt x="33790" y="64790"/>
                </a:lnTo>
                <a:lnTo>
                  <a:pt x="33790" y="64840"/>
                </a:lnTo>
                <a:lnTo>
                  <a:pt x="33740" y="64910"/>
                </a:lnTo>
                <a:lnTo>
                  <a:pt x="33710" y="64980"/>
                </a:lnTo>
                <a:lnTo>
                  <a:pt x="33710" y="65040"/>
                </a:lnTo>
                <a:lnTo>
                  <a:pt x="33700" y="65130"/>
                </a:lnTo>
                <a:lnTo>
                  <a:pt x="33680" y="65210"/>
                </a:lnTo>
                <a:lnTo>
                  <a:pt x="33630" y="65260"/>
                </a:lnTo>
                <a:lnTo>
                  <a:pt x="33600" y="65330"/>
                </a:lnTo>
                <a:lnTo>
                  <a:pt x="33610" y="65410"/>
                </a:lnTo>
                <a:lnTo>
                  <a:pt x="33690" y="65390"/>
                </a:lnTo>
                <a:lnTo>
                  <a:pt x="33780" y="65380"/>
                </a:lnTo>
                <a:lnTo>
                  <a:pt x="33850" y="65360"/>
                </a:lnTo>
                <a:lnTo>
                  <a:pt x="33920" y="65350"/>
                </a:lnTo>
                <a:lnTo>
                  <a:pt x="33940" y="65410"/>
                </a:lnTo>
                <a:lnTo>
                  <a:pt x="33940" y="65490"/>
                </a:lnTo>
                <a:lnTo>
                  <a:pt x="33940" y="65550"/>
                </a:lnTo>
                <a:lnTo>
                  <a:pt x="33960" y="65620"/>
                </a:lnTo>
                <a:lnTo>
                  <a:pt x="33980" y="65710"/>
                </a:lnTo>
                <a:lnTo>
                  <a:pt x="33950" y="65760"/>
                </a:lnTo>
                <a:lnTo>
                  <a:pt x="33900" y="65800"/>
                </a:lnTo>
                <a:lnTo>
                  <a:pt x="33880" y="65850"/>
                </a:lnTo>
                <a:lnTo>
                  <a:pt x="33930" y="65900"/>
                </a:lnTo>
                <a:lnTo>
                  <a:pt x="33980" y="65930"/>
                </a:lnTo>
                <a:lnTo>
                  <a:pt x="34060" y="65970"/>
                </a:lnTo>
                <a:lnTo>
                  <a:pt x="34140" y="66010"/>
                </a:lnTo>
                <a:lnTo>
                  <a:pt x="34200" y="66060"/>
                </a:lnTo>
                <a:lnTo>
                  <a:pt x="34260" y="66140"/>
                </a:lnTo>
                <a:lnTo>
                  <a:pt x="34310" y="66200"/>
                </a:lnTo>
                <a:lnTo>
                  <a:pt x="34340" y="66250"/>
                </a:lnTo>
                <a:lnTo>
                  <a:pt x="34400" y="66330"/>
                </a:lnTo>
                <a:lnTo>
                  <a:pt x="34440" y="66370"/>
                </a:lnTo>
                <a:lnTo>
                  <a:pt x="34460" y="66430"/>
                </a:lnTo>
                <a:lnTo>
                  <a:pt x="34460" y="66490"/>
                </a:lnTo>
                <a:lnTo>
                  <a:pt x="34460" y="66550"/>
                </a:lnTo>
                <a:lnTo>
                  <a:pt x="34460" y="66610"/>
                </a:lnTo>
                <a:lnTo>
                  <a:pt x="34460" y="66660"/>
                </a:lnTo>
                <a:lnTo>
                  <a:pt x="34450" y="66720"/>
                </a:lnTo>
                <a:lnTo>
                  <a:pt x="34450" y="66780"/>
                </a:lnTo>
                <a:lnTo>
                  <a:pt x="34460" y="66880"/>
                </a:lnTo>
                <a:lnTo>
                  <a:pt x="34450" y="66970"/>
                </a:lnTo>
                <a:lnTo>
                  <a:pt x="34450" y="67040"/>
                </a:lnTo>
                <a:lnTo>
                  <a:pt x="34440" y="67110"/>
                </a:lnTo>
                <a:lnTo>
                  <a:pt x="34450" y="67170"/>
                </a:lnTo>
                <a:lnTo>
                  <a:pt x="34470" y="67220"/>
                </a:lnTo>
                <a:lnTo>
                  <a:pt x="34490" y="67290"/>
                </a:lnTo>
                <a:lnTo>
                  <a:pt x="34500" y="67340"/>
                </a:lnTo>
                <a:lnTo>
                  <a:pt x="34520" y="67400"/>
                </a:lnTo>
                <a:lnTo>
                  <a:pt x="34530" y="67470"/>
                </a:lnTo>
                <a:lnTo>
                  <a:pt x="34540" y="67560"/>
                </a:lnTo>
                <a:lnTo>
                  <a:pt x="34560" y="67630"/>
                </a:lnTo>
                <a:lnTo>
                  <a:pt x="34570" y="67680"/>
                </a:lnTo>
                <a:lnTo>
                  <a:pt x="34550" y="67750"/>
                </a:lnTo>
                <a:lnTo>
                  <a:pt x="34510" y="67810"/>
                </a:lnTo>
                <a:lnTo>
                  <a:pt x="34460" y="67850"/>
                </a:lnTo>
                <a:lnTo>
                  <a:pt x="34400" y="67860"/>
                </a:lnTo>
                <a:lnTo>
                  <a:pt x="34360" y="67880"/>
                </a:lnTo>
                <a:lnTo>
                  <a:pt x="34280" y="67920"/>
                </a:lnTo>
                <a:lnTo>
                  <a:pt x="34270" y="67990"/>
                </a:lnTo>
                <a:lnTo>
                  <a:pt x="34310" y="68040"/>
                </a:lnTo>
                <a:lnTo>
                  <a:pt x="34360" y="68080"/>
                </a:lnTo>
                <a:lnTo>
                  <a:pt x="34400" y="68140"/>
                </a:lnTo>
                <a:lnTo>
                  <a:pt x="34440" y="68180"/>
                </a:lnTo>
                <a:lnTo>
                  <a:pt x="34480" y="68220"/>
                </a:lnTo>
                <a:lnTo>
                  <a:pt x="34530" y="68280"/>
                </a:lnTo>
                <a:lnTo>
                  <a:pt x="34530" y="68360"/>
                </a:lnTo>
                <a:lnTo>
                  <a:pt x="34520" y="68440"/>
                </a:lnTo>
                <a:lnTo>
                  <a:pt x="34480" y="68510"/>
                </a:lnTo>
                <a:lnTo>
                  <a:pt x="34410" y="68560"/>
                </a:lnTo>
                <a:lnTo>
                  <a:pt x="34350" y="68560"/>
                </a:lnTo>
                <a:lnTo>
                  <a:pt x="34300" y="68580"/>
                </a:lnTo>
                <a:lnTo>
                  <a:pt x="34230" y="68620"/>
                </a:lnTo>
                <a:lnTo>
                  <a:pt x="34170" y="68670"/>
                </a:lnTo>
                <a:lnTo>
                  <a:pt x="34130" y="68710"/>
                </a:lnTo>
                <a:lnTo>
                  <a:pt x="34080" y="68740"/>
                </a:lnTo>
                <a:lnTo>
                  <a:pt x="34030" y="68770"/>
                </a:lnTo>
                <a:lnTo>
                  <a:pt x="33960" y="68790"/>
                </a:lnTo>
                <a:lnTo>
                  <a:pt x="33880" y="68800"/>
                </a:lnTo>
                <a:lnTo>
                  <a:pt x="33830" y="68810"/>
                </a:lnTo>
                <a:lnTo>
                  <a:pt x="33740" y="68810"/>
                </a:lnTo>
                <a:lnTo>
                  <a:pt x="33680" y="68830"/>
                </a:lnTo>
                <a:lnTo>
                  <a:pt x="33620" y="68840"/>
                </a:lnTo>
                <a:lnTo>
                  <a:pt x="33590" y="68790"/>
                </a:lnTo>
                <a:lnTo>
                  <a:pt x="33570" y="68720"/>
                </a:lnTo>
                <a:lnTo>
                  <a:pt x="33550" y="68660"/>
                </a:lnTo>
                <a:lnTo>
                  <a:pt x="33500" y="68650"/>
                </a:lnTo>
                <a:lnTo>
                  <a:pt x="33420" y="68670"/>
                </a:lnTo>
                <a:lnTo>
                  <a:pt x="33340" y="68680"/>
                </a:lnTo>
                <a:lnTo>
                  <a:pt x="33260" y="68650"/>
                </a:lnTo>
                <a:lnTo>
                  <a:pt x="33180" y="68660"/>
                </a:lnTo>
                <a:lnTo>
                  <a:pt x="33140" y="68700"/>
                </a:lnTo>
                <a:lnTo>
                  <a:pt x="33090" y="68750"/>
                </a:lnTo>
                <a:lnTo>
                  <a:pt x="33040" y="68810"/>
                </a:lnTo>
                <a:lnTo>
                  <a:pt x="33010" y="68850"/>
                </a:lnTo>
                <a:lnTo>
                  <a:pt x="32960" y="68890"/>
                </a:lnTo>
                <a:lnTo>
                  <a:pt x="32910" y="68970"/>
                </a:lnTo>
                <a:lnTo>
                  <a:pt x="32860" y="69020"/>
                </a:lnTo>
                <a:lnTo>
                  <a:pt x="32810" y="69080"/>
                </a:lnTo>
                <a:lnTo>
                  <a:pt x="32750" y="69130"/>
                </a:lnTo>
                <a:lnTo>
                  <a:pt x="32680" y="69170"/>
                </a:lnTo>
                <a:lnTo>
                  <a:pt x="32600" y="69230"/>
                </a:lnTo>
                <a:lnTo>
                  <a:pt x="32550" y="69260"/>
                </a:lnTo>
                <a:lnTo>
                  <a:pt x="32490" y="69290"/>
                </a:lnTo>
                <a:lnTo>
                  <a:pt x="32430" y="69330"/>
                </a:lnTo>
                <a:lnTo>
                  <a:pt x="32390" y="69370"/>
                </a:lnTo>
                <a:lnTo>
                  <a:pt x="32350" y="69400"/>
                </a:lnTo>
                <a:lnTo>
                  <a:pt x="32310" y="69430"/>
                </a:lnTo>
                <a:lnTo>
                  <a:pt x="32250" y="69470"/>
                </a:lnTo>
                <a:lnTo>
                  <a:pt x="32180" y="69520"/>
                </a:lnTo>
                <a:lnTo>
                  <a:pt x="32150" y="69560"/>
                </a:lnTo>
                <a:lnTo>
                  <a:pt x="32120" y="69600"/>
                </a:lnTo>
                <a:lnTo>
                  <a:pt x="32080" y="69650"/>
                </a:lnTo>
                <a:lnTo>
                  <a:pt x="32030" y="69670"/>
                </a:lnTo>
                <a:lnTo>
                  <a:pt x="31980" y="69700"/>
                </a:lnTo>
                <a:lnTo>
                  <a:pt x="31920" y="69720"/>
                </a:lnTo>
                <a:lnTo>
                  <a:pt x="31850" y="69750"/>
                </a:lnTo>
                <a:lnTo>
                  <a:pt x="31790" y="69800"/>
                </a:lnTo>
                <a:lnTo>
                  <a:pt x="31830" y="69870"/>
                </a:lnTo>
                <a:lnTo>
                  <a:pt x="31870" y="69940"/>
                </a:lnTo>
                <a:lnTo>
                  <a:pt x="31960" y="69980"/>
                </a:lnTo>
                <a:lnTo>
                  <a:pt x="32010" y="69990"/>
                </a:lnTo>
                <a:lnTo>
                  <a:pt x="32050" y="70010"/>
                </a:lnTo>
                <a:lnTo>
                  <a:pt x="32090" y="70050"/>
                </a:lnTo>
                <a:lnTo>
                  <a:pt x="32110" y="70280"/>
                </a:lnTo>
                <a:lnTo>
                  <a:pt x="32110" y="70350"/>
                </a:lnTo>
                <a:lnTo>
                  <a:pt x="32080" y="70400"/>
                </a:lnTo>
                <a:lnTo>
                  <a:pt x="32070" y="70480"/>
                </a:lnTo>
                <a:lnTo>
                  <a:pt x="32090" y="70560"/>
                </a:lnTo>
                <a:lnTo>
                  <a:pt x="32090" y="70650"/>
                </a:lnTo>
                <a:lnTo>
                  <a:pt x="32090" y="70710"/>
                </a:lnTo>
                <a:lnTo>
                  <a:pt x="32060" y="70770"/>
                </a:lnTo>
                <a:lnTo>
                  <a:pt x="31980" y="70780"/>
                </a:lnTo>
                <a:lnTo>
                  <a:pt x="31930" y="70840"/>
                </a:lnTo>
                <a:lnTo>
                  <a:pt x="31910" y="70930"/>
                </a:lnTo>
                <a:lnTo>
                  <a:pt x="31900" y="71030"/>
                </a:lnTo>
                <a:lnTo>
                  <a:pt x="31880" y="71070"/>
                </a:lnTo>
                <a:lnTo>
                  <a:pt x="31840" y="71140"/>
                </a:lnTo>
                <a:lnTo>
                  <a:pt x="31850" y="71220"/>
                </a:lnTo>
                <a:lnTo>
                  <a:pt x="31910" y="71260"/>
                </a:lnTo>
                <a:lnTo>
                  <a:pt x="31980" y="71300"/>
                </a:lnTo>
                <a:lnTo>
                  <a:pt x="32020" y="71330"/>
                </a:lnTo>
                <a:lnTo>
                  <a:pt x="32060" y="71390"/>
                </a:lnTo>
                <a:lnTo>
                  <a:pt x="32000" y="71440"/>
                </a:lnTo>
                <a:lnTo>
                  <a:pt x="31930" y="71480"/>
                </a:lnTo>
                <a:lnTo>
                  <a:pt x="31900" y="71540"/>
                </a:lnTo>
                <a:lnTo>
                  <a:pt x="31910" y="71610"/>
                </a:lnTo>
                <a:lnTo>
                  <a:pt x="31930" y="71660"/>
                </a:lnTo>
                <a:lnTo>
                  <a:pt x="31960" y="71710"/>
                </a:lnTo>
                <a:lnTo>
                  <a:pt x="32010" y="71760"/>
                </a:lnTo>
                <a:lnTo>
                  <a:pt x="32060" y="71790"/>
                </a:lnTo>
                <a:lnTo>
                  <a:pt x="32120" y="71830"/>
                </a:lnTo>
                <a:lnTo>
                  <a:pt x="32160" y="71880"/>
                </a:lnTo>
                <a:lnTo>
                  <a:pt x="32190" y="71950"/>
                </a:lnTo>
                <a:lnTo>
                  <a:pt x="32230" y="72010"/>
                </a:lnTo>
                <a:lnTo>
                  <a:pt x="32260" y="72060"/>
                </a:lnTo>
                <a:lnTo>
                  <a:pt x="32300" y="72140"/>
                </a:lnTo>
                <a:lnTo>
                  <a:pt x="32250" y="72200"/>
                </a:lnTo>
                <a:lnTo>
                  <a:pt x="32240" y="72260"/>
                </a:lnTo>
                <a:lnTo>
                  <a:pt x="32190" y="72300"/>
                </a:lnTo>
                <a:lnTo>
                  <a:pt x="32160" y="72350"/>
                </a:lnTo>
                <a:lnTo>
                  <a:pt x="32140" y="72400"/>
                </a:lnTo>
                <a:lnTo>
                  <a:pt x="32110" y="72440"/>
                </a:lnTo>
                <a:lnTo>
                  <a:pt x="32090" y="72490"/>
                </a:lnTo>
                <a:lnTo>
                  <a:pt x="32090" y="72550"/>
                </a:lnTo>
                <a:lnTo>
                  <a:pt x="32090" y="72620"/>
                </a:lnTo>
                <a:lnTo>
                  <a:pt x="32110" y="72670"/>
                </a:lnTo>
                <a:lnTo>
                  <a:pt x="32130" y="72720"/>
                </a:lnTo>
                <a:lnTo>
                  <a:pt x="32120" y="72780"/>
                </a:lnTo>
                <a:lnTo>
                  <a:pt x="32120" y="72830"/>
                </a:lnTo>
                <a:lnTo>
                  <a:pt x="32090" y="72910"/>
                </a:lnTo>
                <a:lnTo>
                  <a:pt x="31900" y="73060"/>
                </a:lnTo>
                <a:lnTo>
                  <a:pt x="31900" y="73140"/>
                </a:lnTo>
                <a:lnTo>
                  <a:pt x="31920" y="73200"/>
                </a:lnTo>
                <a:lnTo>
                  <a:pt x="31930" y="73260"/>
                </a:lnTo>
                <a:lnTo>
                  <a:pt x="31930" y="73320"/>
                </a:lnTo>
                <a:lnTo>
                  <a:pt x="31930" y="73370"/>
                </a:lnTo>
                <a:lnTo>
                  <a:pt x="31930" y="73430"/>
                </a:lnTo>
                <a:lnTo>
                  <a:pt x="31970" y="73500"/>
                </a:lnTo>
                <a:lnTo>
                  <a:pt x="32010" y="73570"/>
                </a:lnTo>
                <a:lnTo>
                  <a:pt x="32050" y="73640"/>
                </a:lnTo>
                <a:lnTo>
                  <a:pt x="32090" y="73700"/>
                </a:lnTo>
                <a:lnTo>
                  <a:pt x="32130" y="73770"/>
                </a:lnTo>
                <a:lnTo>
                  <a:pt x="32160" y="73850"/>
                </a:lnTo>
                <a:lnTo>
                  <a:pt x="32200" y="73900"/>
                </a:lnTo>
                <a:lnTo>
                  <a:pt x="32240" y="73940"/>
                </a:lnTo>
                <a:lnTo>
                  <a:pt x="32270" y="74010"/>
                </a:lnTo>
                <a:lnTo>
                  <a:pt x="32320" y="74060"/>
                </a:lnTo>
                <a:lnTo>
                  <a:pt x="32390" y="74080"/>
                </a:lnTo>
                <a:lnTo>
                  <a:pt x="32460" y="74110"/>
                </a:lnTo>
                <a:lnTo>
                  <a:pt x="32500" y="74140"/>
                </a:lnTo>
                <a:lnTo>
                  <a:pt x="32530" y="74190"/>
                </a:lnTo>
                <a:lnTo>
                  <a:pt x="32560" y="74250"/>
                </a:lnTo>
                <a:lnTo>
                  <a:pt x="32590" y="74300"/>
                </a:lnTo>
                <a:lnTo>
                  <a:pt x="32600" y="74360"/>
                </a:lnTo>
                <a:lnTo>
                  <a:pt x="32600" y="74440"/>
                </a:lnTo>
                <a:lnTo>
                  <a:pt x="32610" y="74530"/>
                </a:lnTo>
                <a:lnTo>
                  <a:pt x="32630" y="74570"/>
                </a:lnTo>
                <a:lnTo>
                  <a:pt x="32630" y="74640"/>
                </a:lnTo>
                <a:lnTo>
                  <a:pt x="32660" y="74690"/>
                </a:lnTo>
                <a:lnTo>
                  <a:pt x="32680" y="74770"/>
                </a:lnTo>
                <a:lnTo>
                  <a:pt x="32670" y="74850"/>
                </a:lnTo>
                <a:lnTo>
                  <a:pt x="32650" y="74910"/>
                </a:lnTo>
                <a:lnTo>
                  <a:pt x="32640" y="74980"/>
                </a:lnTo>
                <a:lnTo>
                  <a:pt x="32610" y="75050"/>
                </a:lnTo>
                <a:lnTo>
                  <a:pt x="32570" y="75130"/>
                </a:lnTo>
                <a:lnTo>
                  <a:pt x="32540" y="75210"/>
                </a:lnTo>
                <a:lnTo>
                  <a:pt x="32510" y="75260"/>
                </a:lnTo>
                <a:lnTo>
                  <a:pt x="32480" y="75340"/>
                </a:lnTo>
                <a:lnTo>
                  <a:pt x="32460" y="75430"/>
                </a:lnTo>
                <a:lnTo>
                  <a:pt x="32440" y="75490"/>
                </a:lnTo>
                <a:lnTo>
                  <a:pt x="32430" y="75590"/>
                </a:lnTo>
                <a:lnTo>
                  <a:pt x="32370" y="75620"/>
                </a:lnTo>
                <a:lnTo>
                  <a:pt x="32320" y="75630"/>
                </a:lnTo>
                <a:lnTo>
                  <a:pt x="32260" y="75680"/>
                </a:lnTo>
                <a:lnTo>
                  <a:pt x="32230" y="75730"/>
                </a:lnTo>
                <a:lnTo>
                  <a:pt x="32190" y="75670"/>
                </a:lnTo>
                <a:lnTo>
                  <a:pt x="32130" y="75690"/>
                </a:lnTo>
                <a:lnTo>
                  <a:pt x="32080" y="75650"/>
                </a:lnTo>
                <a:lnTo>
                  <a:pt x="32030" y="75690"/>
                </a:lnTo>
                <a:lnTo>
                  <a:pt x="32040" y="75750"/>
                </a:lnTo>
                <a:lnTo>
                  <a:pt x="31980" y="75770"/>
                </a:lnTo>
                <a:lnTo>
                  <a:pt x="31920" y="75820"/>
                </a:lnTo>
                <a:lnTo>
                  <a:pt x="31860" y="75880"/>
                </a:lnTo>
                <a:lnTo>
                  <a:pt x="31810" y="75820"/>
                </a:lnTo>
                <a:lnTo>
                  <a:pt x="31780" y="75730"/>
                </a:lnTo>
                <a:lnTo>
                  <a:pt x="31750" y="75670"/>
                </a:lnTo>
                <a:lnTo>
                  <a:pt x="31720" y="75610"/>
                </a:lnTo>
                <a:lnTo>
                  <a:pt x="31690" y="75540"/>
                </a:lnTo>
                <a:lnTo>
                  <a:pt x="31650" y="75460"/>
                </a:lnTo>
                <a:lnTo>
                  <a:pt x="31600" y="75410"/>
                </a:lnTo>
                <a:lnTo>
                  <a:pt x="31560" y="75340"/>
                </a:lnTo>
                <a:lnTo>
                  <a:pt x="31580" y="75270"/>
                </a:lnTo>
                <a:lnTo>
                  <a:pt x="31590" y="75190"/>
                </a:lnTo>
                <a:lnTo>
                  <a:pt x="31560" y="75130"/>
                </a:lnTo>
                <a:lnTo>
                  <a:pt x="31490" y="75100"/>
                </a:lnTo>
                <a:lnTo>
                  <a:pt x="31430" y="75070"/>
                </a:lnTo>
                <a:lnTo>
                  <a:pt x="31370" y="75050"/>
                </a:lnTo>
                <a:lnTo>
                  <a:pt x="31300" y="75010"/>
                </a:lnTo>
                <a:lnTo>
                  <a:pt x="31220" y="74990"/>
                </a:lnTo>
                <a:lnTo>
                  <a:pt x="31170" y="75020"/>
                </a:lnTo>
                <a:lnTo>
                  <a:pt x="31090" y="75050"/>
                </a:lnTo>
                <a:lnTo>
                  <a:pt x="31020" y="75080"/>
                </a:lnTo>
                <a:lnTo>
                  <a:pt x="30960" y="75090"/>
                </a:lnTo>
                <a:lnTo>
                  <a:pt x="30900" y="75070"/>
                </a:lnTo>
                <a:lnTo>
                  <a:pt x="30850" y="75030"/>
                </a:lnTo>
                <a:lnTo>
                  <a:pt x="30760" y="75050"/>
                </a:lnTo>
                <a:lnTo>
                  <a:pt x="30720" y="75090"/>
                </a:lnTo>
                <a:lnTo>
                  <a:pt x="30700" y="75150"/>
                </a:lnTo>
                <a:lnTo>
                  <a:pt x="30710" y="75230"/>
                </a:lnTo>
                <a:lnTo>
                  <a:pt x="30740" y="75310"/>
                </a:lnTo>
                <a:lnTo>
                  <a:pt x="30780" y="75360"/>
                </a:lnTo>
                <a:lnTo>
                  <a:pt x="30800" y="75430"/>
                </a:lnTo>
                <a:lnTo>
                  <a:pt x="30830" y="75480"/>
                </a:lnTo>
                <a:lnTo>
                  <a:pt x="30900" y="75450"/>
                </a:lnTo>
                <a:lnTo>
                  <a:pt x="30960" y="75490"/>
                </a:lnTo>
                <a:lnTo>
                  <a:pt x="30980" y="75570"/>
                </a:lnTo>
                <a:lnTo>
                  <a:pt x="30970" y="75640"/>
                </a:lnTo>
                <a:lnTo>
                  <a:pt x="30930" y="75700"/>
                </a:lnTo>
                <a:lnTo>
                  <a:pt x="30900" y="75750"/>
                </a:lnTo>
                <a:lnTo>
                  <a:pt x="30870" y="75790"/>
                </a:lnTo>
                <a:lnTo>
                  <a:pt x="30830" y="75830"/>
                </a:lnTo>
                <a:lnTo>
                  <a:pt x="30780" y="75890"/>
                </a:lnTo>
                <a:lnTo>
                  <a:pt x="30740" y="75950"/>
                </a:lnTo>
                <a:lnTo>
                  <a:pt x="30690" y="76010"/>
                </a:lnTo>
                <a:lnTo>
                  <a:pt x="30650" y="76080"/>
                </a:lnTo>
                <a:lnTo>
                  <a:pt x="30620" y="76120"/>
                </a:lnTo>
                <a:lnTo>
                  <a:pt x="30580" y="76160"/>
                </a:lnTo>
                <a:lnTo>
                  <a:pt x="30540" y="76210"/>
                </a:lnTo>
                <a:lnTo>
                  <a:pt x="30480" y="76290"/>
                </a:lnTo>
                <a:lnTo>
                  <a:pt x="30430" y="76350"/>
                </a:lnTo>
                <a:lnTo>
                  <a:pt x="30380" y="76430"/>
                </a:lnTo>
                <a:lnTo>
                  <a:pt x="30330" y="76500"/>
                </a:lnTo>
                <a:lnTo>
                  <a:pt x="30290" y="76550"/>
                </a:lnTo>
                <a:lnTo>
                  <a:pt x="30270" y="76590"/>
                </a:lnTo>
                <a:lnTo>
                  <a:pt x="30230" y="76640"/>
                </a:lnTo>
                <a:lnTo>
                  <a:pt x="30190" y="76720"/>
                </a:lnTo>
                <a:lnTo>
                  <a:pt x="30140" y="76800"/>
                </a:lnTo>
                <a:lnTo>
                  <a:pt x="30100" y="76880"/>
                </a:lnTo>
                <a:lnTo>
                  <a:pt x="30050" y="76930"/>
                </a:lnTo>
                <a:lnTo>
                  <a:pt x="30030" y="77020"/>
                </a:lnTo>
                <a:lnTo>
                  <a:pt x="29990" y="77080"/>
                </a:lnTo>
                <a:lnTo>
                  <a:pt x="29970" y="77130"/>
                </a:lnTo>
                <a:lnTo>
                  <a:pt x="29950" y="77180"/>
                </a:lnTo>
                <a:lnTo>
                  <a:pt x="29920" y="77240"/>
                </a:lnTo>
                <a:lnTo>
                  <a:pt x="29890" y="77300"/>
                </a:lnTo>
                <a:lnTo>
                  <a:pt x="29860" y="77350"/>
                </a:lnTo>
                <a:lnTo>
                  <a:pt x="29820" y="77410"/>
                </a:lnTo>
                <a:lnTo>
                  <a:pt x="29730" y="77440"/>
                </a:lnTo>
                <a:lnTo>
                  <a:pt x="29660" y="77410"/>
                </a:lnTo>
                <a:lnTo>
                  <a:pt x="29600" y="77360"/>
                </a:lnTo>
                <a:lnTo>
                  <a:pt x="29540" y="77300"/>
                </a:lnTo>
                <a:lnTo>
                  <a:pt x="29490" y="77230"/>
                </a:lnTo>
                <a:lnTo>
                  <a:pt x="29500" y="77160"/>
                </a:lnTo>
                <a:lnTo>
                  <a:pt x="29450" y="77140"/>
                </a:lnTo>
                <a:lnTo>
                  <a:pt x="29380" y="77150"/>
                </a:lnTo>
                <a:lnTo>
                  <a:pt x="29300" y="77190"/>
                </a:lnTo>
                <a:lnTo>
                  <a:pt x="29240" y="77240"/>
                </a:lnTo>
                <a:lnTo>
                  <a:pt x="29150" y="77220"/>
                </a:lnTo>
                <a:lnTo>
                  <a:pt x="29080" y="77220"/>
                </a:lnTo>
                <a:lnTo>
                  <a:pt x="29020" y="77230"/>
                </a:lnTo>
                <a:lnTo>
                  <a:pt x="28940" y="77180"/>
                </a:lnTo>
                <a:lnTo>
                  <a:pt x="28880" y="77150"/>
                </a:lnTo>
                <a:lnTo>
                  <a:pt x="28830" y="77110"/>
                </a:lnTo>
                <a:lnTo>
                  <a:pt x="28770" y="77090"/>
                </a:lnTo>
                <a:lnTo>
                  <a:pt x="28710" y="77070"/>
                </a:lnTo>
                <a:lnTo>
                  <a:pt x="28660" y="77030"/>
                </a:lnTo>
                <a:lnTo>
                  <a:pt x="28590" y="77020"/>
                </a:lnTo>
                <a:lnTo>
                  <a:pt x="28580" y="76940"/>
                </a:lnTo>
                <a:lnTo>
                  <a:pt x="28580" y="76860"/>
                </a:lnTo>
                <a:lnTo>
                  <a:pt x="28510" y="76840"/>
                </a:lnTo>
                <a:lnTo>
                  <a:pt x="28450" y="76810"/>
                </a:lnTo>
                <a:lnTo>
                  <a:pt x="28400" y="76810"/>
                </a:lnTo>
                <a:lnTo>
                  <a:pt x="28360" y="76860"/>
                </a:lnTo>
                <a:lnTo>
                  <a:pt x="28340" y="76930"/>
                </a:lnTo>
                <a:lnTo>
                  <a:pt x="28360" y="77000"/>
                </a:lnTo>
                <a:lnTo>
                  <a:pt x="28420" y="77030"/>
                </a:lnTo>
                <a:lnTo>
                  <a:pt x="28470" y="77060"/>
                </a:lnTo>
                <a:lnTo>
                  <a:pt x="28510" y="77120"/>
                </a:lnTo>
                <a:lnTo>
                  <a:pt x="28540" y="77180"/>
                </a:lnTo>
                <a:lnTo>
                  <a:pt x="28600" y="77220"/>
                </a:lnTo>
                <a:lnTo>
                  <a:pt x="28680" y="77260"/>
                </a:lnTo>
                <a:lnTo>
                  <a:pt x="28700" y="77330"/>
                </a:lnTo>
                <a:lnTo>
                  <a:pt x="28710" y="77380"/>
                </a:lnTo>
                <a:lnTo>
                  <a:pt x="28710" y="77470"/>
                </a:lnTo>
                <a:lnTo>
                  <a:pt x="28690" y="77540"/>
                </a:lnTo>
                <a:lnTo>
                  <a:pt x="28680" y="77620"/>
                </a:lnTo>
                <a:lnTo>
                  <a:pt x="28650" y="77680"/>
                </a:lnTo>
                <a:lnTo>
                  <a:pt x="28630" y="77730"/>
                </a:lnTo>
                <a:lnTo>
                  <a:pt x="28590" y="77770"/>
                </a:lnTo>
                <a:lnTo>
                  <a:pt x="28560" y="77810"/>
                </a:lnTo>
                <a:lnTo>
                  <a:pt x="28500" y="77820"/>
                </a:lnTo>
                <a:lnTo>
                  <a:pt x="28460" y="77770"/>
                </a:lnTo>
                <a:lnTo>
                  <a:pt x="28420" y="77750"/>
                </a:lnTo>
                <a:lnTo>
                  <a:pt x="28370" y="77730"/>
                </a:lnTo>
                <a:lnTo>
                  <a:pt x="28310" y="77700"/>
                </a:lnTo>
                <a:lnTo>
                  <a:pt x="28230" y="77670"/>
                </a:lnTo>
                <a:lnTo>
                  <a:pt x="28140" y="77640"/>
                </a:lnTo>
                <a:lnTo>
                  <a:pt x="28070" y="77630"/>
                </a:lnTo>
                <a:lnTo>
                  <a:pt x="28000" y="77640"/>
                </a:lnTo>
                <a:lnTo>
                  <a:pt x="27930" y="77630"/>
                </a:lnTo>
                <a:lnTo>
                  <a:pt x="27870" y="77620"/>
                </a:lnTo>
                <a:lnTo>
                  <a:pt x="27800" y="77610"/>
                </a:lnTo>
                <a:lnTo>
                  <a:pt x="27720" y="77610"/>
                </a:lnTo>
                <a:lnTo>
                  <a:pt x="27660" y="77620"/>
                </a:lnTo>
                <a:lnTo>
                  <a:pt x="27620" y="77660"/>
                </a:lnTo>
                <a:lnTo>
                  <a:pt x="27600" y="77750"/>
                </a:lnTo>
                <a:lnTo>
                  <a:pt x="27540" y="77760"/>
                </a:lnTo>
                <a:lnTo>
                  <a:pt x="27480" y="77740"/>
                </a:lnTo>
                <a:lnTo>
                  <a:pt x="27430" y="77730"/>
                </a:lnTo>
                <a:lnTo>
                  <a:pt x="27360" y="77740"/>
                </a:lnTo>
                <a:lnTo>
                  <a:pt x="27310" y="77780"/>
                </a:lnTo>
                <a:lnTo>
                  <a:pt x="27240" y="77790"/>
                </a:lnTo>
                <a:lnTo>
                  <a:pt x="27140" y="77800"/>
                </a:lnTo>
                <a:lnTo>
                  <a:pt x="27070" y="77860"/>
                </a:lnTo>
                <a:lnTo>
                  <a:pt x="27090" y="77940"/>
                </a:lnTo>
                <a:lnTo>
                  <a:pt x="27030" y="77950"/>
                </a:lnTo>
                <a:lnTo>
                  <a:pt x="26980" y="77950"/>
                </a:lnTo>
                <a:lnTo>
                  <a:pt x="26900" y="77970"/>
                </a:lnTo>
                <a:lnTo>
                  <a:pt x="26840" y="77940"/>
                </a:lnTo>
                <a:lnTo>
                  <a:pt x="26810" y="77890"/>
                </a:lnTo>
                <a:lnTo>
                  <a:pt x="26790" y="77840"/>
                </a:lnTo>
                <a:lnTo>
                  <a:pt x="26730" y="77820"/>
                </a:lnTo>
                <a:lnTo>
                  <a:pt x="26640" y="77810"/>
                </a:lnTo>
                <a:lnTo>
                  <a:pt x="26580" y="77780"/>
                </a:lnTo>
                <a:lnTo>
                  <a:pt x="26540" y="77740"/>
                </a:lnTo>
                <a:lnTo>
                  <a:pt x="26490" y="77710"/>
                </a:lnTo>
                <a:lnTo>
                  <a:pt x="26510" y="77630"/>
                </a:lnTo>
                <a:lnTo>
                  <a:pt x="26520" y="77570"/>
                </a:lnTo>
                <a:lnTo>
                  <a:pt x="26530" y="77500"/>
                </a:lnTo>
                <a:lnTo>
                  <a:pt x="26520" y="77410"/>
                </a:lnTo>
                <a:lnTo>
                  <a:pt x="26530" y="77340"/>
                </a:lnTo>
                <a:lnTo>
                  <a:pt x="26560" y="77280"/>
                </a:lnTo>
                <a:lnTo>
                  <a:pt x="26590" y="77220"/>
                </a:lnTo>
                <a:lnTo>
                  <a:pt x="26570" y="77130"/>
                </a:lnTo>
                <a:lnTo>
                  <a:pt x="26550" y="77070"/>
                </a:lnTo>
                <a:lnTo>
                  <a:pt x="26520" y="77020"/>
                </a:lnTo>
                <a:lnTo>
                  <a:pt x="26480" y="76960"/>
                </a:lnTo>
                <a:lnTo>
                  <a:pt x="26440" y="76910"/>
                </a:lnTo>
                <a:lnTo>
                  <a:pt x="26380" y="76840"/>
                </a:lnTo>
                <a:lnTo>
                  <a:pt x="26330" y="76800"/>
                </a:lnTo>
                <a:lnTo>
                  <a:pt x="26250" y="76750"/>
                </a:lnTo>
                <a:lnTo>
                  <a:pt x="26170" y="76690"/>
                </a:lnTo>
                <a:lnTo>
                  <a:pt x="26120" y="76740"/>
                </a:lnTo>
                <a:lnTo>
                  <a:pt x="26070" y="76770"/>
                </a:lnTo>
                <a:lnTo>
                  <a:pt x="26030" y="76820"/>
                </a:lnTo>
                <a:lnTo>
                  <a:pt x="25990" y="76870"/>
                </a:lnTo>
                <a:lnTo>
                  <a:pt x="25940" y="76950"/>
                </a:lnTo>
                <a:lnTo>
                  <a:pt x="25870" y="77010"/>
                </a:lnTo>
                <a:lnTo>
                  <a:pt x="25800" y="77060"/>
                </a:lnTo>
                <a:lnTo>
                  <a:pt x="25740" y="77080"/>
                </a:lnTo>
                <a:lnTo>
                  <a:pt x="25720" y="77010"/>
                </a:lnTo>
                <a:lnTo>
                  <a:pt x="25700" y="76930"/>
                </a:lnTo>
                <a:lnTo>
                  <a:pt x="25680" y="76850"/>
                </a:lnTo>
                <a:lnTo>
                  <a:pt x="25680" y="76760"/>
                </a:lnTo>
                <a:lnTo>
                  <a:pt x="25620" y="76730"/>
                </a:lnTo>
                <a:lnTo>
                  <a:pt x="25590" y="76670"/>
                </a:lnTo>
                <a:lnTo>
                  <a:pt x="25550" y="76610"/>
                </a:lnTo>
                <a:lnTo>
                  <a:pt x="25520" y="76540"/>
                </a:lnTo>
                <a:lnTo>
                  <a:pt x="25470" y="76460"/>
                </a:lnTo>
                <a:lnTo>
                  <a:pt x="25420" y="76390"/>
                </a:lnTo>
                <a:lnTo>
                  <a:pt x="25380" y="76330"/>
                </a:lnTo>
                <a:lnTo>
                  <a:pt x="25340" y="76290"/>
                </a:lnTo>
                <a:lnTo>
                  <a:pt x="25300" y="76210"/>
                </a:lnTo>
                <a:lnTo>
                  <a:pt x="25250" y="76150"/>
                </a:lnTo>
                <a:lnTo>
                  <a:pt x="25200" y="76100"/>
                </a:lnTo>
                <a:lnTo>
                  <a:pt x="25170" y="76060"/>
                </a:lnTo>
                <a:lnTo>
                  <a:pt x="25130" y="76020"/>
                </a:lnTo>
                <a:lnTo>
                  <a:pt x="25080" y="75970"/>
                </a:lnTo>
                <a:lnTo>
                  <a:pt x="25040" y="75940"/>
                </a:lnTo>
                <a:lnTo>
                  <a:pt x="24980" y="75910"/>
                </a:lnTo>
                <a:lnTo>
                  <a:pt x="24920" y="75920"/>
                </a:lnTo>
                <a:lnTo>
                  <a:pt x="24880" y="75890"/>
                </a:lnTo>
                <a:lnTo>
                  <a:pt x="24840" y="75850"/>
                </a:lnTo>
                <a:lnTo>
                  <a:pt x="24780" y="75850"/>
                </a:lnTo>
                <a:lnTo>
                  <a:pt x="24730" y="75850"/>
                </a:lnTo>
                <a:lnTo>
                  <a:pt x="24690" y="75900"/>
                </a:lnTo>
                <a:lnTo>
                  <a:pt x="24650" y="75840"/>
                </a:lnTo>
                <a:lnTo>
                  <a:pt x="24580" y="75770"/>
                </a:lnTo>
                <a:lnTo>
                  <a:pt x="24530" y="75740"/>
                </a:lnTo>
                <a:lnTo>
                  <a:pt x="24500" y="75700"/>
                </a:lnTo>
                <a:lnTo>
                  <a:pt x="24460" y="75660"/>
                </a:lnTo>
                <a:lnTo>
                  <a:pt x="24460" y="75600"/>
                </a:lnTo>
                <a:lnTo>
                  <a:pt x="24510" y="75560"/>
                </a:lnTo>
                <a:lnTo>
                  <a:pt x="24560" y="75500"/>
                </a:lnTo>
                <a:lnTo>
                  <a:pt x="24600" y="75430"/>
                </a:lnTo>
                <a:lnTo>
                  <a:pt x="24630" y="75350"/>
                </a:lnTo>
                <a:lnTo>
                  <a:pt x="24630" y="75280"/>
                </a:lnTo>
                <a:lnTo>
                  <a:pt x="24630" y="75220"/>
                </a:lnTo>
                <a:lnTo>
                  <a:pt x="24690" y="75200"/>
                </a:lnTo>
                <a:lnTo>
                  <a:pt x="24770" y="75180"/>
                </a:lnTo>
                <a:lnTo>
                  <a:pt x="24840" y="75190"/>
                </a:lnTo>
                <a:lnTo>
                  <a:pt x="24910" y="75140"/>
                </a:lnTo>
                <a:lnTo>
                  <a:pt x="24940" y="75080"/>
                </a:lnTo>
                <a:lnTo>
                  <a:pt x="24970" y="75000"/>
                </a:lnTo>
                <a:lnTo>
                  <a:pt x="24970" y="74920"/>
                </a:lnTo>
                <a:lnTo>
                  <a:pt x="24990" y="74850"/>
                </a:lnTo>
                <a:lnTo>
                  <a:pt x="25060" y="74810"/>
                </a:lnTo>
                <a:lnTo>
                  <a:pt x="25100" y="74750"/>
                </a:lnTo>
                <a:lnTo>
                  <a:pt x="25110" y="74700"/>
                </a:lnTo>
                <a:lnTo>
                  <a:pt x="25150" y="74640"/>
                </a:lnTo>
                <a:lnTo>
                  <a:pt x="25210" y="74600"/>
                </a:lnTo>
                <a:lnTo>
                  <a:pt x="25260" y="74610"/>
                </a:lnTo>
                <a:lnTo>
                  <a:pt x="25310" y="74580"/>
                </a:lnTo>
                <a:lnTo>
                  <a:pt x="25340" y="74540"/>
                </a:lnTo>
                <a:lnTo>
                  <a:pt x="25370" y="74470"/>
                </a:lnTo>
                <a:lnTo>
                  <a:pt x="25370" y="74400"/>
                </a:lnTo>
                <a:lnTo>
                  <a:pt x="25390" y="74360"/>
                </a:lnTo>
                <a:lnTo>
                  <a:pt x="25400" y="74290"/>
                </a:lnTo>
                <a:lnTo>
                  <a:pt x="25390" y="74200"/>
                </a:lnTo>
                <a:lnTo>
                  <a:pt x="25390" y="74150"/>
                </a:lnTo>
                <a:lnTo>
                  <a:pt x="25390" y="74060"/>
                </a:lnTo>
                <a:lnTo>
                  <a:pt x="25380" y="73990"/>
                </a:lnTo>
                <a:lnTo>
                  <a:pt x="25380" y="73910"/>
                </a:lnTo>
                <a:lnTo>
                  <a:pt x="25430" y="73920"/>
                </a:lnTo>
                <a:lnTo>
                  <a:pt x="25490" y="73920"/>
                </a:lnTo>
                <a:lnTo>
                  <a:pt x="25560" y="73890"/>
                </a:lnTo>
                <a:lnTo>
                  <a:pt x="25620" y="73890"/>
                </a:lnTo>
                <a:lnTo>
                  <a:pt x="25630" y="73840"/>
                </a:lnTo>
                <a:lnTo>
                  <a:pt x="25680" y="73860"/>
                </a:lnTo>
                <a:lnTo>
                  <a:pt x="25740" y="73820"/>
                </a:lnTo>
                <a:lnTo>
                  <a:pt x="25790" y="73800"/>
                </a:lnTo>
                <a:lnTo>
                  <a:pt x="25820" y="73750"/>
                </a:lnTo>
                <a:lnTo>
                  <a:pt x="25860" y="73680"/>
                </a:lnTo>
                <a:lnTo>
                  <a:pt x="25910" y="73650"/>
                </a:lnTo>
                <a:lnTo>
                  <a:pt x="25950" y="73590"/>
                </a:lnTo>
                <a:lnTo>
                  <a:pt x="25990" y="73540"/>
                </a:lnTo>
                <a:lnTo>
                  <a:pt x="26050" y="73520"/>
                </a:lnTo>
                <a:lnTo>
                  <a:pt x="26110" y="73570"/>
                </a:lnTo>
                <a:lnTo>
                  <a:pt x="26150" y="73590"/>
                </a:lnTo>
                <a:lnTo>
                  <a:pt x="26210" y="73630"/>
                </a:lnTo>
                <a:lnTo>
                  <a:pt x="26270" y="73650"/>
                </a:lnTo>
                <a:lnTo>
                  <a:pt x="26320" y="73640"/>
                </a:lnTo>
                <a:lnTo>
                  <a:pt x="26380" y="73640"/>
                </a:lnTo>
                <a:lnTo>
                  <a:pt x="26430" y="73620"/>
                </a:lnTo>
                <a:lnTo>
                  <a:pt x="26490" y="73640"/>
                </a:lnTo>
                <a:lnTo>
                  <a:pt x="26560" y="73630"/>
                </a:lnTo>
                <a:lnTo>
                  <a:pt x="26600" y="73590"/>
                </a:lnTo>
                <a:lnTo>
                  <a:pt x="26630" y="73520"/>
                </a:lnTo>
                <a:lnTo>
                  <a:pt x="26660" y="73450"/>
                </a:lnTo>
                <a:lnTo>
                  <a:pt x="26730" y="73440"/>
                </a:lnTo>
                <a:lnTo>
                  <a:pt x="26790" y="73500"/>
                </a:lnTo>
                <a:lnTo>
                  <a:pt x="26850" y="73510"/>
                </a:lnTo>
                <a:lnTo>
                  <a:pt x="26900" y="73580"/>
                </a:lnTo>
                <a:lnTo>
                  <a:pt x="26970" y="73590"/>
                </a:lnTo>
                <a:lnTo>
                  <a:pt x="27050" y="73570"/>
                </a:lnTo>
                <a:lnTo>
                  <a:pt x="27110" y="73530"/>
                </a:lnTo>
                <a:lnTo>
                  <a:pt x="27160" y="73500"/>
                </a:lnTo>
                <a:lnTo>
                  <a:pt x="27220" y="73490"/>
                </a:lnTo>
                <a:lnTo>
                  <a:pt x="27270" y="73510"/>
                </a:lnTo>
                <a:lnTo>
                  <a:pt x="27340" y="73520"/>
                </a:lnTo>
                <a:lnTo>
                  <a:pt x="27420" y="73500"/>
                </a:lnTo>
                <a:lnTo>
                  <a:pt x="27400" y="73440"/>
                </a:lnTo>
                <a:lnTo>
                  <a:pt x="27420" y="73310"/>
                </a:lnTo>
                <a:lnTo>
                  <a:pt x="27400" y="73240"/>
                </a:lnTo>
                <a:lnTo>
                  <a:pt x="27380" y="73190"/>
                </a:lnTo>
                <a:lnTo>
                  <a:pt x="27340" y="73140"/>
                </a:lnTo>
                <a:lnTo>
                  <a:pt x="27350" y="73060"/>
                </a:lnTo>
                <a:lnTo>
                  <a:pt x="27420" y="73070"/>
                </a:lnTo>
                <a:lnTo>
                  <a:pt x="27470" y="73060"/>
                </a:lnTo>
                <a:lnTo>
                  <a:pt x="27520" y="73010"/>
                </a:lnTo>
                <a:lnTo>
                  <a:pt x="27540" y="72960"/>
                </a:lnTo>
                <a:lnTo>
                  <a:pt x="27560" y="72900"/>
                </a:lnTo>
                <a:lnTo>
                  <a:pt x="27580" y="72850"/>
                </a:lnTo>
                <a:lnTo>
                  <a:pt x="27580" y="72790"/>
                </a:lnTo>
                <a:lnTo>
                  <a:pt x="27580" y="72720"/>
                </a:lnTo>
                <a:lnTo>
                  <a:pt x="27580" y="72630"/>
                </a:lnTo>
                <a:lnTo>
                  <a:pt x="27560" y="72540"/>
                </a:lnTo>
                <a:lnTo>
                  <a:pt x="27590" y="72490"/>
                </a:lnTo>
                <a:lnTo>
                  <a:pt x="27610" y="72400"/>
                </a:lnTo>
                <a:lnTo>
                  <a:pt x="27650" y="72350"/>
                </a:lnTo>
                <a:lnTo>
                  <a:pt x="27710" y="72340"/>
                </a:lnTo>
                <a:lnTo>
                  <a:pt x="27770" y="72270"/>
                </a:lnTo>
                <a:lnTo>
                  <a:pt x="27810" y="72190"/>
                </a:lnTo>
                <a:lnTo>
                  <a:pt x="27870" y="72150"/>
                </a:lnTo>
                <a:lnTo>
                  <a:pt x="27940" y="72130"/>
                </a:lnTo>
                <a:lnTo>
                  <a:pt x="28030" y="72100"/>
                </a:lnTo>
                <a:lnTo>
                  <a:pt x="28100" y="72030"/>
                </a:lnTo>
                <a:lnTo>
                  <a:pt x="28140" y="71960"/>
                </a:lnTo>
                <a:lnTo>
                  <a:pt x="28170" y="71910"/>
                </a:lnTo>
                <a:lnTo>
                  <a:pt x="28210" y="71870"/>
                </a:lnTo>
                <a:lnTo>
                  <a:pt x="28230" y="71820"/>
                </a:lnTo>
                <a:lnTo>
                  <a:pt x="28260" y="71750"/>
                </a:lnTo>
                <a:lnTo>
                  <a:pt x="28270" y="71670"/>
                </a:lnTo>
                <a:lnTo>
                  <a:pt x="28290" y="71590"/>
                </a:lnTo>
                <a:lnTo>
                  <a:pt x="28280" y="71520"/>
                </a:lnTo>
                <a:lnTo>
                  <a:pt x="28280" y="71450"/>
                </a:lnTo>
                <a:lnTo>
                  <a:pt x="28280" y="71390"/>
                </a:lnTo>
                <a:lnTo>
                  <a:pt x="28280" y="71320"/>
                </a:lnTo>
                <a:lnTo>
                  <a:pt x="28280" y="71270"/>
                </a:lnTo>
                <a:lnTo>
                  <a:pt x="28270" y="71210"/>
                </a:lnTo>
                <a:lnTo>
                  <a:pt x="28260" y="71160"/>
                </a:lnTo>
                <a:lnTo>
                  <a:pt x="28260" y="71100"/>
                </a:lnTo>
                <a:lnTo>
                  <a:pt x="28240" y="71030"/>
                </a:lnTo>
                <a:lnTo>
                  <a:pt x="28220" y="70940"/>
                </a:lnTo>
                <a:lnTo>
                  <a:pt x="28200" y="70860"/>
                </a:lnTo>
                <a:lnTo>
                  <a:pt x="28180" y="70790"/>
                </a:lnTo>
                <a:lnTo>
                  <a:pt x="28150" y="70710"/>
                </a:lnTo>
                <a:lnTo>
                  <a:pt x="28170" y="70650"/>
                </a:lnTo>
                <a:lnTo>
                  <a:pt x="28220" y="70650"/>
                </a:lnTo>
                <a:lnTo>
                  <a:pt x="28290" y="70620"/>
                </a:lnTo>
                <a:lnTo>
                  <a:pt x="28280" y="70700"/>
                </a:lnTo>
                <a:lnTo>
                  <a:pt x="28350" y="70760"/>
                </a:lnTo>
                <a:lnTo>
                  <a:pt x="28390" y="70820"/>
                </a:lnTo>
                <a:lnTo>
                  <a:pt x="28440" y="70830"/>
                </a:lnTo>
                <a:lnTo>
                  <a:pt x="28490" y="70840"/>
                </a:lnTo>
                <a:lnTo>
                  <a:pt x="28540" y="70810"/>
                </a:lnTo>
                <a:lnTo>
                  <a:pt x="28540" y="70720"/>
                </a:lnTo>
                <a:lnTo>
                  <a:pt x="28600" y="70680"/>
                </a:lnTo>
                <a:lnTo>
                  <a:pt x="28640" y="70740"/>
                </a:lnTo>
                <a:lnTo>
                  <a:pt x="28700" y="70780"/>
                </a:lnTo>
                <a:lnTo>
                  <a:pt x="28710" y="70730"/>
                </a:lnTo>
                <a:lnTo>
                  <a:pt x="28760" y="70700"/>
                </a:lnTo>
                <a:lnTo>
                  <a:pt x="28810" y="70680"/>
                </a:lnTo>
                <a:lnTo>
                  <a:pt x="28850" y="70640"/>
                </a:lnTo>
                <a:lnTo>
                  <a:pt x="28870" y="70560"/>
                </a:lnTo>
                <a:lnTo>
                  <a:pt x="28910" y="70510"/>
                </a:lnTo>
                <a:lnTo>
                  <a:pt x="28980" y="70510"/>
                </a:lnTo>
                <a:lnTo>
                  <a:pt x="28950" y="70460"/>
                </a:lnTo>
                <a:lnTo>
                  <a:pt x="28990" y="70400"/>
                </a:lnTo>
                <a:lnTo>
                  <a:pt x="29060" y="70370"/>
                </a:lnTo>
                <a:lnTo>
                  <a:pt x="29140" y="70340"/>
                </a:lnTo>
                <a:lnTo>
                  <a:pt x="29200" y="70290"/>
                </a:lnTo>
                <a:lnTo>
                  <a:pt x="29230" y="70210"/>
                </a:lnTo>
                <a:lnTo>
                  <a:pt x="29280" y="70220"/>
                </a:lnTo>
                <a:lnTo>
                  <a:pt x="29330" y="70210"/>
                </a:lnTo>
                <a:lnTo>
                  <a:pt x="29390" y="70170"/>
                </a:lnTo>
                <a:lnTo>
                  <a:pt x="29460" y="70140"/>
                </a:lnTo>
                <a:lnTo>
                  <a:pt x="29520" y="70140"/>
                </a:lnTo>
                <a:lnTo>
                  <a:pt x="29580" y="70130"/>
                </a:lnTo>
                <a:lnTo>
                  <a:pt x="29670" y="70100"/>
                </a:lnTo>
                <a:lnTo>
                  <a:pt x="29740" y="70070"/>
                </a:lnTo>
                <a:lnTo>
                  <a:pt x="29710" y="70000"/>
                </a:lnTo>
                <a:lnTo>
                  <a:pt x="29680" y="69940"/>
                </a:lnTo>
                <a:lnTo>
                  <a:pt x="29650" y="69870"/>
                </a:lnTo>
                <a:lnTo>
                  <a:pt x="29640" y="69810"/>
                </a:lnTo>
                <a:lnTo>
                  <a:pt x="29640" y="69750"/>
                </a:lnTo>
                <a:lnTo>
                  <a:pt x="29660" y="69680"/>
                </a:lnTo>
                <a:lnTo>
                  <a:pt x="29660" y="69610"/>
                </a:lnTo>
                <a:lnTo>
                  <a:pt x="29650" y="69560"/>
                </a:lnTo>
                <a:lnTo>
                  <a:pt x="29650" y="69480"/>
                </a:lnTo>
                <a:lnTo>
                  <a:pt x="29670" y="69410"/>
                </a:lnTo>
                <a:lnTo>
                  <a:pt x="29680" y="69340"/>
                </a:lnTo>
                <a:lnTo>
                  <a:pt x="29670" y="69290"/>
                </a:lnTo>
                <a:lnTo>
                  <a:pt x="29670" y="69230"/>
                </a:lnTo>
                <a:lnTo>
                  <a:pt x="29660" y="69170"/>
                </a:lnTo>
                <a:lnTo>
                  <a:pt x="29650" y="69100"/>
                </a:lnTo>
                <a:lnTo>
                  <a:pt x="29630" y="69060"/>
                </a:lnTo>
                <a:lnTo>
                  <a:pt x="29590" y="68950"/>
                </a:lnTo>
                <a:lnTo>
                  <a:pt x="29580" y="68890"/>
                </a:lnTo>
                <a:lnTo>
                  <a:pt x="29580" y="68820"/>
                </a:lnTo>
                <a:lnTo>
                  <a:pt x="29570" y="68750"/>
                </a:lnTo>
                <a:lnTo>
                  <a:pt x="29560" y="68680"/>
                </a:lnTo>
                <a:lnTo>
                  <a:pt x="29550" y="68600"/>
                </a:lnTo>
                <a:lnTo>
                  <a:pt x="29620" y="68360"/>
                </a:lnTo>
                <a:lnTo>
                  <a:pt x="29650" y="68290"/>
                </a:lnTo>
                <a:lnTo>
                  <a:pt x="29690" y="68260"/>
                </a:lnTo>
                <a:lnTo>
                  <a:pt x="29730" y="68180"/>
                </a:lnTo>
                <a:lnTo>
                  <a:pt x="29820" y="68170"/>
                </a:lnTo>
                <a:lnTo>
                  <a:pt x="29890" y="68150"/>
                </a:lnTo>
                <a:lnTo>
                  <a:pt x="29930" y="68130"/>
                </a:lnTo>
                <a:lnTo>
                  <a:pt x="29980" y="68100"/>
                </a:lnTo>
                <a:lnTo>
                  <a:pt x="30030" y="68070"/>
                </a:lnTo>
                <a:lnTo>
                  <a:pt x="30090" y="68040"/>
                </a:lnTo>
                <a:lnTo>
                  <a:pt x="30180" y="68010"/>
                </a:lnTo>
                <a:lnTo>
                  <a:pt x="30220" y="67940"/>
                </a:lnTo>
                <a:lnTo>
                  <a:pt x="30260" y="67880"/>
                </a:lnTo>
                <a:lnTo>
                  <a:pt x="30300" y="67820"/>
                </a:lnTo>
                <a:lnTo>
                  <a:pt x="30340" y="67780"/>
                </a:lnTo>
                <a:lnTo>
                  <a:pt x="30400" y="67740"/>
                </a:lnTo>
                <a:lnTo>
                  <a:pt x="30500" y="67730"/>
                </a:lnTo>
                <a:lnTo>
                  <a:pt x="30590" y="67730"/>
                </a:lnTo>
                <a:lnTo>
                  <a:pt x="30600" y="67680"/>
                </a:lnTo>
                <a:lnTo>
                  <a:pt x="30620" y="67620"/>
                </a:lnTo>
                <a:lnTo>
                  <a:pt x="30570" y="67620"/>
                </a:lnTo>
                <a:lnTo>
                  <a:pt x="30520" y="67590"/>
                </a:lnTo>
                <a:lnTo>
                  <a:pt x="30590" y="67550"/>
                </a:lnTo>
                <a:lnTo>
                  <a:pt x="30570" y="67470"/>
                </a:lnTo>
                <a:lnTo>
                  <a:pt x="30500" y="67510"/>
                </a:lnTo>
                <a:lnTo>
                  <a:pt x="30510" y="67430"/>
                </a:lnTo>
                <a:lnTo>
                  <a:pt x="30480" y="67370"/>
                </a:lnTo>
                <a:lnTo>
                  <a:pt x="30490" y="67300"/>
                </a:lnTo>
                <a:lnTo>
                  <a:pt x="30570" y="67240"/>
                </a:lnTo>
                <a:lnTo>
                  <a:pt x="30630" y="67220"/>
                </a:lnTo>
                <a:lnTo>
                  <a:pt x="30680" y="67190"/>
                </a:lnTo>
                <a:lnTo>
                  <a:pt x="30730" y="67130"/>
                </a:lnTo>
                <a:lnTo>
                  <a:pt x="30770" y="67080"/>
                </a:lnTo>
                <a:lnTo>
                  <a:pt x="30810" y="67020"/>
                </a:lnTo>
                <a:lnTo>
                  <a:pt x="30810" y="66950"/>
                </a:lnTo>
                <a:lnTo>
                  <a:pt x="30840" y="66890"/>
                </a:lnTo>
                <a:lnTo>
                  <a:pt x="30900" y="66860"/>
                </a:lnTo>
                <a:lnTo>
                  <a:pt x="30890" y="66760"/>
                </a:lnTo>
                <a:lnTo>
                  <a:pt x="30890" y="66700"/>
                </a:lnTo>
                <a:lnTo>
                  <a:pt x="30970" y="66680"/>
                </a:lnTo>
                <a:lnTo>
                  <a:pt x="31030" y="66620"/>
                </a:lnTo>
                <a:lnTo>
                  <a:pt x="31020" y="66560"/>
                </a:lnTo>
                <a:lnTo>
                  <a:pt x="31010" y="66500"/>
                </a:lnTo>
                <a:lnTo>
                  <a:pt x="31020" y="66440"/>
                </a:lnTo>
                <a:lnTo>
                  <a:pt x="31030" y="66390"/>
                </a:lnTo>
                <a:lnTo>
                  <a:pt x="31080" y="66370"/>
                </a:lnTo>
                <a:lnTo>
                  <a:pt x="31120" y="66320"/>
                </a:lnTo>
                <a:lnTo>
                  <a:pt x="31170" y="66290"/>
                </a:lnTo>
                <a:lnTo>
                  <a:pt x="31210" y="66320"/>
                </a:lnTo>
                <a:lnTo>
                  <a:pt x="31260" y="66280"/>
                </a:lnTo>
                <a:lnTo>
                  <a:pt x="31290" y="66230"/>
                </a:lnTo>
                <a:lnTo>
                  <a:pt x="31270" y="66170"/>
                </a:lnTo>
                <a:lnTo>
                  <a:pt x="31240" y="66120"/>
                </a:lnTo>
                <a:lnTo>
                  <a:pt x="31190" y="66070"/>
                </a:lnTo>
                <a:lnTo>
                  <a:pt x="31190" y="65980"/>
                </a:lnTo>
                <a:lnTo>
                  <a:pt x="31130" y="65940"/>
                </a:lnTo>
                <a:lnTo>
                  <a:pt x="31120" y="65870"/>
                </a:lnTo>
                <a:lnTo>
                  <a:pt x="31080" y="65810"/>
                </a:lnTo>
                <a:lnTo>
                  <a:pt x="31080" y="65730"/>
                </a:lnTo>
                <a:lnTo>
                  <a:pt x="31060" y="65670"/>
                </a:lnTo>
                <a:lnTo>
                  <a:pt x="31040" y="65610"/>
                </a:lnTo>
                <a:lnTo>
                  <a:pt x="31020" y="65540"/>
                </a:lnTo>
                <a:lnTo>
                  <a:pt x="30980" y="65480"/>
                </a:lnTo>
                <a:lnTo>
                  <a:pt x="30980" y="65430"/>
                </a:lnTo>
                <a:lnTo>
                  <a:pt x="30940" y="65360"/>
                </a:lnTo>
                <a:lnTo>
                  <a:pt x="30880" y="65290"/>
                </a:lnTo>
                <a:lnTo>
                  <a:pt x="30830" y="65250"/>
                </a:lnTo>
                <a:lnTo>
                  <a:pt x="30790" y="65190"/>
                </a:lnTo>
                <a:lnTo>
                  <a:pt x="30740" y="65150"/>
                </a:lnTo>
                <a:lnTo>
                  <a:pt x="30680" y="65110"/>
                </a:lnTo>
                <a:lnTo>
                  <a:pt x="30740" y="65070"/>
                </a:lnTo>
                <a:lnTo>
                  <a:pt x="30830" y="65040"/>
                </a:lnTo>
                <a:lnTo>
                  <a:pt x="30880" y="64980"/>
                </a:lnTo>
                <a:lnTo>
                  <a:pt x="30910" y="64930"/>
                </a:lnTo>
                <a:lnTo>
                  <a:pt x="30950" y="64860"/>
                </a:lnTo>
                <a:lnTo>
                  <a:pt x="31000" y="64810"/>
                </a:lnTo>
                <a:lnTo>
                  <a:pt x="31040" y="64780"/>
                </a:lnTo>
                <a:lnTo>
                  <a:pt x="31050" y="64730"/>
                </a:lnTo>
                <a:lnTo>
                  <a:pt x="31060" y="64670"/>
                </a:lnTo>
                <a:lnTo>
                  <a:pt x="31040" y="64620"/>
                </a:lnTo>
                <a:lnTo>
                  <a:pt x="31040" y="64560"/>
                </a:lnTo>
                <a:lnTo>
                  <a:pt x="31100" y="64510"/>
                </a:lnTo>
                <a:lnTo>
                  <a:pt x="31130" y="64440"/>
                </a:lnTo>
                <a:lnTo>
                  <a:pt x="31190" y="64430"/>
                </a:lnTo>
                <a:lnTo>
                  <a:pt x="31240" y="64390"/>
                </a:lnTo>
                <a:lnTo>
                  <a:pt x="31290" y="64330"/>
                </a:lnTo>
                <a:lnTo>
                  <a:pt x="31270" y="64270"/>
                </a:lnTo>
                <a:lnTo>
                  <a:pt x="31250" y="64220"/>
                </a:lnTo>
                <a:lnTo>
                  <a:pt x="31290" y="64170"/>
                </a:lnTo>
                <a:lnTo>
                  <a:pt x="31370" y="64160"/>
                </a:lnTo>
                <a:lnTo>
                  <a:pt x="31420" y="64130"/>
                </a:lnTo>
                <a:lnTo>
                  <a:pt x="31490" y="64080"/>
                </a:lnTo>
                <a:lnTo>
                  <a:pt x="31530" y="64010"/>
                </a:lnTo>
                <a:lnTo>
                  <a:pt x="31550" y="63940"/>
                </a:lnTo>
                <a:lnTo>
                  <a:pt x="31550" y="63860"/>
                </a:lnTo>
                <a:lnTo>
                  <a:pt x="31530" y="63790"/>
                </a:lnTo>
                <a:lnTo>
                  <a:pt x="31560" y="63720"/>
                </a:lnTo>
                <a:lnTo>
                  <a:pt x="31590" y="63670"/>
                </a:lnTo>
                <a:lnTo>
                  <a:pt x="31630" y="63630"/>
                </a:lnTo>
                <a:lnTo>
                  <a:pt x="31670" y="63570"/>
                </a:lnTo>
                <a:lnTo>
                  <a:pt x="31730" y="63510"/>
                </a:lnTo>
                <a:lnTo>
                  <a:pt x="31800" y="63430"/>
                </a:lnTo>
                <a:lnTo>
                  <a:pt x="31880" y="63370"/>
                </a:lnTo>
                <a:lnTo>
                  <a:pt x="31900" y="63320"/>
                </a:lnTo>
                <a:lnTo>
                  <a:pt x="31950" y="63270"/>
                </a:lnTo>
                <a:lnTo>
                  <a:pt x="32010" y="63190"/>
                </a:lnTo>
                <a:lnTo>
                  <a:pt x="32080" y="63120"/>
                </a:lnTo>
                <a:lnTo>
                  <a:pt x="32150" y="63040"/>
                </a:lnTo>
                <a:lnTo>
                  <a:pt x="32230" y="62950"/>
                </a:lnTo>
                <a:lnTo>
                  <a:pt x="32300" y="62870"/>
                </a:lnTo>
                <a:lnTo>
                  <a:pt x="32360" y="62790"/>
                </a:lnTo>
                <a:lnTo>
                  <a:pt x="32420" y="62710"/>
                </a:lnTo>
                <a:lnTo>
                  <a:pt x="32500" y="62600"/>
                </a:lnTo>
                <a:lnTo>
                  <a:pt x="32570" y="62500"/>
                </a:lnTo>
                <a:lnTo>
                  <a:pt x="32610" y="62460"/>
                </a:lnTo>
                <a:lnTo>
                  <a:pt x="32660" y="62390"/>
                </a:lnTo>
                <a:lnTo>
                  <a:pt x="32710" y="62320"/>
                </a:lnTo>
                <a:lnTo>
                  <a:pt x="32760" y="62250"/>
                </a:lnTo>
                <a:lnTo>
                  <a:pt x="32820" y="62180"/>
                </a:lnTo>
                <a:lnTo>
                  <a:pt x="32870" y="62130"/>
                </a:lnTo>
                <a:lnTo>
                  <a:pt x="32930" y="62080"/>
                </a:lnTo>
                <a:lnTo>
                  <a:pt x="32970" y="62040"/>
                </a:lnTo>
                <a:lnTo>
                  <a:pt x="33020" y="62000"/>
                </a:lnTo>
                <a:lnTo>
                  <a:pt x="33060" y="61960"/>
                </a:lnTo>
                <a:lnTo>
                  <a:pt x="33120" y="61930"/>
                </a:lnTo>
                <a:lnTo>
                  <a:pt x="33180" y="61900"/>
                </a:lnTo>
                <a:lnTo>
                  <a:pt x="33250" y="61860"/>
                </a:lnTo>
                <a:lnTo>
                  <a:pt x="33310" y="61810"/>
                </a:lnTo>
                <a:lnTo>
                  <a:pt x="33370" y="61760"/>
                </a:lnTo>
                <a:lnTo>
                  <a:pt x="33430" y="61720"/>
                </a:lnTo>
                <a:lnTo>
                  <a:pt x="33490" y="61680"/>
                </a:lnTo>
                <a:lnTo>
                  <a:pt x="33560" y="61640"/>
                </a:lnTo>
                <a:lnTo>
                  <a:pt x="33630" y="61590"/>
                </a:lnTo>
                <a:lnTo>
                  <a:pt x="33710" y="61520"/>
                </a:lnTo>
                <a:lnTo>
                  <a:pt x="33800" y="61450"/>
                </a:lnTo>
                <a:lnTo>
                  <a:pt x="33890" y="61390"/>
                </a:lnTo>
                <a:lnTo>
                  <a:pt x="33960" y="61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