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Phnom Penh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Phnom Penh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49040" y="56330"/>
                </a:moveTo>
                <a:lnTo>
                  <a:pt x="49050" y="56250"/>
                </a:lnTo>
                <a:lnTo>
                  <a:pt x="49050" y="56200"/>
                </a:lnTo>
                <a:lnTo>
                  <a:pt x="49050" y="56140"/>
                </a:lnTo>
                <a:lnTo>
                  <a:pt x="49070" y="56060"/>
                </a:lnTo>
                <a:lnTo>
                  <a:pt x="49150" y="56070"/>
                </a:lnTo>
                <a:lnTo>
                  <a:pt x="49230" y="56070"/>
                </a:lnTo>
                <a:lnTo>
                  <a:pt x="49300" y="56070"/>
                </a:lnTo>
                <a:lnTo>
                  <a:pt x="49380" y="56070"/>
                </a:lnTo>
                <a:lnTo>
                  <a:pt x="49430" y="56070"/>
                </a:lnTo>
                <a:lnTo>
                  <a:pt x="49510" y="56090"/>
                </a:lnTo>
                <a:lnTo>
                  <a:pt x="49570" y="56130"/>
                </a:lnTo>
                <a:lnTo>
                  <a:pt x="49580" y="56190"/>
                </a:lnTo>
                <a:lnTo>
                  <a:pt x="49600" y="56250"/>
                </a:lnTo>
                <a:lnTo>
                  <a:pt x="49630" y="56300"/>
                </a:lnTo>
                <a:lnTo>
                  <a:pt x="49700" y="56370"/>
                </a:lnTo>
                <a:lnTo>
                  <a:pt x="49750" y="56430"/>
                </a:lnTo>
                <a:lnTo>
                  <a:pt x="49790" y="56500"/>
                </a:lnTo>
                <a:lnTo>
                  <a:pt x="49840" y="56510"/>
                </a:lnTo>
                <a:lnTo>
                  <a:pt x="49910" y="56510"/>
                </a:lnTo>
                <a:lnTo>
                  <a:pt x="49900" y="56570"/>
                </a:lnTo>
                <a:lnTo>
                  <a:pt x="49880" y="56640"/>
                </a:lnTo>
                <a:lnTo>
                  <a:pt x="49860" y="56720"/>
                </a:lnTo>
                <a:lnTo>
                  <a:pt x="49840" y="56790"/>
                </a:lnTo>
                <a:lnTo>
                  <a:pt x="49820" y="56880"/>
                </a:lnTo>
                <a:lnTo>
                  <a:pt x="49800" y="56950"/>
                </a:lnTo>
                <a:lnTo>
                  <a:pt x="49780" y="57010"/>
                </a:lnTo>
                <a:lnTo>
                  <a:pt x="49750" y="57080"/>
                </a:lnTo>
                <a:lnTo>
                  <a:pt x="49690" y="57140"/>
                </a:lnTo>
                <a:lnTo>
                  <a:pt x="49650" y="57240"/>
                </a:lnTo>
                <a:lnTo>
                  <a:pt x="49620" y="57310"/>
                </a:lnTo>
                <a:lnTo>
                  <a:pt x="49550" y="57500"/>
                </a:lnTo>
                <a:lnTo>
                  <a:pt x="49500" y="57560"/>
                </a:lnTo>
                <a:lnTo>
                  <a:pt x="49470" y="57620"/>
                </a:lnTo>
                <a:lnTo>
                  <a:pt x="49430" y="57660"/>
                </a:lnTo>
                <a:lnTo>
                  <a:pt x="49400" y="57720"/>
                </a:lnTo>
                <a:lnTo>
                  <a:pt x="49370" y="57780"/>
                </a:lnTo>
                <a:lnTo>
                  <a:pt x="49340" y="57870"/>
                </a:lnTo>
                <a:lnTo>
                  <a:pt x="49330" y="57920"/>
                </a:lnTo>
                <a:lnTo>
                  <a:pt x="49320" y="57980"/>
                </a:lnTo>
                <a:lnTo>
                  <a:pt x="49300" y="58050"/>
                </a:lnTo>
                <a:lnTo>
                  <a:pt x="49320" y="58140"/>
                </a:lnTo>
                <a:lnTo>
                  <a:pt x="49340" y="58200"/>
                </a:lnTo>
                <a:lnTo>
                  <a:pt x="49360" y="58270"/>
                </a:lnTo>
                <a:lnTo>
                  <a:pt x="49420" y="58370"/>
                </a:lnTo>
                <a:lnTo>
                  <a:pt x="49420" y="58450"/>
                </a:lnTo>
                <a:lnTo>
                  <a:pt x="49450" y="58520"/>
                </a:lnTo>
                <a:lnTo>
                  <a:pt x="49480" y="58600"/>
                </a:lnTo>
                <a:lnTo>
                  <a:pt x="49500" y="58660"/>
                </a:lnTo>
                <a:lnTo>
                  <a:pt x="49510" y="58720"/>
                </a:lnTo>
                <a:lnTo>
                  <a:pt x="49520" y="58810"/>
                </a:lnTo>
                <a:lnTo>
                  <a:pt x="49520" y="58890"/>
                </a:lnTo>
                <a:lnTo>
                  <a:pt x="49540" y="59110"/>
                </a:lnTo>
                <a:lnTo>
                  <a:pt x="49580" y="59160"/>
                </a:lnTo>
                <a:lnTo>
                  <a:pt x="49630" y="59200"/>
                </a:lnTo>
                <a:lnTo>
                  <a:pt x="49700" y="59240"/>
                </a:lnTo>
                <a:lnTo>
                  <a:pt x="49760" y="59270"/>
                </a:lnTo>
                <a:lnTo>
                  <a:pt x="49840" y="59310"/>
                </a:lnTo>
                <a:lnTo>
                  <a:pt x="49910" y="59360"/>
                </a:lnTo>
                <a:lnTo>
                  <a:pt x="49980" y="59390"/>
                </a:lnTo>
                <a:lnTo>
                  <a:pt x="50060" y="59410"/>
                </a:lnTo>
                <a:lnTo>
                  <a:pt x="50140" y="59430"/>
                </a:lnTo>
                <a:lnTo>
                  <a:pt x="50220" y="59440"/>
                </a:lnTo>
                <a:lnTo>
                  <a:pt x="50290" y="59450"/>
                </a:lnTo>
                <a:lnTo>
                  <a:pt x="50380" y="59460"/>
                </a:lnTo>
                <a:lnTo>
                  <a:pt x="50460" y="59460"/>
                </a:lnTo>
                <a:lnTo>
                  <a:pt x="50520" y="59460"/>
                </a:lnTo>
                <a:lnTo>
                  <a:pt x="50620" y="59450"/>
                </a:lnTo>
                <a:lnTo>
                  <a:pt x="50730" y="59450"/>
                </a:lnTo>
                <a:lnTo>
                  <a:pt x="50780" y="59430"/>
                </a:lnTo>
                <a:lnTo>
                  <a:pt x="50850" y="59460"/>
                </a:lnTo>
                <a:lnTo>
                  <a:pt x="50960" y="59480"/>
                </a:lnTo>
                <a:lnTo>
                  <a:pt x="51030" y="59490"/>
                </a:lnTo>
                <a:lnTo>
                  <a:pt x="51110" y="59520"/>
                </a:lnTo>
                <a:lnTo>
                  <a:pt x="51190" y="59540"/>
                </a:lnTo>
                <a:lnTo>
                  <a:pt x="51140" y="59600"/>
                </a:lnTo>
                <a:lnTo>
                  <a:pt x="51110" y="59670"/>
                </a:lnTo>
                <a:lnTo>
                  <a:pt x="51080" y="59730"/>
                </a:lnTo>
                <a:lnTo>
                  <a:pt x="50990" y="59810"/>
                </a:lnTo>
                <a:lnTo>
                  <a:pt x="50940" y="59900"/>
                </a:lnTo>
                <a:lnTo>
                  <a:pt x="50920" y="59950"/>
                </a:lnTo>
                <a:lnTo>
                  <a:pt x="50930" y="60010"/>
                </a:lnTo>
                <a:lnTo>
                  <a:pt x="50950" y="60100"/>
                </a:lnTo>
                <a:lnTo>
                  <a:pt x="50960" y="60200"/>
                </a:lnTo>
                <a:lnTo>
                  <a:pt x="50950" y="60270"/>
                </a:lnTo>
                <a:lnTo>
                  <a:pt x="50950" y="60320"/>
                </a:lnTo>
                <a:lnTo>
                  <a:pt x="50970" y="60380"/>
                </a:lnTo>
                <a:lnTo>
                  <a:pt x="50970" y="60430"/>
                </a:lnTo>
                <a:lnTo>
                  <a:pt x="50980" y="60510"/>
                </a:lnTo>
                <a:lnTo>
                  <a:pt x="51320" y="60540"/>
                </a:lnTo>
                <a:lnTo>
                  <a:pt x="51220" y="60570"/>
                </a:lnTo>
                <a:lnTo>
                  <a:pt x="51130" y="60620"/>
                </a:lnTo>
                <a:lnTo>
                  <a:pt x="51060" y="60660"/>
                </a:lnTo>
                <a:lnTo>
                  <a:pt x="51010" y="60710"/>
                </a:lnTo>
                <a:lnTo>
                  <a:pt x="50970" y="60760"/>
                </a:lnTo>
                <a:lnTo>
                  <a:pt x="50980" y="60830"/>
                </a:lnTo>
                <a:lnTo>
                  <a:pt x="50890" y="60830"/>
                </a:lnTo>
                <a:lnTo>
                  <a:pt x="50830" y="60820"/>
                </a:lnTo>
                <a:lnTo>
                  <a:pt x="50760" y="60820"/>
                </a:lnTo>
                <a:lnTo>
                  <a:pt x="50710" y="60820"/>
                </a:lnTo>
                <a:lnTo>
                  <a:pt x="50640" y="60820"/>
                </a:lnTo>
                <a:lnTo>
                  <a:pt x="50590" y="60820"/>
                </a:lnTo>
                <a:lnTo>
                  <a:pt x="50520" y="60820"/>
                </a:lnTo>
                <a:lnTo>
                  <a:pt x="50430" y="60840"/>
                </a:lnTo>
                <a:lnTo>
                  <a:pt x="50370" y="60840"/>
                </a:lnTo>
                <a:lnTo>
                  <a:pt x="50320" y="60860"/>
                </a:lnTo>
                <a:lnTo>
                  <a:pt x="50250" y="60870"/>
                </a:lnTo>
                <a:lnTo>
                  <a:pt x="50170" y="60900"/>
                </a:lnTo>
                <a:lnTo>
                  <a:pt x="50090" y="60890"/>
                </a:lnTo>
                <a:lnTo>
                  <a:pt x="50010" y="60880"/>
                </a:lnTo>
                <a:lnTo>
                  <a:pt x="49950" y="60870"/>
                </a:lnTo>
                <a:lnTo>
                  <a:pt x="49900" y="60860"/>
                </a:lnTo>
                <a:lnTo>
                  <a:pt x="49840" y="60810"/>
                </a:lnTo>
                <a:lnTo>
                  <a:pt x="49790" y="60750"/>
                </a:lnTo>
                <a:lnTo>
                  <a:pt x="49740" y="60680"/>
                </a:lnTo>
                <a:lnTo>
                  <a:pt x="49700" y="60620"/>
                </a:lnTo>
                <a:lnTo>
                  <a:pt x="49670" y="60560"/>
                </a:lnTo>
                <a:lnTo>
                  <a:pt x="49630" y="60490"/>
                </a:lnTo>
                <a:lnTo>
                  <a:pt x="49590" y="60400"/>
                </a:lnTo>
                <a:lnTo>
                  <a:pt x="49560" y="60330"/>
                </a:lnTo>
                <a:lnTo>
                  <a:pt x="49360" y="60410"/>
                </a:lnTo>
                <a:lnTo>
                  <a:pt x="49120" y="60500"/>
                </a:lnTo>
                <a:lnTo>
                  <a:pt x="49110" y="60560"/>
                </a:lnTo>
                <a:lnTo>
                  <a:pt x="49090" y="60630"/>
                </a:lnTo>
                <a:lnTo>
                  <a:pt x="49060" y="60810"/>
                </a:lnTo>
                <a:lnTo>
                  <a:pt x="49080" y="60870"/>
                </a:lnTo>
                <a:lnTo>
                  <a:pt x="49120" y="60910"/>
                </a:lnTo>
                <a:lnTo>
                  <a:pt x="49110" y="60970"/>
                </a:lnTo>
                <a:lnTo>
                  <a:pt x="49120" y="61090"/>
                </a:lnTo>
                <a:lnTo>
                  <a:pt x="49150" y="61150"/>
                </a:lnTo>
                <a:lnTo>
                  <a:pt x="49140" y="61210"/>
                </a:lnTo>
                <a:lnTo>
                  <a:pt x="49130" y="61470"/>
                </a:lnTo>
                <a:lnTo>
                  <a:pt x="49070" y="61470"/>
                </a:lnTo>
                <a:lnTo>
                  <a:pt x="49020" y="61450"/>
                </a:lnTo>
                <a:lnTo>
                  <a:pt x="48970" y="61420"/>
                </a:lnTo>
                <a:lnTo>
                  <a:pt x="48900" y="61370"/>
                </a:lnTo>
                <a:lnTo>
                  <a:pt x="48830" y="61350"/>
                </a:lnTo>
                <a:lnTo>
                  <a:pt x="48760" y="61370"/>
                </a:lnTo>
                <a:lnTo>
                  <a:pt x="48700" y="61360"/>
                </a:lnTo>
                <a:lnTo>
                  <a:pt x="48640" y="61390"/>
                </a:lnTo>
                <a:lnTo>
                  <a:pt x="48590" y="61420"/>
                </a:lnTo>
                <a:lnTo>
                  <a:pt x="48540" y="61450"/>
                </a:lnTo>
                <a:lnTo>
                  <a:pt x="48500" y="61390"/>
                </a:lnTo>
                <a:lnTo>
                  <a:pt x="48440" y="61340"/>
                </a:lnTo>
                <a:lnTo>
                  <a:pt x="48390" y="61380"/>
                </a:lnTo>
                <a:lnTo>
                  <a:pt x="48360" y="61460"/>
                </a:lnTo>
                <a:lnTo>
                  <a:pt x="48320" y="61530"/>
                </a:lnTo>
                <a:lnTo>
                  <a:pt x="48280" y="61600"/>
                </a:lnTo>
                <a:lnTo>
                  <a:pt x="48220" y="61560"/>
                </a:lnTo>
                <a:lnTo>
                  <a:pt x="48190" y="61510"/>
                </a:lnTo>
                <a:lnTo>
                  <a:pt x="48110" y="61540"/>
                </a:lnTo>
                <a:lnTo>
                  <a:pt x="48040" y="61560"/>
                </a:lnTo>
                <a:lnTo>
                  <a:pt x="47980" y="61530"/>
                </a:lnTo>
                <a:lnTo>
                  <a:pt x="47940" y="61460"/>
                </a:lnTo>
                <a:lnTo>
                  <a:pt x="47860" y="61450"/>
                </a:lnTo>
                <a:lnTo>
                  <a:pt x="47780" y="61450"/>
                </a:lnTo>
                <a:lnTo>
                  <a:pt x="47560" y="61430"/>
                </a:lnTo>
                <a:lnTo>
                  <a:pt x="47510" y="61360"/>
                </a:lnTo>
                <a:lnTo>
                  <a:pt x="47480" y="61300"/>
                </a:lnTo>
                <a:lnTo>
                  <a:pt x="47450" y="61260"/>
                </a:lnTo>
                <a:lnTo>
                  <a:pt x="47420" y="61210"/>
                </a:lnTo>
                <a:lnTo>
                  <a:pt x="47360" y="61230"/>
                </a:lnTo>
                <a:lnTo>
                  <a:pt x="47320" y="61290"/>
                </a:lnTo>
                <a:lnTo>
                  <a:pt x="47350" y="61340"/>
                </a:lnTo>
                <a:lnTo>
                  <a:pt x="47330" y="61420"/>
                </a:lnTo>
                <a:lnTo>
                  <a:pt x="47250" y="61450"/>
                </a:lnTo>
                <a:lnTo>
                  <a:pt x="47180" y="61450"/>
                </a:lnTo>
                <a:lnTo>
                  <a:pt x="47110" y="61420"/>
                </a:lnTo>
                <a:lnTo>
                  <a:pt x="47060" y="61380"/>
                </a:lnTo>
                <a:lnTo>
                  <a:pt x="47000" y="61300"/>
                </a:lnTo>
                <a:lnTo>
                  <a:pt x="46990" y="61200"/>
                </a:lnTo>
                <a:lnTo>
                  <a:pt x="46930" y="61210"/>
                </a:lnTo>
                <a:lnTo>
                  <a:pt x="46900" y="61150"/>
                </a:lnTo>
                <a:lnTo>
                  <a:pt x="46820" y="61180"/>
                </a:lnTo>
                <a:lnTo>
                  <a:pt x="46770" y="61150"/>
                </a:lnTo>
                <a:lnTo>
                  <a:pt x="46730" y="61110"/>
                </a:lnTo>
                <a:lnTo>
                  <a:pt x="46760" y="61030"/>
                </a:lnTo>
                <a:lnTo>
                  <a:pt x="46720" y="61000"/>
                </a:lnTo>
                <a:lnTo>
                  <a:pt x="46650" y="60980"/>
                </a:lnTo>
                <a:lnTo>
                  <a:pt x="46580" y="60950"/>
                </a:lnTo>
                <a:lnTo>
                  <a:pt x="46560" y="60890"/>
                </a:lnTo>
                <a:lnTo>
                  <a:pt x="46480" y="60880"/>
                </a:lnTo>
                <a:lnTo>
                  <a:pt x="46420" y="60870"/>
                </a:lnTo>
                <a:lnTo>
                  <a:pt x="46430" y="60920"/>
                </a:lnTo>
                <a:lnTo>
                  <a:pt x="46410" y="60970"/>
                </a:lnTo>
                <a:lnTo>
                  <a:pt x="46320" y="60960"/>
                </a:lnTo>
                <a:lnTo>
                  <a:pt x="46260" y="60980"/>
                </a:lnTo>
                <a:lnTo>
                  <a:pt x="46290" y="61020"/>
                </a:lnTo>
                <a:lnTo>
                  <a:pt x="46330" y="61070"/>
                </a:lnTo>
                <a:lnTo>
                  <a:pt x="46240" y="61060"/>
                </a:lnTo>
                <a:lnTo>
                  <a:pt x="46210" y="60990"/>
                </a:lnTo>
                <a:lnTo>
                  <a:pt x="46140" y="61010"/>
                </a:lnTo>
                <a:lnTo>
                  <a:pt x="46070" y="61010"/>
                </a:lnTo>
                <a:lnTo>
                  <a:pt x="46070" y="60930"/>
                </a:lnTo>
                <a:lnTo>
                  <a:pt x="46070" y="60870"/>
                </a:lnTo>
                <a:lnTo>
                  <a:pt x="46070" y="60800"/>
                </a:lnTo>
                <a:lnTo>
                  <a:pt x="46070" y="60740"/>
                </a:lnTo>
                <a:lnTo>
                  <a:pt x="46070" y="60680"/>
                </a:lnTo>
                <a:lnTo>
                  <a:pt x="46090" y="60600"/>
                </a:lnTo>
                <a:lnTo>
                  <a:pt x="46100" y="60530"/>
                </a:lnTo>
                <a:lnTo>
                  <a:pt x="46140" y="60480"/>
                </a:lnTo>
                <a:lnTo>
                  <a:pt x="46170" y="60410"/>
                </a:lnTo>
                <a:lnTo>
                  <a:pt x="46230" y="60420"/>
                </a:lnTo>
                <a:lnTo>
                  <a:pt x="46320" y="60400"/>
                </a:lnTo>
                <a:lnTo>
                  <a:pt x="46380" y="60350"/>
                </a:lnTo>
                <a:lnTo>
                  <a:pt x="46390" y="60300"/>
                </a:lnTo>
                <a:lnTo>
                  <a:pt x="46420" y="60250"/>
                </a:lnTo>
                <a:lnTo>
                  <a:pt x="46460" y="60200"/>
                </a:lnTo>
                <a:lnTo>
                  <a:pt x="46480" y="60130"/>
                </a:lnTo>
                <a:lnTo>
                  <a:pt x="46480" y="60060"/>
                </a:lnTo>
                <a:lnTo>
                  <a:pt x="46480" y="59960"/>
                </a:lnTo>
                <a:lnTo>
                  <a:pt x="46460" y="59870"/>
                </a:lnTo>
                <a:lnTo>
                  <a:pt x="46370" y="59820"/>
                </a:lnTo>
                <a:lnTo>
                  <a:pt x="46310" y="59760"/>
                </a:lnTo>
                <a:lnTo>
                  <a:pt x="46260" y="59690"/>
                </a:lnTo>
                <a:lnTo>
                  <a:pt x="46190" y="59710"/>
                </a:lnTo>
                <a:lnTo>
                  <a:pt x="46130" y="59730"/>
                </a:lnTo>
                <a:lnTo>
                  <a:pt x="46070" y="59690"/>
                </a:lnTo>
                <a:lnTo>
                  <a:pt x="46050" y="59610"/>
                </a:lnTo>
                <a:lnTo>
                  <a:pt x="46060" y="59530"/>
                </a:lnTo>
                <a:lnTo>
                  <a:pt x="46020" y="59450"/>
                </a:lnTo>
                <a:lnTo>
                  <a:pt x="45960" y="59420"/>
                </a:lnTo>
                <a:lnTo>
                  <a:pt x="45900" y="59450"/>
                </a:lnTo>
                <a:lnTo>
                  <a:pt x="45840" y="59450"/>
                </a:lnTo>
                <a:lnTo>
                  <a:pt x="45780" y="59440"/>
                </a:lnTo>
                <a:lnTo>
                  <a:pt x="45780" y="59380"/>
                </a:lnTo>
                <a:lnTo>
                  <a:pt x="45770" y="59320"/>
                </a:lnTo>
                <a:lnTo>
                  <a:pt x="45750" y="59270"/>
                </a:lnTo>
                <a:lnTo>
                  <a:pt x="45730" y="59220"/>
                </a:lnTo>
                <a:lnTo>
                  <a:pt x="45690" y="59170"/>
                </a:lnTo>
                <a:lnTo>
                  <a:pt x="45650" y="59140"/>
                </a:lnTo>
                <a:lnTo>
                  <a:pt x="45690" y="59090"/>
                </a:lnTo>
                <a:lnTo>
                  <a:pt x="45690" y="59030"/>
                </a:lnTo>
                <a:lnTo>
                  <a:pt x="45660" y="58960"/>
                </a:lnTo>
                <a:lnTo>
                  <a:pt x="45590" y="58960"/>
                </a:lnTo>
                <a:lnTo>
                  <a:pt x="45530" y="58940"/>
                </a:lnTo>
                <a:lnTo>
                  <a:pt x="45520" y="58880"/>
                </a:lnTo>
                <a:lnTo>
                  <a:pt x="45580" y="58890"/>
                </a:lnTo>
                <a:lnTo>
                  <a:pt x="45640" y="58900"/>
                </a:lnTo>
                <a:lnTo>
                  <a:pt x="45720" y="58900"/>
                </a:lnTo>
                <a:lnTo>
                  <a:pt x="45810" y="58890"/>
                </a:lnTo>
                <a:lnTo>
                  <a:pt x="45870" y="58810"/>
                </a:lnTo>
                <a:lnTo>
                  <a:pt x="45910" y="58780"/>
                </a:lnTo>
                <a:lnTo>
                  <a:pt x="45880" y="58730"/>
                </a:lnTo>
                <a:lnTo>
                  <a:pt x="45850" y="58660"/>
                </a:lnTo>
                <a:lnTo>
                  <a:pt x="45850" y="58590"/>
                </a:lnTo>
                <a:lnTo>
                  <a:pt x="45890" y="58540"/>
                </a:lnTo>
                <a:lnTo>
                  <a:pt x="45920" y="58490"/>
                </a:lnTo>
                <a:lnTo>
                  <a:pt x="45920" y="58440"/>
                </a:lnTo>
                <a:lnTo>
                  <a:pt x="45900" y="58360"/>
                </a:lnTo>
                <a:lnTo>
                  <a:pt x="45910" y="58300"/>
                </a:lnTo>
                <a:lnTo>
                  <a:pt x="45960" y="58200"/>
                </a:lnTo>
                <a:lnTo>
                  <a:pt x="45980" y="58130"/>
                </a:lnTo>
                <a:lnTo>
                  <a:pt x="46000" y="58070"/>
                </a:lnTo>
                <a:lnTo>
                  <a:pt x="46010" y="58010"/>
                </a:lnTo>
                <a:lnTo>
                  <a:pt x="46020" y="57950"/>
                </a:lnTo>
                <a:lnTo>
                  <a:pt x="46040" y="57850"/>
                </a:lnTo>
                <a:lnTo>
                  <a:pt x="46060" y="57750"/>
                </a:lnTo>
                <a:lnTo>
                  <a:pt x="46030" y="57650"/>
                </a:lnTo>
                <a:lnTo>
                  <a:pt x="46110" y="57530"/>
                </a:lnTo>
                <a:lnTo>
                  <a:pt x="46140" y="57470"/>
                </a:lnTo>
                <a:lnTo>
                  <a:pt x="46120" y="57400"/>
                </a:lnTo>
                <a:lnTo>
                  <a:pt x="46150" y="57330"/>
                </a:lnTo>
                <a:lnTo>
                  <a:pt x="46200" y="57310"/>
                </a:lnTo>
                <a:lnTo>
                  <a:pt x="46280" y="57300"/>
                </a:lnTo>
                <a:lnTo>
                  <a:pt x="46370" y="57300"/>
                </a:lnTo>
                <a:lnTo>
                  <a:pt x="46450" y="57290"/>
                </a:lnTo>
                <a:lnTo>
                  <a:pt x="46500" y="57270"/>
                </a:lnTo>
                <a:lnTo>
                  <a:pt x="46620" y="57240"/>
                </a:lnTo>
                <a:lnTo>
                  <a:pt x="46680" y="57220"/>
                </a:lnTo>
                <a:lnTo>
                  <a:pt x="46760" y="57210"/>
                </a:lnTo>
                <a:lnTo>
                  <a:pt x="46820" y="57200"/>
                </a:lnTo>
                <a:lnTo>
                  <a:pt x="46890" y="57190"/>
                </a:lnTo>
                <a:lnTo>
                  <a:pt x="46960" y="57200"/>
                </a:lnTo>
                <a:lnTo>
                  <a:pt x="47020" y="57190"/>
                </a:lnTo>
                <a:lnTo>
                  <a:pt x="47080" y="57180"/>
                </a:lnTo>
                <a:lnTo>
                  <a:pt x="47130" y="57180"/>
                </a:lnTo>
                <a:lnTo>
                  <a:pt x="47190" y="57180"/>
                </a:lnTo>
                <a:lnTo>
                  <a:pt x="47250" y="57170"/>
                </a:lnTo>
                <a:lnTo>
                  <a:pt x="47210" y="57110"/>
                </a:lnTo>
                <a:lnTo>
                  <a:pt x="47220" y="57030"/>
                </a:lnTo>
                <a:lnTo>
                  <a:pt x="47250" y="56990"/>
                </a:lnTo>
                <a:lnTo>
                  <a:pt x="47290" y="56950"/>
                </a:lnTo>
                <a:lnTo>
                  <a:pt x="47310" y="56890"/>
                </a:lnTo>
                <a:lnTo>
                  <a:pt x="47280" y="56830"/>
                </a:lnTo>
                <a:lnTo>
                  <a:pt x="47290" y="56750"/>
                </a:lnTo>
                <a:lnTo>
                  <a:pt x="47290" y="56690"/>
                </a:lnTo>
                <a:lnTo>
                  <a:pt x="47290" y="56640"/>
                </a:lnTo>
                <a:lnTo>
                  <a:pt x="47320" y="56600"/>
                </a:lnTo>
                <a:lnTo>
                  <a:pt x="47360" y="56560"/>
                </a:lnTo>
                <a:lnTo>
                  <a:pt x="47430" y="56550"/>
                </a:lnTo>
                <a:lnTo>
                  <a:pt x="47420" y="56470"/>
                </a:lnTo>
                <a:lnTo>
                  <a:pt x="47470" y="56400"/>
                </a:lnTo>
                <a:lnTo>
                  <a:pt x="47540" y="56430"/>
                </a:lnTo>
                <a:lnTo>
                  <a:pt x="47590" y="56430"/>
                </a:lnTo>
                <a:lnTo>
                  <a:pt x="47650" y="56430"/>
                </a:lnTo>
                <a:lnTo>
                  <a:pt x="47710" y="56450"/>
                </a:lnTo>
                <a:lnTo>
                  <a:pt x="47740" y="56550"/>
                </a:lnTo>
                <a:lnTo>
                  <a:pt x="47760" y="56620"/>
                </a:lnTo>
                <a:lnTo>
                  <a:pt x="47780" y="56690"/>
                </a:lnTo>
                <a:lnTo>
                  <a:pt x="47800" y="56750"/>
                </a:lnTo>
                <a:lnTo>
                  <a:pt x="47810" y="56800"/>
                </a:lnTo>
                <a:lnTo>
                  <a:pt x="47810" y="56850"/>
                </a:lnTo>
                <a:lnTo>
                  <a:pt x="47880" y="56940"/>
                </a:lnTo>
                <a:lnTo>
                  <a:pt x="47920" y="57010"/>
                </a:lnTo>
                <a:lnTo>
                  <a:pt x="47950" y="57070"/>
                </a:lnTo>
                <a:lnTo>
                  <a:pt x="48000" y="57110"/>
                </a:lnTo>
                <a:lnTo>
                  <a:pt x="48030" y="57190"/>
                </a:lnTo>
                <a:lnTo>
                  <a:pt x="48080" y="57260"/>
                </a:lnTo>
                <a:lnTo>
                  <a:pt x="48100" y="57190"/>
                </a:lnTo>
                <a:lnTo>
                  <a:pt x="48190" y="57190"/>
                </a:lnTo>
                <a:lnTo>
                  <a:pt x="48250" y="57190"/>
                </a:lnTo>
                <a:lnTo>
                  <a:pt x="48320" y="57190"/>
                </a:lnTo>
                <a:lnTo>
                  <a:pt x="48370" y="57190"/>
                </a:lnTo>
                <a:lnTo>
                  <a:pt x="48490" y="57190"/>
                </a:lnTo>
                <a:lnTo>
                  <a:pt x="48620" y="57190"/>
                </a:lnTo>
                <a:lnTo>
                  <a:pt x="48710" y="57190"/>
                </a:lnTo>
                <a:lnTo>
                  <a:pt x="48730" y="56980"/>
                </a:lnTo>
                <a:lnTo>
                  <a:pt x="48730" y="56920"/>
                </a:lnTo>
                <a:lnTo>
                  <a:pt x="48760" y="56860"/>
                </a:lnTo>
                <a:lnTo>
                  <a:pt x="48820" y="56800"/>
                </a:lnTo>
                <a:lnTo>
                  <a:pt x="48870" y="56760"/>
                </a:lnTo>
                <a:lnTo>
                  <a:pt x="48910" y="56700"/>
                </a:lnTo>
                <a:lnTo>
                  <a:pt x="48920" y="56620"/>
                </a:lnTo>
                <a:lnTo>
                  <a:pt x="48940" y="56540"/>
                </a:lnTo>
                <a:lnTo>
                  <a:pt x="48960" y="56490"/>
                </a:lnTo>
                <a:lnTo>
                  <a:pt x="49020" y="56410"/>
                </a:lnTo>
                <a:lnTo>
                  <a:pt x="49040" y="56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