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Pailin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Pailin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7170" y="34080"/>
                </a:moveTo>
                <a:lnTo>
                  <a:pt x="8470" y="34110"/>
                </a:lnTo>
                <a:lnTo>
                  <a:pt x="8640" y="33780"/>
                </a:lnTo>
                <a:lnTo>
                  <a:pt x="8690" y="33740"/>
                </a:lnTo>
                <a:lnTo>
                  <a:pt x="8710" y="33670"/>
                </a:lnTo>
                <a:lnTo>
                  <a:pt x="8760" y="33630"/>
                </a:lnTo>
                <a:lnTo>
                  <a:pt x="8770" y="33520"/>
                </a:lnTo>
                <a:lnTo>
                  <a:pt x="8850" y="33500"/>
                </a:lnTo>
                <a:lnTo>
                  <a:pt x="8830" y="33430"/>
                </a:lnTo>
                <a:lnTo>
                  <a:pt x="8870" y="33360"/>
                </a:lnTo>
                <a:lnTo>
                  <a:pt x="8810" y="33330"/>
                </a:lnTo>
                <a:lnTo>
                  <a:pt x="8860" y="33260"/>
                </a:lnTo>
                <a:lnTo>
                  <a:pt x="8780" y="33240"/>
                </a:lnTo>
                <a:lnTo>
                  <a:pt x="8790" y="33180"/>
                </a:lnTo>
                <a:lnTo>
                  <a:pt x="8840" y="33150"/>
                </a:lnTo>
                <a:lnTo>
                  <a:pt x="8830" y="33090"/>
                </a:lnTo>
                <a:lnTo>
                  <a:pt x="8810" y="33040"/>
                </a:lnTo>
                <a:lnTo>
                  <a:pt x="8820" y="32980"/>
                </a:lnTo>
                <a:lnTo>
                  <a:pt x="8830" y="32920"/>
                </a:lnTo>
                <a:lnTo>
                  <a:pt x="8790" y="32890"/>
                </a:lnTo>
                <a:lnTo>
                  <a:pt x="8760" y="32830"/>
                </a:lnTo>
                <a:lnTo>
                  <a:pt x="8750" y="32760"/>
                </a:lnTo>
                <a:lnTo>
                  <a:pt x="8720" y="32700"/>
                </a:lnTo>
                <a:lnTo>
                  <a:pt x="8680" y="32740"/>
                </a:lnTo>
                <a:lnTo>
                  <a:pt x="8660" y="32670"/>
                </a:lnTo>
                <a:lnTo>
                  <a:pt x="8720" y="32620"/>
                </a:lnTo>
                <a:lnTo>
                  <a:pt x="8730" y="32550"/>
                </a:lnTo>
                <a:lnTo>
                  <a:pt x="8760" y="32470"/>
                </a:lnTo>
                <a:lnTo>
                  <a:pt x="8850" y="32460"/>
                </a:lnTo>
                <a:lnTo>
                  <a:pt x="8910" y="32430"/>
                </a:lnTo>
                <a:lnTo>
                  <a:pt x="8940" y="32390"/>
                </a:lnTo>
                <a:lnTo>
                  <a:pt x="8980" y="32350"/>
                </a:lnTo>
                <a:lnTo>
                  <a:pt x="8970" y="32300"/>
                </a:lnTo>
                <a:lnTo>
                  <a:pt x="8890" y="32320"/>
                </a:lnTo>
                <a:lnTo>
                  <a:pt x="8900" y="32240"/>
                </a:lnTo>
                <a:lnTo>
                  <a:pt x="8980" y="32230"/>
                </a:lnTo>
                <a:lnTo>
                  <a:pt x="9040" y="32230"/>
                </a:lnTo>
                <a:lnTo>
                  <a:pt x="9100" y="32240"/>
                </a:lnTo>
                <a:lnTo>
                  <a:pt x="9130" y="32180"/>
                </a:lnTo>
                <a:lnTo>
                  <a:pt x="9080" y="32110"/>
                </a:lnTo>
                <a:lnTo>
                  <a:pt x="9150" y="32090"/>
                </a:lnTo>
                <a:lnTo>
                  <a:pt x="9160" y="32020"/>
                </a:lnTo>
                <a:lnTo>
                  <a:pt x="9220" y="32000"/>
                </a:lnTo>
                <a:lnTo>
                  <a:pt x="9280" y="32050"/>
                </a:lnTo>
                <a:lnTo>
                  <a:pt x="9350" y="32020"/>
                </a:lnTo>
                <a:lnTo>
                  <a:pt x="9360" y="31960"/>
                </a:lnTo>
                <a:lnTo>
                  <a:pt x="9420" y="31970"/>
                </a:lnTo>
                <a:lnTo>
                  <a:pt x="9490" y="31970"/>
                </a:lnTo>
                <a:lnTo>
                  <a:pt x="9540" y="31930"/>
                </a:lnTo>
                <a:lnTo>
                  <a:pt x="9610" y="31930"/>
                </a:lnTo>
                <a:lnTo>
                  <a:pt x="9690" y="31910"/>
                </a:lnTo>
                <a:lnTo>
                  <a:pt x="9720" y="31830"/>
                </a:lnTo>
                <a:lnTo>
                  <a:pt x="9680" y="31760"/>
                </a:lnTo>
                <a:lnTo>
                  <a:pt x="9730" y="31740"/>
                </a:lnTo>
                <a:lnTo>
                  <a:pt x="9780" y="31760"/>
                </a:lnTo>
                <a:lnTo>
                  <a:pt x="9860" y="31740"/>
                </a:lnTo>
                <a:lnTo>
                  <a:pt x="9890" y="31780"/>
                </a:lnTo>
                <a:lnTo>
                  <a:pt x="9950" y="31740"/>
                </a:lnTo>
                <a:lnTo>
                  <a:pt x="10000" y="31720"/>
                </a:lnTo>
                <a:lnTo>
                  <a:pt x="10060" y="31760"/>
                </a:lnTo>
                <a:lnTo>
                  <a:pt x="10120" y="31750"/>
                </a:lnTo>
                <a:lnTo>
                  <a:pt x="10200" y="31770"/>
                </a:lnTo>
                <a:lnTo>
                  <a:pt x="10250" y="31730"/>
                </a:lnTo>
                <a:lnTo>
                  <a:pt x="10300" y="31770"/>
                </a:lnTo>
                <a:lnTo>
                  <a:pt x="10370" y="31800"/>
                </a:lnTo>
                <a:lnTo>
                  <a:pt x="10430" y="31810"/>
                </a:lnTo>
                <a:lnTo>
                  <a:pt x="10500" y="31830"/>
                </a:lnTo>
                <a:lnTo>
                  <a:pt x="10570" y="31880"/>
                </a:lnTo>
                <a:lnTo>
                  <a:pt x="10590" y="31940"/>
                </a:lnTo>
                <a:lnTo>
                  <a:pt x="10610" y="31990"/>
                </a:lnTo>
                <a:lnTo>
                  <a:pt x="10660" y="31940"/>
                </a:lnTo>
                <a:lnTo>
                  <a:pt x="10740" y="31960"/>
                </a:lnTo>
                <a:lnTo>
                  <a:pt x="11450" y="32990"/>
                </a:lnTo>
                <a:lnTo>
                  <a:pt x="11640" y="33200"/>
                </a:lnTo>
                <a:lnTo>
                  <a:pt x="11720" y="33300"/>
                </a:lnTo>
                <a:lnTo>
                  <a:pt x="11720" y="33740"/>
                </a:lnTo>
                <a:lnTo>
                  <a:pt x="11730" y="34390"/>
                </a:lnTo>
                <a:lnTo>
                  <a:pt x="11730" y="35130"/>
                </a:lnTo>
                <a:lnTo>
                  <a:pt x="11730" y="35680"/>
                </a:lnTo>
                <a:lnTo>
                  <a:pt x="11740" y="36160"/>
                </a:lnTo>
                <a:lnTo>
                  <a:pt x="11760" y="37430"/>
                </a:lnTo>
                <a:lnTo>
                  <a:pt x="11760" y="38200"/>
                </a:lnTo>
                <a:lnTo>
                  <a:pt x="11630" y="38300"/>
                </a:lnTo>
                <a:lnTo>
                  <a:pt x="11580" y="38340"/>
                </a:lnTo>
                <a:lnTo>
                  <a:pt x="11380" y="38480"/>
                </a:lnTo>
                <a:lnTo>
                  <a:pt x="10590" y="39020"/>
                </a:lnTo>
                <a:lnTo>
                  <a:pt x="10260" y="39250"/>
                </a:lnTo>
                <a:lnTo>
                  <a:pt x="9480" y="39400"/>
                </a:lnTo>
                <a:lnTo>
                  <a:pt x="8490" y="39570"/>
                </a:lnTo>
                <a:lnTo>
                  <a:pt x="7730" y="39730"/>
                </a:lnTo>
                <a:lnTo>
                  <a:pt x="7670" y="39690"/>
                </a:lnTo>
                <a:lnTo>
                  <a:pt x="7620" y="39620"/>
                </a:lnTo>
                <a:lnTo>
                  <a:pt x="7560" y="39580"/>
                </a:lnTo>
                <a:lnTo>
                  <a:pt x="7540" y="39500"/>
                </a:lnTo>
                <a:lnTo>
                  <a:pt x="7510" y="39450"/>
                </a:lnTo>
                <a:lnTo>
                  <a:pt x="7490" y="39380"/>
                </a:lnTo>
                <a:lnTo>
                  <a:pt x="7530" y="39330"/>
                </a:lnTo>
                <a:lnTo>
                  <a:pt x="7560" y="39250"/>
                </a:lnTo>
                <a:lnTo>
                  <a:pt x="7520" y="39160"/>
                </a:lnTo>
                <a:lnTo>
                  <a:pt x="7470" y="39100"/>
                </a:lnTo>
                <a:lnTo>
                  <a:pt x="7410" y="39050"/>
                </a:lnTo>
                <a:lnTo>
                  <a:pt x="7350" y="38990"/>
                </a:lnTo>
                <a:lnTo>
                  <a:pt x="7390" y="38930"/>
                </a:lnTo>
                <a:lnTo>
                  <a:pt x="7420" y="38890"/>
                </a:lnTo>
                <a:lnTo>
                  <a:pt x="7450" y="38840"/>
                </a:lnTo>
                <a:lnTo>
                  <a:pt x="7440" y="38770"/>
                </a:lnTo>
                <a:lnTo>
                  <a:pt x="7440" y="38690"/>
                </a:lnTo>
                <a:lnTo>
                  <a:pt x="7450" y="38610"/>
                </a:lnTo>
                <a:lnTo>
                  <a:pt x="7460" y="38530"/>
                </a:lnTo>
                <a:lnTo>
                  <a:pt x="7440" y="38470"/>
                </a:lnTo>
                <a:lnTo>
                  <a:pt x="7410" y="38410"/>
                </a:lnTo>
                <a:lnTo>
                  <a:pt x="7400" y="38360"/>
                </a:lnTo>
                <a:lnTo>
                  <a:pt x="7430" y="38310"/>
                </a:lnTo>
                <a:lnTo>
                  <a:pt x="7480" y="38260"/>
                </a:lnTo>
                <a:lnTo>
                  <a:pt x="7500" y="38200"/>
                </a:lnTo>
                <a:lnTo>
                  <a:pt x="7530" y="38150"/>
                </a:lnTo>
                <a:lnTo>
                  <a:pt x="7610" y="38130"/>
                </a:lnTo>
                <a:lnTo>
                  <a:pt x="7680" y="38150"/>
                </a:lnTo>
                <a:lnTo>
                  <a:pt x="7730" y="38120"/>
                </a:lnTo>
                <a:lnTo>
                  <a:pt x="7760" y="38070"/>
                </a:lnTo>
                <a:lnTo>
                  <a:pt x="7790" y="38020"/>
                </a:lnTo>
                <a:lnTo>
                  <a:pt x="7830" y="37960"/>
                </a:lnTo>
                <a:lnTo>
                  <a:pt x="7880" y="37920"/>
                </a:lnTo>
                <a:lnTo>
                  <a:pt x="7930" y="37900"/>
                </a:lnTo>
                <a:lnTo>
                  <a:pt x="7960" y="37820"/>
                </a:lnTo>
                <a:lnTo>
                  <a:pt x="7970" y="37740"/>
                </a:lnTo>
                <a:lnTo>
                  <a:pt x="8000" y="37660"/>
                </a:lnTo>
                <a:lnTo>
                  <a:pt x="8010" y="37580"/>
                </a:lnTo>
                <a:lnTo>
                  <a:pt x="7980" y="37530"/>
                </a:lnTo>
                <a:lnTo>
                  <a:pt x="7950" y="37480"/>
                </a:lnTo>
                <a:lnTo>
                  <a:pt x="7900" y="37430"/>
                </a:lnTo>
                <a:lnTo>
                  <a:pt x="7880" y="37350"/>
                </a:lnTo>
                <a:lnTo>
                  <a:pt x="7890" y="37270"/>
                </a:lnTo>
                <a:lnTo>
                  <a:pt x="7910" y="37190"/>
                </a:lnTo>
                <a:lnTo>
                  <a:pt x="7940" y="37120"/>
                </a:lnTo>
                <a:lnTo>
                  <a:pt x="7930" y="37070"/>
                </a:lnTo>
                <a:lnTo>
                  <a:pt x="7900" y="37010"/>
                </a:lnTo>
                <a:lnTo>
                  <a:pt x="7840" y="36980"/>
                </a:lnTo>
                <a:lnTo>
                  <a:pt x="7770" y="36960"/>
                </a:lnTo>
                <a:lnTo>
                  <a:pt x="7720" y="36930"/>
                </a:lnTo>
                <a:lnTo>
                  <a:pt x="7660" y="36900"/>
                </a:lnTo>
                <a:lnTo>
                  <a:pt x="7660" y="36840"/>
                </a:lnTo>
                <a:lnTo>
                  <a:pt x="7650" y="36780"/>
                </a:lnTo>
                <a:lnTo>
                  <a:pt x="7670" y="36720"/>
                </a:lnTo>
                <a:lnTo>
                  <a:pt x="7650" y="36650"/>
                </a:lnTo>
                <a:lnTo>
                  <a:pt x="7630" y="36570"/>
                </a:lnTo>
                <a:lnTo>
                  <a:pt x="7560" y="36520"/>
                </a:lnTo>
                <a:lnTo>
                  <a:pt x="7500" y="36490"/>
                </a:lnTo>
                <a:lnTo>
                  <a:pt x="7450" y="36440"/>
                </a:lnTo>
                <a:lnTo>
                  <a:pt x="7400" y="36400"/>
                </a:lnTo>
                <a:lnTo>
                  <a:pt x="7370" y="36320"/>
                </a:lnTo>
                <a:lnTo>
                  <a:pt x="7360" y="36240"/>
                </a:lnTo>
                <a:lnTo>
                  <a:pt x="7400" y="36190"/>
                </a:lnTo>
                <a:lnTo>
                  <a:pt x="7450" y="36170"/>
                </a:lnTo>
                <a:lnTo>
                  <a:pt x="7510" y="36140"/>
                </a:lnTo>
                <a:lnTo>
                  <a:pt x="7520" y="36070"/>
                </a:lnTo>
                <a:lnTo>
                  <a:pt x="7500" y="35990"/>
                </a:lnTo>
                <a:lnTo>
                  <a:pt x="7490" y="35920"/>
                </a:lnTo>
                <a:lnTo>
                  <a:pt x="7490" y="35850"/>
                </a:lnTo>
                <a:lnTo>
                  <a:pt x="7530" y="35820"/>
                </a:lnTo>
                <a:lnTo>
                  <a:pt x="7500" y="35760"/>
                </a:lnTo>
                <a:lnTo>
                  <a:pt x="7510" y="35700"/>
                </a:lnTo>
                <a:lnTo>
                  <a:pt x="7530" y="35650"/>
                </a:lnTo>
                <a:lnTo>
                  <a:pt x="7540" y="35600"/>
                </a:lnTo>
                <a:lnTo>
                  <a:pt x="7490" y="35560"/>
                </a:lnTo>
                <a:lnTo>
                  <a:pt x="7450" y="35530"/>
                </a:lnTo>
                <a:lnTo>
                  <a:pt x="7440" y="35460"/>
                </a:lnTo>
                <a:lnTo>
                  <a:pt x="7440" y="35390"/>
                </a:lnTo>
                <a:lnTo>
                  <a:pt x="7420" y="35330"/>
                </a:lnTo>
                <a:lnTo>
                  <a:pt x="7410" y="35250"/>
                </a:lnTo>
                <a:lnTo>
                  <a:pt x="7360" y="35180"/>
                </a:lnTo>
                <a:lnTo>
                  <a:pt x="7320" y="35140"/>
                </a:lnTo>
                <a:lnTo>
                  <a:pt x="7300" y="35080"/>
                </a:lnTo>
                <a:lnTo>
                  <a:pt x="7270" y="35030"/>
                </a:lnTo>
                <a:lnTo>
                  <a:pt x="7260" y="34980"/>
                </a:lnTo>
                <a:lnTo>
                  <a:pt x="7230" y="34930"/>
                </a:lnTo>
                <a:lnTo>
                  <a:pt x="7220" y="34870"/>
                </a:lnTo>
                <a:lnTo>
                  <a:pt x="7200" y="34820"/>
                </a:lnTo>
                <a:lnTo>
                  <a:pt x="7190" y="34760"/>
                </a:lnTo>
                <a:lnTo>
                  <a:pt x="7150" y="34700"/>
                </a:lnTo>
                <a:lnTo>
                  <a:pt x="7200" y="34650"/>
                </a:lnTo>
                <a:lnTo>
                  <a:pt x="7260" y="34640"/>
                </a:lnTo>
                <a:lnTo>
                  <a:pt x="7330" y="34600"/>
                </a:lnTo>
                <a:lnTo>
                  <a:pt x="7360" y="34550"/>
                </a:lnTo>
                <a:lnTo>
                  <a:pt x="7390" y="34510"/>
                </a:lnTo>
                <a:lnTo>
                  <a:pt x="7400" y="34460"/>
                </a:lnTo>
                <a:lnTo>
                  <a:pt x="7370" y="34420"/>
                </a:lnTo>
                <a:lnTo>
                  <a:pt x="7340" y="34350"/>
                </a:lnTo>
                <a:lnTo>
                  <a:pt x="7300" y="34300"/>
                </a:lnTo>
                <a:lnTo>
                  <a:pt x="7240" y="34280"/>
                </a:lnTo>
                <a:lnTo>
                  <a:pt x="7210" y="34220"/>
                </a:lnTo>
                <a:lnTo>
                  <a:pt x="7150" y="34170"/>
                </a:lnTo>
                <a:lnTo>
                  <a:pt x="7170" y="3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