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Oddar Meanchey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Oddar Meanchey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23470" y="18190"/>
                </a:moveTo>
                <a:lnTo>
                  <a:pt x="23500" y="18120"/>
                </a:lnTo>
                <a:lnTo>
                  <a:pt x="23500" y="18030"/>
                </a:lnTo>
                <a:lnTo>
                  <a:pt x="23510" y="17970"/>
                </a:lnTo>
                <a:lnTo>
                  <a:pt x="23560" y="17980"/>
                </a:lnTo>
                <a:lnTo>
                  <a:pt x="23570" y="17910"/>
                </a:lnTo>
                <a:lnTo>
                  <a:pt x="23630" y="17850"/>
                </a:lnTo>
                <a:lnTo>
                  <a:pt x="23590" y="17800"/>
                </a:lnTo>
                <a:lnTo>
                  <a:pt x="23530" y="17750"/>
                </a:lnTo>
                <a:lnTo>
                  <a:pt x="23570" y="17710"/>
                </a:lnTo>
                <a:lnTo>
                  <a:pt x="23530" y="17640"/>
                </a:lnTo>
                <a:lnTo>
                  <a:pt x="23590" y="17620"/>
                </a:lnTo>
                <a:lnTo>
                  <a:pt x="23600" y="17540"/>
                </a:lnTo>
                <a:lnTo>
                  <a:pt x="23550" y="17520"/>
                </a:lnTo>
                <a:lnTo>
                  <a:pt x="23500" y="17490"/>
                </a:lnTo>
                <a:lnTo>
                  <a:pt x="23400" y="17480"/>
                </a:lnTo>
                <a:lnTo>
                  <a:pt x="23350" y="17470"/>
                </a:lnTo>
                <a:lnTo>
                  <a:pt x="23300" y="17450"/>
                </a:lnTo>
                <a:lnTo>
                  <a:pt x="23260" y="17420"/>
                </a:lnTo>
                <a:lnTo>
                  <a:pt x="23210" y="17400"/>
                </a:lnTo>
                <a:lnTo>
                  <a:pt x="23160" y="17360"/>
                </a:lnTo>
                <a:lnTo>
                  <a:pt x="23090" y="17320"/>
                </a:lnTo>
                <a:lnTo>
                  <a:pt x="23020" y="17320"/>
                </a:lnTo>
                <a:lnTo>
                  <a:pt x="22940" y="17310"/>
                </a:lnTo>
                <a:lnTo>
                  <a:pt x="22850" y="17280"/>
                </a:lnTo>
                <a:lnTo>
                  <a:pt x="22780" y="17260"/>
                </a:lnTo>
                <a:lnTo>
                  <a:pt x="22730" y="17250"/>
                </a:lnTo>
                <a:lnTo>
                  <a:pt x="22670" y="17200"/>
                </a:lnTo>
                <a:lnTo>
                  <a:pt x="22620" y="17140"/>
                </a:lnTo>
                <a:lnTo>
                  <a:pt x="22570" y="17080"/>
                </a:lnTo>
                <a:lnTo>
                  <a:pt x="22540" y="17030"/>
                </a:lnTo>
                <a:lnTo>
                  <a:pt x="22480" y="16950"/>
                </a:lnTo>
                <a:lnTo>
                  <a:pt x="22420" y="16860"/>
                </a:lnTo>
                <a:lnTo>
                  <a:pt x="22370" y="16790"/>
                </a:lnTo>
                <a:lnTo>
                  <a:pt x="22320" y="16730"/>
                </a:lnTo>
                <a:lnTo>
                  <a:pt x="22280" y="16670"/>
                </a:lnTo>
                <a:lnTo>
                  <a:pt x="22240" y="16610"/>
                </a:lnTo>
                <a:lnTo>
                  <a:pt x="22190" y="16520"/>
                </a:lnTo>
                <a:lnTo>
                  <a:pt x="22160" y="16450"/>
                </a:lnTo>
                <a:lnTo>
                  <a:pt x="22120" y="16390"/>
                </a:lnTo>
                <a:lnTo>
                  <a:pt x="22090" y="16330"/>
                </a:lnTo>
                <a:lnTo>
                  <a:pt x="22020" y="16210"/>
                </a:lnTo>
                <a:lnTo>
                  <a:pt x="21990" y="16150"/>
                </a:lnTo>
                <a:lnTo>
                  <a:pt x="21950" y="16090"/>
                </a:lnTo>
                <a:lnTo>
                  <a:pt x="21930" y="16050"/>
                </a:lnTo>
                <a:lnTo>
                  <a:pt x="21890" y="16010"/>
                </a:lnTo>
                <a:lnTo>
                  <a:pt x="21740" y="15780"/>
                </a:lnTo>
                <a:lnTo>
                  <a:pt x="21730" y="15720"/>
                </a:lnTo>
                <a:lnTo>
                  <a:pt x="21720" y="15660"/>
                </a:lnTo>
                <a:lnTo>
                  <a:pt x="21670" y="15600"/>
                </a:lnTo>
                <a:lnTo>
                  <a:pt x="21610" y="15650"/>
                </a:lnTo>
                <a:lnTo>
                  <a:pt x="21550" y="15730"/>
                </a:lnTo>
                <a:lnTo>
                  <a:pt x="21490" y="15790"/>
                </a:lnTo>
                <a:lnTo>
                  <a:pt x="21450" y="15840"/>
                </a:lnTo>
                <a:lnTo>
                  <a:pt x="21430" y="15890"/>
                </a:lnTo>
                <a:lnTo>
                  <a:pt x="21390" y="15940"/>
                </a:lnTo>
                <a:lnTo>
                  <a:pt x="21350" y="16010"/>
                </a:lnTo>
                <a:lnTo>
                  <a:pt x="21190" y="16200"/>
                </a:lnTo>
                <a:lnTo>
                  <a:pt x="21080" y="16320"/>
                </a:lnTo>
                <a:lnTo>
                  <a:pt x="20950" y="16470"/>
                </a:lnTo>
                <a:lnTo>
                  <a:pt x="20840" y="16600"/>
                </a:lnTo>
                <a:lnTo>
                  <a:pt x="20790" y="16650"/>
                </a:lnTo>
                <a:lnTo>
                  <a:pt x="20740" y="16710"/>
                </a:lnTo>
                <a:lnTo>
                  <a:pt x="20680" y="16750"/>
                </a:lnTo>
                <a:lnTo>
                  <a:pt x="20610" y="16820"/>
                </a:lnTo>
                <a:lnTo>
                  <a:pt x="20560" y="16850"/>
                </a:lnTo>
                <a:lnTo>
                  <a:pt x="20500" y="16880"/>
                </a:lnTo>
                <a:lnTo>
                  <a:pt x="20440" y="16890"/>
                </a:lnTo>
                <a:lnTo>
                  <a:pt x="20380" y="16900"/>
                </a:lnTo>
                <a:lnTo>
                  <a:pt x="20320" y="16910"/>
                </a:lnTo>
                <a:lnTo>
                  <a:pt x="20260" y="16920"/>
                </a:lnTo>
                <a:lnTo>
                  <a:pt x="20210" y="16910"/>
                </a:lnTo>
                <a:lnTo>
                  <a:pt x="20110" y="16920"/>
                </a:lnTo>
                <a:lnTo>
                  <a:pt x="19780" y="16940"/>
                </a:lnTo>
                <a:lnTo>
                  <a:pt x="19670" y="16970"/>
                </a:lnTo>
                <a:lnTo>
                  <a:pt x="19580" y="17030"/>
                </a:lnTo>
                <a:lnTo>
                  <a:pt x="19520" y="17130"/>
                </a:lnTo>
                <a:lnTo>
                  <a:pt x="19480" y="17080"/>
                </a:lnTo>
                <a:lnTo>
                  <a:pt x="19420" y="16940"/>
                </a:lnTo>
                <a:lnTo>
                  <a:pt x="19310" y="16750"/>
                </a:lnTo>
                <a:lnTo>
                  <a:pt x="19130" y="16450"/>
                </a:lnTo>
                <a:lnTo>
                  <a:pt x="18950" y="16160"/>
                </a:lnTo>
                <a:lnTo>
                  <a:pt x="18940" y="16110"/>
                </a:lnTo>
                <a:lnTo>
                  <a:pt x="18960" y="16040"/>
                </a:lnTo>
                <a:lnTo>
                  <a:pt x="19030" y="16010"/>
                </a:lnTo>
                <a:lnTo>
                  <a:pt x="19110" y="15960"/>
                </a:lnTo>
                <a:lnTo>
                  <a:pt x="19170" y="15900"/>
                </a:lnTo>
                <a:lnTo>
                  <a:pt x="19230" y="15850"/>
                </a:lnTo>
                <a:lnTo>
                  <a:pt x="19240" y="15790"/>
                </a:lnTo>
                <a:lnTo>
                  <a:pt x="19270" y="15740"/>
                </a:lnTo>
                <a:lnTo>
                  <a:pt x="19300" y="15690"/>
                </a:lnTo>
                <a:lnTo>
                  <a:pt x="19330" y="15640"/>
                </a:lnTo>
                <a:lnTo>
                  <a:pt x="19350" y="15570"/>
                </a:lnTo>
                <a:lnTo>
                  <a:pt x="19360" y="15480"/>
                </a:lnTo>
                <a:lnTo>
                  <a:pt x="19380" y="15410"/>
                </a:lnTo>
                <a:lnTo>
                  <a:pt x="19380" y="15360"/>
                </a:lnTo>
                <a:lnTo>
                  <a:pt x="19360" y="15310"/>
                </a:lnTo>
                <a:lnTo>
                  <a:pt x="19310" y="15250"/>
                </a:lnTo>
                <a:lnTo>
                  <a:pt x="19270" y="15210"/>
                </a:lnTo>
                <a:lnTo>
                  <a:pt x="19230" y="15160"/>
                </a:lnTo>
                <a:lnTo>
                  <a:pt x="19230" y="15080"/>
                </a:lnTo>
                <a:lnTo>
                  <a:pt x="19270" y="15030"/>
                </a:lnTo>
                <a:lnTo>
                  <a:pt x="19320" y="15010"/>
                </a:lnTo>
                <a:lnTo>
                  <a:pt x="19350" y="14970"/>
                </a:lnTo>
                <a:lnTo>
                  <a:pt x="19410" y="14910"/>
                </a:lnTo>
                <a:lnTo>
                  <a:pt x="19460" y="14830"/>
                </a:lnTo>
                <a:lnTo>
                  <a:pt x="19460" y="14760"/>
                </a:lnTo>
                <a:lnTo>
                  <a:pt x="19480" y="14700"/>
                </a:lnTo>
                <a:lnTo>
                  <a:pt x="19480" y="14640"/>
                </a:lnTo>
                <a:lnTo>
                  <a:pt x="19460" y="14570"/>
                </a:lnTo>
                <a:lnTo>
                  <a:pt x="19510" y="14500"/>
                </a:lnTo>
                <a:lnTo>
                  <a:pt x="19540" y="14440"/>
                </a:lnTo>
                <a:lnTo>
                  <a:pt x="19560" y="14390"/>
                </a:lnTo>
                <a:lnTo>
                  <a:pt x="19590" y="14310"/>
                </a:lnTo>
                <a:lnTo>
                  <a:pt x="19610" y="14240"/>
                </a:lnTo>
                <a:lnTo>
                  <a:pt x="19630" y="14170"/>
                </a:lnTo>
                <a:lnTo>
                  <a:pt x="19630" y="14110"/>
                </a:lnTo>
                <a:lnTo>
                  <a:pt x="19580" y="14110"/>
                </a:lnTo>
                <a:lnTo>
                  <a:pt x="19510" y="14140"/>
                </a:lnTo>
                <a:lnTo>
                  <a:pt x="19420" y="14120"/>
                </a:lnTo>
                <a:lnTo>
                  <a:pt x="19350" y="14120"/>
                </a:lnTo>
                <a:lnTo>
                  <a:pt x="19290" y="14150"/>
                </a:lnTo>
                <a:lnTo>
                  <a:pt x="19210" y="14150"/>
                </a:lnTo>
                <a:lnTo>
                  <a:pt x="19160" y="14160"/>
                </a:lnTo>
                <a:lnTo>
                  <a:pt x="19090" y="14160"/>
                </a:lnTo>
                <a:lnTo>
                  <a:pt x="19030" y="14150"/>
                </a:lnTo>
                <a:lnTo>
                  <a:pt x="18970" y="14110"/>
                </a:lnTo>
                <a:lnTo>
                  <a:pt x="18900" y="14080"/>
                </a:lnTo>
                <a:lnTo>
                  <a:pt x="18840" y="14060"/>
                </a:lnTo>
                <a:lnTo>
                  <a:pt x="18780" y="14070"/>
                </a:lnTo>
                <a:lnTo>
                  <a:pt x="18730" y="14120"/>
                </a:lnTo>
                <a:lnTo>
                  <a:pt x="18670" y="14100"/>
                </a:lnTo>
                <a:lnTo>
                  <a:pt x="18620" y="14060"/>
                </a:lnTo>
                <a:lnTo>
                  <a:pt x="18570" y="14070"/>
                </a:lnTo>
                <a:lnTo>
                  <a:pt x="18510" y="14080"/>
                </a:lnTo>
                <a:lnTo>
                  <a:pt x="18470" y="14120"/>
                </a:lnTo>
                <a:lnTo>
                  <a:pt x="18400" y="14110"/>
                </a:lnTo>
                <a:lnTo>
                  <a:pt x="18320" y="14070"/>
                </a:lnTo>
                <a:lnTo>
                  <a:pt x="18260" y="14060"/>
                </a:lnTo>
                <a:lnTo>
                  <a:pt x="18200" y="14090"/>
                </a:lnTo>
                <a:lnTo>
                  <a:pt x="18150" y="14100"/>
                </a:lnTo>
                <a:lnTo>
                  <a:pt x="18090" y="14060"/>
                </a:lnTo>
                <a:lnTo>
                  <a:pt x="18040" y="14020"/>
                </a:lnTo>
                <a:lnTo>
                  <a:pt x="17990" y="14000"/>
                </a:lnTo>
                <a:lnTo>
                  <a:pt x="17920" y="13990"/>
                </a:lnTo>
                <a:lnTo>
                  <a:pt x="17890" y="13930"/>
                </a:lnTo>
                <a:lnTo>
                  <a:pt x="17820" y="13880"/>
                </a:lnTo>
                <a:lnTo>
                  <a:pt x="17760" y="13840"/>
                </a:lnTo>
                <a:lnTo>
                  <a:pt x="17730" y="13800"/>
                </a:lnTo>
                <a:lnTo>
                  <a:pt x="17680" y="13740"/>
                </a:lnTo>
                <a:lnTo>
                  <a:pt x="17610" y="13710"/>
                </a:lnTo>
                <a:lnTo>
                  <a:pt x="17550" y="13640"/>
                </a:lnTo>
                <a:lnTo>
                  <a:pt x="17480" y="13590"/>
                </a:lnTo>
                <a:lnTo>
                  <a:pt x="17430" y="13540"/>
                </a:lnTo>
                <a:lnTo>
                  <a:pt x="17410" y="13470"/>
                </a:lnTo>
                <a:lnTo>
                  <a:pt x="17390" y="13390"/>
                </a:lnTo>
                <a:lnTo>
                  <a:pt x="17380" y="13290"/>
                </a:lnTo>
                <a:lnTo>
                  <a:pt x="17330" y="13210"/>
                </a:lnTo>
                <a:lnTo>
                  <a:pt x="17320" y="13150"/>
                </a:lnTo>
                <a:lnTo>
                  <a:pt x="16560" y="11600"/>
                </a:lnTo>
                <a:lnTo>
                  <a:pt x="16670" y="11560"/>
                </a:lnTo>
                <a:lnTo>
                  <a:pt x="16710" y="11520"/>
                </a:lnTo>
                <a:lnTo>
                  <a:pt x="16750" y="11470"/>
                </a:lnTo>
                <a:lnTo>
                  <a:pt x="16820" y="11390"/>
                </a:lnTo>
                <a:lnTo>
                  <a:pt x="16860" y="11330"/>
                </a:lnTo>
                <a:lnTo>
                  <a:pt x="16880" y="11300"/>
                </a:lnTo>
                <a:lnTo>
                  <a:pt x="17270" y="10970"/>
                </a:lnTo>
                <a:lnTo>
                  <a:pt x="17330" y="10920"/>
                </a:lnTo>
                <a:lnTo>
                  <a:pt x="17470" y="10790"/>
                </a:lnTo>
                <a:lnTo>
                  <a:pt x="17490" y="10780"/>
                </a:lnTo>
                <a:lnTo>
                  <a:pt x="17550" y="10790"/>
                </a:lnTo>
                <a:lnTo>
                  <a:pt x="17620" y="10750"/>
                </a:lnTo>
                <a:lnTo>
                  <a:pt x="17690" y="10730"/>
                </a:lnTo>
                <a:lnTo>
                  <a:pt x="17750" y="10730"/>
                </a:lnTo>
                <a:lnTo>
                  <a:pt x="17840" y="10720"/>
                </a:lnTo>
                <a:lnTo>
                  <a:pt x="17930" y="10720"/>
                </a:lnTo>
                <a:lnTo>
                  <a:pt x="18010" y="10720"/>
                </a:lnTo>
                <a:lnTo>
                  <a:pt x="18090" y="10690"/>
                </a:lnTo>
                <a:lnTo>
                  <a:pt x="18160" y="10660"/>
                </a:lnTo>
                <a:lnTo>
                  <a:pt x="18200" y="10630"/>
                </a:lnTo>
                <a:lnTo>
                  <a:pt x="18250" y="10590"/>
                </a:lnTo>
                <a:lnTo>
                  <a:pt x="18220" y="10500"/>
                </a:lnTo>
                <a:lnTo>
                  <a:pt x="18210" y="10430"/>
                </a:lnTo>
                <a:lnTo>
                  <a:pt x="18390" y="10370"/>
                </a:lnTo>
                <a:lnTo>
                  <a:pt x="18570" y="10340"/>
                </a:lnTo>
                <a:lnTo>
                  <a:pt x="18720" y="10320"/>
                </a:lnTo>
                <a:lnTo>
                  <a:pt x="19430" y="10210"/>
                </a:lnTo>
                <a:lnTo>
                  <a:pt x="19440" y="10220"/>
                </a:lnTo>
                <a:lnTo>
                  <a:pt x="19530" y="10240"/>
                </a:lnTo>
                <a:lnTo>
                  <a:pt x="19600" y="10220"/>
                </a:lnTo>
                <a:lnTo>
                  <a:pt x="19690" y="10220"/>
                </a:lnTo>
                <a:lnTo>
                  <a:pt x="19750" y="10260"/>
                </a:lnTo>
                <a:lnTo>
                  <a:pt x="19790" y="10290"/>
                </a:lnTo>
                <a:lnTo>
                  <a:pt x="19860" y="10260"/>
                </a:lnTo>
                <a:lnTo>
                  <a:pt x="19920" y="10230"/>
                </a:lnTo>
                <a:lnTo>
                  <a:pt x="19960" y="10200"/>
                </a:lnTo>
                <a:lnTo>
                  <a:pt x="20020" y="10150"/>
                </a:lnTo>
                <a:lnTo>
                  <a:pt x="20110" y="10070"/>
                </a:lnTo>
                <a:lnTo>
                  <a:pt x="20260" y="10030"/>
                </a:lnTo>
                <a:lnTo>
                  <a:pt x="20340" y="9970"/>
                </a:lnTo>
                <a:lnTo>
                  <a:pt x="20410" y="9930"/>
                </a:lnTo>
                <a:lnTo>
                  <a:pt x="20450" y="9900"/>
                </a:lnTo>
                <a:lnTo>
                  <a:pt x="20680" y="9830"/>
                </a:lnTo>
                <a:lnTo>
                  <a:pt x="20720" y="9810"/>
                </a:lnTo>
                <a:lnTo>
                  <a:pt x="21040" y="9810"/>
                </a:lnTo>
                <a:lnTo>
                  <a:pt x="21890" y="9810"/>
                </a:lnTo>
                <a:lnTo>
                  <a:pt x="22150" y="9780"/>
                </a:lnTo>
                <a:lnTo>
                  <a:pt x="22180" y="9780"/>
                </a:lnTo>
                <a:lnTo>
                  <a:pt x="22280" y="9790"/>
                </a:lnTo>
                <a:lnTo>
                  <a:pt x="22340" y="9790"/>
                </a:lnTo>
                <a:lnTo>
                  <a:pt x="22390" y="9790"/>
                </a:lnTo>
                <a:lnTo>
                  <a:pt x="22480" y="9790"/>
                </a:lnTo>
                <a:lnTo>
                  <a:pt x="22570" y="9780"/>
                </a:lnTo>
                <a:lnTo>
                  <a:pt x="22630" y="9740"/>
                </a:lnTo>
                <a:lnTo>
                  <a:pt x="22690" y="9730"/>
                </a:lnTo>
                <a:lnTo>
                  <a:pt x="22750" y="9710"/>
                </a:lnTo>
                <a:lnTo>
                  <a:pt x="22810" y="9690"/>
                </a:lnTo>
                <a:lnTo>
                  <a:pt x="22870" y="9700"/>
                </a:lnTo>
                <a:lnTo>
                  <a:pt x="22940" y="9680"/>
                </a:lnTo>
                <a:lnTo>
                  <a:pt x="22920" y="9610"/>
                </a:lnTo>
                <a:lnTo>
                  <a:pt x="22880" y="9540"/>
                </a:lnTo>
                <a:lnTo>
                  <a:pt x="22910" y="9480"/>
                </a:lnTo>
                <a:lnTo>
                  <a:pt x="23040" y="9470"/>
                </a:lnTo>
                <a:lnTo>
                  <a:pt x="23110" y="9440"/>
                </a:lnTo>
                <a:lnTo>
                  <a:pt x="23150" y="9340"/>
                </a:lnTo>
                <a:lnTo>
                  <a:pt x="23200" y="9270"/>
                </a:lnTo>
                <a:lnTo>
                  <a:pt x="23250" y="9240"/>
                </a:lnTo>
                <a:lnTo>
                  <a:pt x="23290" y="9210"/>
                </a:lnTo>
                <a:lnTo>
                  <a:pt x="23350" y="9250"/>
                </a:lnTo>
                <a:lnTo>
                  <a:pt x="23440" y="9340"/>
                </a:lnTo>
                <a:lnTo>
                  <a:pt x="23580" y="9420"/>
                </a:lnTo>
                <a:lnTo>
                  <a:pt x="23740" y="9450"/>
                </a:lnTo>
                <a:lnTo>
                  <a:pt x="23770" y="9490"/>
                </a:lnTo>
                <a:lnTo>
                  <a:pt x="23820" y="9510"/>
                </a:lnTo>
                <a:lnTo>
                  <a:pt x="23890" y="9510"/>
                </a:lnTo>
                <a:lnTo>
                  <a:pt x="23970" y="9540"/>
                </a:lnTo>
                <a:lnTo>
                  <a:pt x="24050" y="9560"/>
                </a:lnTo>
                <a:lnTo>
                  <a:pt x="24120" y="9480"/>
                </a:lnTo>
                <a:lnTo>
                  <a:pt x="24130" y="9400"/>
                </a:lnTo>
                <a:lnTo>
                  <a:pt x="24170" y="9350"/>
                </a:lnTo>
                <a:lnTo>
                  <a:pt x="24220" y="9330"/>
                </a:lnTo>
                <a:lnTo>
                  <a:pt x="24270" y="9320"/>
                </a:lnTo>
                <a:lnTo>
                  <a:pt x="24310" y="9240"/>
                </a:lnTo>
                <a:lnTo>
                  <a:pt x="24370" y="9160"/>
                </a:lnTo>
                <a:lnTo>
                  <a:pt x="24440" y="9190"/>
                </a:lnTo>
                <a:lnTo>
                  <a:pt x="24510" y="9180"/>
                </a:lnTo>
                <a:lnTo>
                  <a:pt x="24560" y="9130"/>
                </a:lnTo>
                <a:lnTo>
                  <a:pt x="24560" y="8930"/>
                </a:lnTo>
                <a:lnTo>
                  <a:pt x="25200" y="8600"/>
                </a:lnTo>
                <a:lnTo>
                  <a:pt x="25490" y="8550"/>
                </a:lnTo>
                <a:lnTo>
                  <a:pt x="25800" y="8660"/>
                </a:lnTo>
                <a:lnTo>
                  <a:pt x="26030" y="8810"/>
                </a:lnTo>
                <a:lnTo>
                  <a:pt x="26280" y="8860"/>
                </a:lnTo>
                <a:lnTo>
                  <a:pt x="26580" y="8710"/>
                </a:lnTo>
                <a:lnTo>
                  <a:pt x="26580" y="8720"/>
                </a:lnTo>
                <a:lnTo>
                  <a:pt x="26610" y="8780"/>
                </a:lnTo>
                <a:lnTo>
                  <a:pt x="26640" y="8830"/>
                </a:lnTo>
                <a:lnTo>
                  <a:pt x="26700" y="8870"/>
                </a:lnTo>
                <a:lnTo>
                  <a:pt x="26760" y="8850"/>
                </a:lnTo>
                <a:lnTo>
                  <a:pt x="26820" y="8810"/>
                </a:lnTo>
                <a:lnTo>
                  <a:pt x="26880" y="8790"/>
                </a:lnTo>
                <a:lnTo>
                  <a:pt x="26930" y="8760"/>
                </a:lnTo>
                <a:lnTo>
                  <a:pt x="27000" y="8720"/>
                </a:lnTo>
                <a:lnTo>
                  <a:pt x="27080" y="8680"/>
                </a:lnTo>
                <a:lnTo>
                  <a:pt x="27180" y="8670"/>
                </a:lnTo>
                <a:lnTo>
                  <a:pt x="27260" y="8700"/>
                </a:lnTo>
                <a:lnTo>
                  <a:pt x="27310" y="8640"/>
                </a:lnTo>
                <a:lnTo>
                  <a:pt x="27320" y="8570"/>
                </a:lnTo>
                <a:lnTo>
                  <a:pt x="27240" y="8530"/>
                </a:lnTo>
                <a:lnTo>
                  <a:pt x="27170" y="8510"/>
                </a:lnTo>
                <a:lnTo>
                  <a:pt x="27080" y="8480"/>
                </a:lnTo>
                <a:lnTo>
                  <a:pt x="27110" y="8400"/>
                </a:lnTo>
                <a:lnTo>
                  <a:pt x="27140" y="8340"/>
                </a:lnTo>
                <a:lnTo>
                  <a:pt x="27240" y="8290"/>
                </a:lnTo>
                <a:lnTo>
                  <a:pt x="27310" y="8240"/>
                </a:lnTo>
                <a:lnTo>
                  <a:pt x="27370" y="8240"/>
                </a:lnTo>
                <a:lnTo>
                  <a:pt x="27470" y="8300"/>
                </a:lnTo>
                <a:lnTo>
                  <a:pt x="27580" y="8420"/>
                </a:lnTo>
                <a:lnTo>
                  <a:pt x="27620" y="8600"/>
                </a:lnTo>
                <a:lnTo>
                  <a:pt x="27580" y="9020"/>
                </a:lnTo>
                <a:lnTo>
                  <a:pt x="27640" y="9180"/>
                </a:lnTo>
                <a:lnTo>
                  <a:pt x="27760" y="9230"/>
                </a:lnTo>
                <a:lnTo>
                  <a:pt x="28170" y="9260"/>
                </a:lnTo>
                <a:lnTo>
                  <a:pt x="28350" y="9270"/>
                </a:lnTo>
                <a:lnTo>
                  <a:pt x="28400" y="9280"/>
                </a:lnTo>
                <a:lnTo>
                  <a:pt x="28960" y="9430"/>
                </a:lnTo>
                <a:lnTo>
                  <a:pt x="28980" y="9430"/>
                </a:lnTo>
                <a:lnTo>
                  <a:pt x="29250" y="9500"/>
                </a:lnTo>
                <a:lnTo>
                  <a:pt x="29370" y="9530"/>
                </a:lnTo>
                <a:lnTo>
                  <a:pt x="29540" y="9550"/>
                </a:lnTo>
                <a:lnTo>
                  <a:pt x="29690" y="9570"/>
                </a:lnTo>
                <a:lnTo>
                  <a:pt x="29860" y="9550"/>
                </a:lnTo>
                <a:lnTo>
                  <a:pt x="29860" y="9600"/>
                </a:lnTo>
                <a:lnTo>
                  <a:pt x="29850" y="9650"/>
                </a:lnTo>
                <a:lnTo>
                  <a:pt x="29850" y="9710"/>
                </a:lnTo>
                <a:lnTo>
                  <a:pt x="29920" y="9730"/>
                </a:lnTo>
                <a:lnTo>
                  <a:pt x="29990" y="9740"/>
                </a:lnTo>
                <a:lnTo>
                  <a:pt x="30070" y="9730"/>
                </a:lnTo>
                <a:lnTo>
                  <a:pt x="30120" y="9730"/>
                </a:lnTo>
                <a:lnTo>
                  <a:pt x="30180" y="9750"/>
                </a:lnTo>
                <a:lnTo>
                  <a:pt x="30250" y="9780"/>
                </a:lnTo>
                <a:lnTo>
                  <a:pt x="30310" y="9750"/>
                </a:lnTo>
                <a:lnTo>
                  <a:pt x="30280" y="9710"/>
                </a:lnTo>
                <a:lnTo>
                  <a:pt x="30290" y="9650"/>
                </a:lnTo>
                <a:lnTo>
                  <a:pt x="30320" y="9580"/>
                </a:lnTo>
                <a:lnTo>
                  <a:pt x="30340" y="9550"/>
                </a:lnTo>
                <a:lnTo>
                  <a:pt x="30450" y="9590"/>
                </a:lnTo>
                <a:lnTo>
                  <a:pt x="30640" y="9700"/>
                </a:lnTo>
                <a:lnTo>
                  <a:pt x="30810" y="9840"/>
                </a:lnTo>
                <a:lnTo>
                  <a:pt x="31000" y="9950"/>
                </a:lnTo>
                <a:lnTo>
                  <a:pt x="31170" y="9980"/>
                </a:lnTo>
                <a:lnTo>
                  <a:pt x="31250" y="10000"/>
                </a:lnTo>
                <a:lnTo>
                  <a:pt x="31260" y="10000"/>
                </a:lnTo>
                <a:lnTo>
                  <a:pt x="31530" y="9970"/>
                </a:lnTo>
                <a:lnTo>
                  <a:pt x="31530" y="10040"/>
                </a:lnTo>
                <a:lnTo>
                  <a:pt x="31590" y="10040"/>
                </a:lnTo>
                <a:lnTo>
                  <a:pt x="31640" y="10040"/>
                </a:lnTo>
                <a:lnTo>
                  <a:pt x="31710" y="10060"/>
                </a:lnTo>
                <a:lnTo>
                  <a:pt x="31760" y="10080"/>
                </a:lnTo>
                <a:lnTo>
                  <a:pt x="31850" y="10070"/>
                </a:lnTo>
                <a:lnTo>
                  <a:pt x="31920" y="10070"/>
                </a:lnTo>
                <a:lnTo>
                  <a:pt x="31970" y="10110"/>
                </a:lnTo>
                <a:lnTo>
                  <a:pt x="32010" y="10140"/>
                </a:lnTo>
                <a:lnTo>
                  <a:pt x="32080" y="10150"/>
                </a:lnTo>
                <a:lnTo>
                  <a:pt x="32150" y="10150"/>
                </a:lnTo>
                <a:lnTo>
                  <a:pt x="32230" y="10170"/>
                </a:lnTo>
                <a:lnTo>
                  <a:pt x="32320" y="10150"/>
                </a:lnTo>
                <a:lnTo>
                  <a:pt x="32320" y="10070"/>
                </a:lnTo>
                <a:lnTo>
                  <a:pt x="32310" y="10000"/>
                </a:lnTo>
                <a:lnTo>
                  <a:pt x="32320" y="9930"/>
                </a:lnTo>
                <a:lnTo>
                  <a:pt x="32340" y="9870"/>
                </a:lnTo>
                <a:lnTo>
                  <a:pt x="32390" y="9820"/>
                </a:lnTo>
                <a:lnTo>
                  <a:pt x="32460" y="9820"/>
                </a:lnTo>
                <a:lnTo>
                  <a:pt x="32520" y="9830"/>
                </a:lnTo>
                <a:lnTo>
                  <a:pt x="32590" y="9830"/>
                </a:lnTo>
                <a:lnTo>
                  <a:pt x="32670" y="9830"/>
                </a:lnTo>
                <a:lnTo>
                  <a:pt x="32750" y="9830"/>
                </a:lnTo>
                <a:lnTo>
                  <a:pt x="32820" y="9790"/>
                </a:lnTo>
                <a:lnTo>
                  <a:pt x="32890" y="9750"/>
                </a:lnTo>
                <a:lnTo>
                  <a:pt x="32940" y="9760"/>
                </a:lnTo>
                <a:lnTo>
                  <a:pt x="32990" y="9820"/>
                </a:lnTo>
                <a:lnTo>
                  <a:pt x="33030" y="9890"/>
                </a:lnTo>
                <a:lnTo>
                  <a:pt x="33090" y="9890"/>
                </a:lnTo>
                <a:lnTo>
                  <a:pt x="33150" y="9910"/>
                </a:lnTo>
                <a:lnTo>
                  <a:pt x="33190" y="9860"/>
                </a:lnTo>
                <a:lnTo>
                  <a:pt x="33260" y="9920"/>
                </a:lnTo>
                <a:lnTo>
                  <a:pt x="33440" y="9880"/>
                </a:lnTo>
                <a:lnTo>
                  <a:pt x="33460" y="9910"/>
                </a:lnTo>
                <a:lnTo>
                  <a:pt x="33530" y="9960"/>
                </a:lnTo>
                <a:lnTo>
                  <a:pt x="33600" y="9980"/>
                </a:lnTo>
                <a:lnTo>
                  <a:pt x="33670" y="9990"/>
                </a:lnTo>
                <a:lnTo>
                  <a:pt x="33760" y="10020"/>
                </a:lnTo>
                <a:lnTo>
                  <a:pt x="33840" y="10000"/>
                </a:lnTo>
                <a:lnTo>
                  <a:pt x="33910" y="9990"/>
                </a:lnTo>
                <a:lnTo>
                  <a:pt x="33980" y="9980"/>
                </a:lnTo>
                <a:lnTo>
                  <a:pt x="34030" y="9990"/>
                </a:lnTo>
                <a:lnTo>
                  <a:pt x="34090" y="9990"/>
                </a:lnTo>
                <a:lnTo>
                  <a:pt x="34160" y="9970"/>
                </a:lnTo>
                <a:lnTo>
                  <a:pt x="34240" y="9930"/>
                </a:lnTo>
                <a:lnTo>
                  <a:pt x="34320" y="9940"/>
                </a:lnTo>
                <a:lnTo>
                  <a:pt x="34390" y="9970"/>
                </a:lnTo>
                <a:lnTo>
                  <a:pt x="34470" y="9940"/>
                </a:lnTo>
                <a:lnTo>
                  <a:pt x="34530" y="9920"/>
                </a:lnTo>
                <a:lnTo>
                  <a:pt x="34580" y="9920"/>
                </a:lnTo>
                <a:lnTo>
                  <a:pt x="34650" y="9900"/>
                </a:lnTo>
                <a:lnTo>
                  <a:pt x="34720" y="9880"/>
                </a:lnTo>
                <a:lnTo>
                  <a:pt x="34810" y="9830"/>
                </a:lnTo>
                <a:lnTo>
                  <a:pt x="34870" y="9730"/>
                </a:lnTo>
                <a:lnTo>
                  <a:pt x="34910" y="9640"/>
                </a:lnTo>
                <a:lnTo>
                  <a:pt x="34930" y="9570"/>
                </a:lnTo>
                <a:lnTo>
                  <a:pt x="34950" y="9520"/>
                </a:lnTo>
                <a:lnTo>
                  <a:pt x="35010" y="9490"/>
                </a:lnTo>
                <a:lnTo>
                  <a:pt x="35060" y="9470"/>
                </a:lnTo>
                <a:lnTo>
                  <a:pt x="35090" y="9410"/>
                </a:lnTo>
                <a:lnTo>
                  <a:pt x="35120" y="9330"/>
                </a:lnTo>
                <a:lnTo>
                  <a:pt x="35220" y="9360"/>
                </a:lnTo>
                <a:lnTo>
                  <a:pt x="35260" y="9370"/>
                </a:lnTo>
                <a:lnTo>
                  <a:pt x="35330" y="9450"/>
                </a:lnTo>
                <a:lnTo>
                  <a:pt x="35450" y="9540"/>
                </a:lnTo>
                <a:lnTo>
                  <a:pt x="35640" y="9550"/>
                </a:lnTo>
                <a:lnTo>
                  <a:pt x="35610" y="9620"/>
                </a:lnTo>
                <a:lnTo>
                  <a:pt x="35600" y="9690"/>
                </a:lnTo>
                <a:lnTo>
                  <a:pt x="35670" y="9730"/>
                </a:lnTo>
                <a:lnTo>
                  <a:pt x="35760" y="9740"/>
                </a:lnTo>
                <a:lnTo>
                  <a:pt x="35830" y="9730"/>
                </a:lnTo>
                <a:lnTo>
                  <a:pt x="35900" y="9720"/>
                </a:lnTo>
                <a:lnTo>
                  <a:pt x="35990" y="9710"/>
                </a:lnTo>
                <a:lnTo>
                  <a:pt x="36080" y="9700"/>
                </a:lnTo>
                <a:lnTo>
                  <a:pt x="36160" y="9690"/>
                </a:lnTo>
                <a:lnTo>
                  <a:pt x="36230" y="9660"/>
                </a:lnTo>
                <a:lnTo>
                  <a:pt x="36260" y="9590"/>
                </a:lnTo>
                <a:lnTo>
                  <a:pt x="36220" y="9520"/>
                </a:lnTo>
                <a:lnTo>
                  <a:pt x="36250" y="9470"/>
                </a:lnTo>
                <a:lnTo>
                  <a:pt x="36230" y="9410"/>
                </a:lnTo>
                <a:lnTo>
                  <a:pt x="36190" y="9370"/>
                </a:lnTo>
                <a:lnTo>
                  <a:pt x="36220" y="9330"/>
                </a:lnTo>
                <a:lnTo>
                  <a:pt x="36300" y="9300"/>
                </a:lnTo>
                <a:lnTo>
                  <a:pt x="36380" y="9270"/>
                </a:lnTo>
                <a:lnTo>
                  <a:pt x="36430" y="9230"/>
                </a:lnTo>
                <a:lnTo>
                  <a:pt x="36470" y="9220"/>
                </a:lnTo>
                <a:lnTo>
                  <a:pt x="36500" y="9260"/>
                </a:lnTo>
                <a:lnTo>
                  <a:pt x="36710" y="9330"/>
                </a:lnTo>
                <a:lnTo>
                  <a:pt x="36740" y="9320"/>
                </a:lnTo>
                <a:lnTo>
                  <a:pt x="36740" y="9330"/>
                </a:lnTo>
                <a:lnTo>
                  <a:pt x="36780" y="9400"/>
                </a:lnTo>
                <a:lnTo>
                  <a:pt x="36820" y="9460"/>
                </a:lnTo>
                <a:lnTo>
                  <a:pt x="36880" y="9510"/>
                </a:lnTo>
                <a:lnTo>
                  <a:pt x="36930" y="9520"/>
                </a:lnTo>
                <a:lnTo>
                  <a:pt x="37000" y="9520"/>
                </a:lnTo>
                <a:lnTo>
                  <a:pt x="37050" y="9500"/>
                </a:lnTo>
                <a:lnTo>
                  <a:pt x="37100" y="9480"/>
                </a:lnTo>
                <a:lnTo>
                  <a:pt x="37150" y="9470"/>
                </a:lnTo>
                <a:lnTo>
                  <a:pt x="37200" y="9460"/>
                </a:lnTo>
                <a:lnTo>
                  <a:pt x="37280" y="9430"/>
                </a:lnTo>
                <a:lnTo>
                  <a:pt x="37340" y="9410"/>
                </a:lnTo>
                <a:lnTo>
                  <a:pt x="37400" y="9380"/>
                </a:lnTo>
                <a:lnTo>
                  <a:pt x="37450" y="9370"/>
                </a:lnTo>
                <a:lnTo>
                  <a:pt x="37500" y="9340"/>
                </a:lnTo>
                <a:lnTo>
                  <a:pt x="37540" y="9300"/>
                </a:lnTo>
                <a:lnTo>
                  <a:pt x="37570" y="9230"/>
                </a:lnTo>
                <a:lnTo>
                  <a:pt x="37600" y="9170"/>
                </a:lnTo>
                <a:lnTo>
                  <a:pt x="37590" y="9100"/>
                </a:lnTo>
                <a:lnTo>
                  <a:pt x="37650" y="9060"/>
                </a:lnTo>
                <a:lnTo>
                  <a:pt x="37700" y="9020"/>
                </a:lnTo>
                <a:lnTo>
                  <a:pt x="37720" y="8960"/>
                </a:lnTo>
                <a:lnTo>
                  <a:pt x="37790" y="8950"/>
                </a:lnTo>
                <a:lnTo>
                  <a:pt x="37910" y="8960"/>
                </a:lnTo>
                <a:lnTo>
                  <a:pt x="38470" y="9190"/>
                </a:lnTo>
                <a:lnTo>
                  <a:pt x="38850" y="9340"/>
                </a:lnTo>
                <a:lnTo>
                  <a:pt x="39440" y="9430"/>
                </a:lnTo>
                <a:lnTo>
                  <a:pt x="40670" y="9610"/>
                </a:lnTo>
                <a:lnTo>
                  <a:pt x="40810" y="9630"/>
                </a:lnTo>
                <a:lnTo>
                  <a:pt x="40920" y="9680"/>
                </a:lnTo>
                <a:lnTo>
                  <a:pt x="41020" y="9700"/>
                </a:lnTo>
                <a:lnTo>
                  <a:pt x="41040" y="9710"/>
                </a:lnTo>
                <a:lnTo>
                  <a:pt x="41140" y="9710"/>
                </a:lnTo>
                <a:lnTo>
                  <a:pt x="41200" y="9700"/>
                </a:lnTo>
                <a:lnTo>
                  <a:pt x="41220" y="9690"/>
                </a:lnTo>
                <a:lnTo>
                  <a:pt x="41240" y="9740"/>
                </a:lnTo>
                <a:lnTo>
                  <a:pt x="41230" y="9800"/>
                </a:lnTo>
                <a:lnTo>
                  <a:pt x="41200" y="9890"/>
                </a:lnTo>
                <a:lnTo>
                  <a:pt x="41270" y="9920"/>
                </a:lnTo>
                <a:lnTo>
                  <a:pt x="41290" y="9970"/>
                </a:lnTo>
                <a:lnTo>
                  <a:pt x="41270" y="10070"/>
                </a:lnTo>
                <a:lnTo>
                  <a:pt x="41270" y="10120"/>
                </a:lnTo>
                <a:lnTo>
                  <a:pt x="41260" y="10250"/>
                </a:lnTo>
                <a:lnTo>
                  <a:pt x="41250" y="10350"/>
                </a:lnTo>
                <a:lnTo>
                  <a:pt x="41230" y="10450"/>
                </a:lnTo>
                <a:lnTo>
                  <a:pt x="41190" y="10530"/>
                </a:lnTo>
                <a:lnTo>
                  <a:pt x="41170" y="10600"/>
                </a:lnTo>
                <a:lnTo>
                  <a:pt x="41150" y="10650"/>
                </a:lnTo>
                <a:lnTo>
                  <a:pt x="41130" y="10700"/>
                </a:lnTo>
                <a:lnTo>
                  <a:pt x="41120" y="10760"/>
                </a:lnTo>
                <a:lnTo>
                  <a:pt x="41120" y="10820"/>
                </a:lnTo>
                <a:lnTo>
                  <a:pt x="41100" y="10900"/>
                </a:lnTo>
                <a:lnTo>
                  <a:pt x="41110" y="10980"/>
                </a:lnTo>
                <a:lnTo>
                  <a:pt x="41100" y="11040"/>
                </a:lnTo>
                <a:lnTo>
                  <a:pt x="41130" y="11110"/>
                </a:lnTo>
                <a:lnTo>
                  <a:pt x="41090" y="11200"/>
                </a:lnTo>
                <a:lnTo>
                  <a:pt x="41110" y="11290"/>
                </a:lnTo>
                <a:lnTo>
                  <a:pt x="41120" y="11370"/>
                </a:lnTo>
                <a:lnTo>
                  <a:pt x="41090" y="11440"/>
                </a:lnTo>
                <a:lnTo>
                  <a:pt x="41160" y="11490"/>
                </a:lnTo>
                <a:lnTo>
                  <a:pt x="41200" y="11590"/>
                </a:lnTo>
                <a:lnTo>
                  <a:pt x="41200" y="11650"/>
                </a:lnTo>
                <a:lnTo>
                  <a:pt x="41200" y="11710"/>
                </a:lnTo>
                <a:lnTo>
                  <a:pt x="41190" y="11770"/>
                </a:lnTo>
                <a:lnTo>
                  <a:pt x="41220" y="11820"/>
                </a:lnTo>
                <a:lnTo>
                  <a:pt x="41210" y="11900"/>
                </a:lnTo>
                <a:lnTo>
                  <a:pt x="41170" y="11980"/>
                </a:lnTo>
                <a:lnTo>
                  <a:pt x="41140" y="12070"/>
                </a:lnTo>
                <a:lnTo>
                  <a:pt x="41110" y="12150"/>
                </a:lnTo>
                <a:lnTo>
                  <a:pt x="41130" y="12220"/>
                </a:lnTo>
                <a:lnTo>
                  <a:pt x="41110" y="12270"/>
                </a:lnTo>
                <a:lnTo>
                  <a:pt x="41040" y="12300"/>
                </a:lnTo>
                <a:lnTo>
                  <a:pt x="40970" y="12300"/>
                </a:lnTo>
                <a:lnTo>
                  <a:pt x="40890" y="12300"/>
                </a:lnTo>
                <a:lnTo>
                  <a:pt x="40860" y="12340"/>
                </a:lnTo>
                <a:lnTo>
                  <a:pt x="40880" y="12410"/>
                </a:lnTo>
                <a:lnTo>
                  <a:pt x="40910" y="12480"/>
                </a:lnTo>
                <a:lnTo>
                  <a:pt x="40980" y="12510"/>
                </a:lnTo>
                <a:lnTo>
                  <a:pt x="41020" y="12540"/>
                </a:lnTo>
                <a:lnTo>
                  <a:pt x="41030" y="12600"/>
                </a:lnTo>
                <a:lnTo>
                  <a:pt x="41060" y="12660"/>
                </a:lnTo>
                <a:lnTo>
                  <a:pt x="41120" y="12700"/>
                </a:lnTo>
                <a:lnTo>
                  <a:pt x="41160" y="12760"/>
                </a:lnTo>
                <a:lnTo>
                  <a:pt x="41180" y="12850"/>
                </a:lnTo>
                <a:lnTo>
                  <a:pt x="41210" y="12890"/>
                </a:lnTo>
                <a:lnTo>
                  <a:pt x="41280" y="12900"/>
                </a:lnTo>
                <a:lnTo>
                  <a:pt x="41350" y="12950"/>
                </a:lnTo>
                <a:lnTo>
                  <a:pt x="41390" y="13050"/>
                </a:lnTo>
                <a:lnTo>
                  <a:pt x="41450" y="13100"/>
                </a:lnTo>
                <a:lnTo>
                  <a:pt x="41510" y="13130"/>
                </a:lnTo>
                <a:lnTo>
                  <a:pt x="41570" y="13180"/>
                </a:lnTo>
                <a:lnTo>
                  <a:pt x="41630" y="13190"/>
                </a:lnTo>
                <a:lnTo>
                  <a:pt x="41660" y="13240"/>
                </a:lnTo>
                <a:lnTo>
                  <a:pt x="41720" y="13270"/>
                </a:lnTo>
                <a:lnTo>
                  <a:pt x="41800" y="13290"/>
                </a:lnTo>
                <a:lnTo>
                  <a:pt x="41850" y="13330"/>
                </a:lnTo>
                <a:lnTo>
                  <a:pt x="41900" y="13360"/>
                </a:lnTo>
                <a:lnTo>
                  <a:pt x="41950" y="13420"/>
                </a:lnTo>
                <a:lnTo>
                  <a:pt x="41980" y="13470"/>
                </a:lnTo>
                <a:lnTo>
                  <a:pt x="41970" y="13560"/>
                </a:lnTo>
                <a:lnTo>
                  <a:pt x="41890" y="13600"/>
                </a:lnTo>
                <a:lnTo>
                  <a:pt x="41850" y="13650"/>
                </a:lnTo>
                <a:lnTo>
                  <a:pt x="41840" y="13710"/>
                </a:lnTo>
                <a:lnTo>
                  <a:pt x="41780" y="13740"/>
                </a:lnTo>
                <a:lnTo>
                  <a:pt x="41720" y="13790"/>
                </a:lnTo>
                <a:lnTo>
                  <a:pt x="41680" y="13860"/>
                </a:lnTo>
                <a:lnTo>
                  <a:pt x="41630" y="13910"/>
                </a:lnTo>
                <a:lnTo>
                  <a:pt x="41570" y="13930"/>
                </a:lnTo>
                <a:lnTo>
                  <a:pt x="41520" y="13960"/>
                </a:lnTo>
                <a:lnTo>
                  <a:pt x="41480" y="14010"/>
                </a:lnTo>
                <a:lnTo>
                  <a:pt x="41440" y="14090"/>
                </a:lnTo>
                <a:lnTo>
                  <a:pt x="41380" y="14160"/>
                </a:lnTo>
                <a:lnTo>
                  <a:pt x="41320" y="14170"/>
                </a:lnTo>
                <a:lnTo>
                  <a:pt x="41290" y="14210"/>
                </a:lnTo>
                <a:lnTo>
                  <a:pt x="41250" y="14260"/>
                </a:lnTo>
                <a:lnTo>
                  <a:pt x="41210" y="14310"/>
                </a:lnTo>
                <a:lnTo>
                  <a:pt x="41150" y="14370"/>
                </a:lnTo>
                <a:lnTo>
                  <a:pt x="41100" y="14430"/>
                </a:lnTo>
                <a:lnTo>
                  <a:pt x="41100" y="14490"/>
                </a:lnTo>
                <a:lnTo>
                  <a:pt x="41050" y="14570"/>
                </a:lnTo>
                <a:lnTo>
                  <a:pt x="41020" y="14650"/>
                </a:lnTo>
                <a:lnTo>
                  <a:pt x="40960" y="14700"/>
                </a:lnTo>
                <a:lnTo>
                  <a:pt x="40890" y="14730"/>
                </a:lnTo>
                <a:lnTo>
                  <a:pt x="40820" y="14750"/>
                </a:lnTo>
                <a:lnTo>
                  <a:pt x="40790" y="14820"/>
                </a:lnTo>
                <a:lnTo>
                  <a:pt x="40760" y="14870"/>
                </a:lnTo>
                <a:lnTo>
                  <a:pt x="40750" y="14930"/>
                </a:lnTo>
                <a:lnTo>
                  <a:pt x="40740" y="14990"/>
                </a:lnTo>
                <a:lnTo>
                  <a:pt x="40720" y="15040"/>
                </a:lnTo>
                <a:lnTo>
                  <a:pt x="40700" y="15120"/>
                </a:lnTo>
                <a:lnTo>
                  <a:pt x="40700" y="15170"/>
                </a:lnTo>
                <a:lnTo>
                  <a:pt x="40660" y="15220"/>
                </a:lnTo>
                <a:lnTo>
                  <a:pt x="40660" y="15270"/>
                </a:lnTo>
                <a:lnTo>
                  <a:pt x="40660" y="15330"/>
                </a:lnTo>
                <a:lnTo>
                  <a:pt x="40640" y="15380"/>
                </a:lnTo>
                <a:lnTo>
                  <a:pt x="40630" y="15430"/>
                </a:lnTo>
                <a:lnTo>
                  <a:pt x="40650" y="15500"/>
                </a:lnTo>
                <a:lnTo>
                  <a:pt x="40640" y="15580"/>
                </a:lnTo>
                <a:lnTo>
                  <a:pt x="40580" y="15620"/>
                </a:lnTo>
                <a:lnTo>
                  <a:pt x="40530" y="15630"/>
                </a:lnTo>
                <a:lnTo>
                  <a:pt x="40540" y="15690"/>
                </a:lnTo>
                <a:lnTo>
                  <a:pt x="40560" y="15750"/>
                </a:lnTo>
                <a:lnTo>
                  <a:pt x="40560" y="15810"/>
                </a:lnTo>
                <a:lnTo>
                  <a:pt x="40540" y="15860"/>
                </a:lnTo>
                <a:lnTo>
                  <a:pt x="40490" y="15900"/>
                </a:lnTo>
                <a:lnTo>
                  <a:pt x="40460" y="15950"/>
                </a:lnTo>
                <a:lnTo>
                  <a:pt x="40450" y="16020"/>
                </a:lnTo>
                <a:lnTo>
                  <a:pt x="40440" y="16090"/>
                </a:lnTo>
                <a:lnTo>
                  <a:pt x="40440" y="16150"/>
                </a:lnTo>
                <a:lnTo>
                  <a:pt x="40460" y="16210"/>
                </a:lnTo>
                <a:lnTo>
                  <a:pt x="40500" y="16260"/>
                </a:lnTo>
                <a:lnTo>
                  <a:pt x="40530" y="16310"/>
                </a:lnTo>
                <a:lnTo>
                  <a:pt x="40550" y="16390"/>
                </a:lnTo>
                <a:lnTo>
                  <a:pt x="40590" y="16450"/>
                </a:lnTo>
                <a:lnTo>
                  <a:pt x="40610" y="16530"/>
                </a:lnTo>
                <a:lnTo>
                  <a:pt x="40600" y="16580"/>
                </a:lnTo>
                <a:lnTo>
                  <a:pt x="40580" y="16630"/>
                </a:lnTo>
                <a:lnTo>
                  <a:pt x="40570" y="16710"/>
                </a:lnTo>
                <a:lnTo>
                  <a:pt x="40540" y="16780"/>
                </a:lnTo>
                <a:lnTo>
                  <a:pt x="40480" y="16810"/>
                </a:lnTo>
                <a:lnTo>
                  <a:pt x="40490" y="16890"/>
                </a:lnTo>
                <a:lnTo>
                  <a:pt x="40530" y="16960"/>
                </a:lnTo>
                <a:lnTo>
                  <a:pt x="40520" y="17020"/>
                </a:lnTo>
                <a:lnTo>
                  <a:pt x="40500" y="17070"/>
                </a:lnTo>
                <a:lnTo>
                  <a:pt x="40510" y="17140"/>
                </a:lnTo>
                <a:lnTo>
                  <a:pt x="40470" y="17190"/>
                </a:lnTo>
                <a:lnTo>
                  <a:pt x="40410" y="17210"/>
                </a:lnTo>
                <a:lnTo>
                  <a:pt x="40380" y="17150"/>
                </a:lnTo>
                <a:lnTo>
                  <a:pt x="40360" y="17080"/>
                </a:lnTo>
                <a:lnTo>
                  <a:pt x="40320" y="17000"/>
                </a:lnTo>
                <a:lnTo>
                  <a:pt x="40280" y="16930"/>
                </a:lnTo>
                <a:lnTo>
                  <a:pt x="40250" y="16890"/>
                </a:lnTo>
                <a:lnTo>
                  <a:pt x="40190" y="16870"/>
                </a:lnTo>
                <a:lnTo>
                  <a:pt x="40130" y="16830"/>
                </a:lnTo>
                <a:lnTo>
                  <a:pt x="40070" y="16790"/>
                </a:lnTo>
                <a:lnTo>
                  <a:pt x="40020" y="16750"/>
                </a:lnTo>
                <a:lnTo>
                  <a:pt x="39970" y="16720"/>
                </a:lnTo>
                <a:lnTo>
                  <a:pt x="39920" y="16740"/>
                </a:lnTo>
                <a:lnTo>
                  <a:pt x="39850" y="16730"/>
                </a:lnTo>
                <a:lnTo>
                  <a:pt x="39790" y="16750"/>
                </a:lnTo>
                <a:lnTo>
                  <a:pt x="39740" y="16750"/>
                </a:lnTo>
                <a:lnTo>
                  <a:pt x="39680" y="16740"/>
                </a:lnTo>
                <a:lnTo>
                  <a:pt x="39600" y="16740"/>
                </a:lnTo>
                <a:lnTo>
                  <a:pt x="39520" y="16710"/>
                </a:lnTo>
                <a:lnTo>
                  <a:pt x="39450" y="16680"/>
                </a:lnTo>
                <a:lnTo>
                  <a:pt x="39380" y="16720"/>
                </a:lnTo>
                <a:lnTo>
                  <a:pt x="39330" y="16770"/>
                </a:lnTo>
                <a:lnTo>
                  <a:pt x="39290" y="16820"/>
                </a:lnTo>
                <a:lnTo>
                  <a:pt x="39250" y="16870"/>
                </a:lnTo>
                <a:lnTo>
                  <a:pt x="39180" y="16860"/>
                </a:lnTo>
                <a:lnTo>
                  <a:pt x="39110" y="16830"/>
                </a:lnTo>
                <a:lnTo>
                  <a:pt x="39040" y="16800"/>
                </a:lnTo>
                <a:lnTo>
                  <a:pt x="38990" y="16800"/>
                </a:lnTo>
                <a:lnTo>
                  <a:pt x="38940" y="16800"/>
                </a:lnTo>
                <a:lnTo>
                  <a:pt x="38870" y="16800"/>
                </a:lnTo>
                <a:lnTo>
                  <a:pt x="38810" y="16820"/>
                </a:lnTo>
                <a:lnTo>
                  <a:pt x="38750" y="16820"/>
                </a:lnTo>
                <a:lnTo>
                  <a:pt x="38690" y="16830"/>
                </a:lnTo>
                <a:lnTo>
                  <a:pt x="38620" y="16850"/>
                </a:lnTo>
                <a:lnTo>
                  <a:pt x="38560" y="16840"/>
                </a:lnTo>
                <a:lnTo>
                  <a:pt x="38490" y="16840"/>
                </a:lnTo>
                <a:lnTo>
                  <a:pt x="38430" y="16820"/>
                </a:lnTo>
                <a:lnTo>
                  <a:pt x="38380" y="16790"/>
                </a:lnTo>
                <a:lnTo>
                  <a:pt x="38310" y="16770"/>
                </a:lnTo>
                <a:lnTo>
                  <a:pt x="38250" y="16760"/>
                </a:lnTo>
                <a:lnTo>
                  <a:pt x="38190" y="16780"/>
                </a:lnTo>
                <a:lnTo>
                  <a:pt x="38110" y="16780"/>
                </a:lnTo>
                <a:lnTo>
                  <a:pt x="38040" y="16810"/>
                </a:lnTo>
                <a:lnTo>
                  <a:pt x="37980" y="16850"/>
                </a:lnTo>
                <a:lnTo>
                  <a:pt x="37940" y="16890"/>
                </a:lnTo>
                <a:lnTo>
                  <a:pt x="37890" y="16850"/>
                </a:lnTo>
                <a:lnTo>
                  <a:pt x="37840" y="16810"/>
                </a:lnTo>
                <a:lnTo>
                  <a:pt x="37790" y="16790"/>
                </a:lnTo>
                <a:lnTo>
                  <a:pt x="37730" y="16800"/>
                </a:lnTo>
                <a:lnTo>
                  <a:pt x="37670" y="16820"/>
                </a:lnTo>
                <a:lnTo>
                  <a:pt x="37620" y="16850"/>
                </a:lnTo>
                <a:lnTo>
                  <a:pt x="37570" y="16900"/>
                </a:lnTo>
                <a:lnTo>
                  <a:pt x="37510" y="16940"/>
                </a:lnTo>
                <a:lnTo>
                  <a:pt x="37460" y="16970"/>
                </a:lnTo>
                <a:lnTo>
                  <a:pt x="37420" y="17020"/>
                </a:lnTo>
                <a:lnTo>
                  <a:pt x="37380" y="17070"/>
                </a:lnTo>
                <a:lnTo>
                  <a:pt x="37280" y="17110"/>
                </a:lnTo>
                <a:lnTo>
                  <a:pt x="37190" y="17160"/>
                </a:lnTo>
                <a:lnTo>
                  <a:pt x="37130" y="17220"/>
                </a:lnTo>
                <a:lnTo>
                  <a:pt x="37060" y="17240"/>
                </a:lnTo>
                <a:lnTo>
                  <a:pt x="37020" y="17280"/>
                </a:lnTo>
                <a:lnTo>
                  <a:pt x="36960" y="17330"/>
                </a:lnTo>
                <a:lnTo>
                  <a:pt x="36900" y="17300"/>
                </a:lnTo>
                <a:lnTo>
                  <a:pt x="36860" y="17280"/>
                </a:lnTo>
                <a:lnTo>
                  <a:pt x="36770" y="17280"/>
                </a:lnTo>
                <a:lnTo>
                  <a:pt x="36680" y="17260"/>
                </a:lnTo>
                <a:lnTo>
                  <a:pt x="36610" y="17250"/>
                </a:lnTo>
                <a:lnTo>
                  <a:pt x="36550" y="17210"/>
                </a:lnTo>
                <a:lnTo>
                  <a:pt x="36470" y="17170"/>
                </a:lnTo>
                <a:lnTo>
                  <a:pt x="36440" y="17090"/>
                </a:lnTo>
                <a:lnTo>
                  <a:pt x="36360" y="17010"/>
                </a:lnTo>
                <a:lnTo>
                  <a:pt x="36300" y="16960"/>
                </a:lnTo>
                <a:lnTo>
                  <a:pt x="36250" y="16910"/>
                </a:lnTo>
                <a:lnTo>
                  <a:pt x="36170" y="16870"/>
                </a:lnTo>
                <a:lnTo>
                  <a:pt x="36120" y="16850"/>
                </a:lnTo>
                <a:lnTo>
                  <a:pt x="36050" y="16830"/>
                </a:lnTo>
                <a:lnTo>
                  <a:pt x="35960" y="16810"/>
                </a:lnTo>
                <a:lnTo>
                  <a:pt x="35870" y="16790"/>
                </a:lnTo>
                <a:lnTo>
                  <a:pt x="35790" y="16770"/>
                </a:lnTo>
                <a:lnTo>
                  <a:pt x="35710" y="16780"/>
                </a:lnTo>
                <a:lnTo>
                  <a:pt x="35620" y="16780"/>
                </a:lnTo>
                <a:lnTo>
                  <a:pt x="35540" y="16790"/>
                </a:lnTo>
                <a:lnTo>
                  <a:pt x="35410" y="16810"/>
                </a:lnTo>
                <a:lnTo>
                  <a:pt x="35300" y="16840"/>
                </a:lnTo>
                <a:lnTo>
                  <a:pt x="35160" y="16850"/>
                </a:lnTo>
                <a:lnTo>
                  <a:pt x="35150" y="16760"/>
                </a:lnTo>
                <a:lnTo>
                  <a:pt x="35170" y="16700"/>
                </a:lnTo>
                <a:lnTo>
                  <a:pt x="35180" y="16640"/>
                </a:lnTo>
                <a:lnTo>
                  <a:pt x="33900" y="16630"/>
                </a:lnTo>
                <a:lnTo>
                  <a:pt x="33160" y="16640"/>
                </a:lnTo>
                <a:lnTo>
                  <a:pt x="32450" y="16640"/>
                </a:lnTo>
                <a:lnTo>
                  <a:pt x="32060" y="16630"/>
                </a:lnTo>
                <a:lnTo>
                  <a:pt x="31310" y="16660"/>
                </a:lnTo>
                <a:lnTo>
                  <a:pt x="30620" y="16650"/>
                </a:lnTo>
                <a:lnTo>
                  <a:pt x="30300" y="16650"/>
                </a:lnTo>
                <a:lnTo>
                  <a:pt x="29680" y="16650"/>
                </a:lnTo>
                <a:lnTo>
                  <a:pt x="28850" y="16650"/>
                </a:lnTo>
                <a:lnTo>
                  <a:pt x="27870" y="16670"/>
                </a:lnTo>
                <a:lnTo>
                  <a:pt x="27760" y="16760"/>
                </a:lnTo>
                <a:lnTo>
                  <a:pt x="27670" y="16740"/>
                </a:lnTo>
                <a:lnTo>
                  <a:pt x="27590" y="16720"/>
                </a:lnTo>
                <a:lnTo>
                  <a:pt x="27510" y="16700"/>
                </a:lnTo>
                <a:lnTo>
                  <a:pt x="27470" y="16670"/>
                </a:lnTo>
                <a:lnTo>
                  <a:pt x="27410" y="16670"/>
                </a:lnTo>
                <a:lnTo>
                  <a:pt x="27430" y="16610"/>
                </a:lnTo>
                <a:lnTo>
                  <a:pt x="27340" y="16610"/>
                </a:lnTo>
                <a:lnTo>
                  <a:pt x="27270" y="16610"/>
                </a:lnTo>
                <a:lnTo>
                  <a:pt x="27230" y="16570"/>
                </a:lnTo>
                <a:lnTo>
                  <a:pt x="27190" y="16600"/>
                </a:lnTo>
                <a:lnTo>
                  <a:pt x="27150" y="16650"/>
                </a:lnTo>
                <a:lnTo>
                  <a:pt x="27150" y="16700"/>
                </a:lnTo>
                <a:lnTo>
                  <a:pt x="27090" y="16660"/>
                </a:lnTo>
                <a:lnTo>
                  <a:pt x="27040" y="16600"/>
                </a:lnTo>
                <a:lnTo>
                  <a:pt x="26990" y="16590"/>
                </a:lnTo>
                <a:lnTo>
                  <a:pt x="26960" y="16550"/>
                </a:lnTo>
                <a:lnTo>
                  <a:pt x="26910" y="16590"/>
                </a:lnTo>
                <a:lnTo>
                  <a:pt x="26910" y="16650"/>
                </a:lnTo>
                <a:lnTo>
                  <a:pt x="26850" y="16640"/>
                </a:lnTo>
                <a:lnTo>
                  <a:pt x="26810" y="16690"/>
                </a:lnTo>
                <a:lnTo>
                  <a:pt x="26860" y="16730"/>
                </a:lnTo>
                <a:lnTo>
                  <a:pt x="26770" y="16770"/>
                </a:lnTo>
                <a:lnTo>
                  <a:pt x="26680" y="16730"/>
                </a:lnTo>
                <a:lnTo>
                  <a:pt x="26680" y="16790"/>
                </a:lnTo>
                <a:lnTo>
                  <a:pt x="26680" y="16860"/>
                </a:lnTo>
                <a:lnTo>
                  <a:pt x="26630" y="16850"/>
                </a:lnTo>
                <a:lnTo>
                  <a:pt x="26650" y="16910"/>
                </a:lnTo>
                <a:lnTo>
                  <a:pt x="26620" y="16960"/>
                </a:lnTo>
                <a:lnTo>
                  <a:pt x="26580" y="16980"/>
                </a:lnTo>
                <a:lnTo>
                  <a:pt x="26510" y="17000"/>
                </a:lnTo>
                <a:lnTo>
                  <a:pt x="26440" y="17010"/>
                </a:lnTo>
                <a:lnTo>
                  <a:pt x="26400" y="17090"/>
                </a:lnTo>
                <a:lnTo>
                  <a:pt x="26330" y="17150"/>
                </a:lnTo>
                <a:lnTo>
                  <a:pt x="26280" y="17190"/>
                </a:lnTo>
                <a:lnTo>
                  <a:pt x="26230" y="17240"/>
                </a:lnTo>
                <a:lnTo>
                  <a:pt x="26240" y="17310"/>
                </a:lnTo>
                <a:lnTo>
                  <a:pt x="26220" y="17360"/>
                </a:lnTo>
                <a:lnTo>
                  <a:pt x="26160" y="17300"/>
                </a:lnTo>
                <a:lnTo>
                  <a:pt x="26090" y="17300"/>
                </a:lnTo>
                <a:lnTo>
                  <a:pt x="26040" y="17330"/>
                </a:lnTo>
                <a:lnTo>
                  <a:pt x="25980" y="17360"/>
                </a:lnTo>
                <a:lnTo>
                  <a:pt x="25970" y="17430"/>
                </a:lnTo>
                <a:lnTo>
                  <a:pt x="26000" y="17470"/>
                </a:lnTo>
                <a:lnTo>
                  <a:pt x="25940" y="17500"/>
                </a:lnTo>
                <a:lnTo>
                  <a:pt x="25880" y="17560"/>
                </a:lnTo>
                <a:lnTo>
                  <a:pt x="25810" y="17530"/>
                </a:lnTo>
                <a:lnTo>
                  <a:pt x="25800" y="17590"/>
                </a:lnTo>
                <a:lnTo>
                  <a:pt x="25830" y="17650"/>
                </a:lnTo>
                <a:lnTo>
                  <a:pt x="25800" y="17720"/>
                </a:lnTo>
                <a:lnTo>
                  <a:pt x="25750" y="17690"/>
                </a:lnTo>
                <a:lnTo>
                  <a:pt x="25700" y="17690"/>
                </a:lnTo>
                <a:lnTo>
                  <a:pt x="25640" y="17700"/>
                </a:lnTo>
                <a:lnTo>
                  <a:pt x="25590" y="17680"/>
                </a:lnTo>
                <a:lnTo>
                  <a:pt x="25590" y="17730"/>
                </a:lnTo>
                <a:lnTo>
                  <a:pt x="25560" y="17790"/>
                </a:lnTo>
                <a:lnTo>
                  <a:pt x="25520" y="17730"/>
                </a:lnTo>
                <a:lnTo>
                  <a:pt x="25460" y="17740"/>
                </a:lnTo>
                <a:lnTo>
                  <a:pt x="25440" y="17800"/>
                </a:lnTo>
                <a:lnTo>
                  <a:pt x="25390" y="17800"/>
                </a:lnTo>
                <a:lnTo>
                  <a:pt x="25320" y="17830"/>
                </a:lnTo>
                <a:lnTo>
                  <a:pt x="25270" y="17890"/>
                </a:lnTo>
                <a:lnTo>
                  <a:pt x="25200" y="17850"/>
                </a:lnTo>
                <a:lnTo>
                  <a:pt x="25170" y="17780"/>
                </a:lnTo>
                <a:lnTo>
                  <a:pt x="25140" y="17870"/>
                </a:lnTo>
                <a:lnTo>
                  <a:pt x="25070" y="17880"/>
                </a:lnTo>
                <a:lnTo>
                  <a:pt x="25020" y="17860"/>
                </a:lnTo>
                <a:lnTo>
                  <a:pt x="24950" y="17890"/>
                </a:lnTo>
                <a:lnTo>
                  <a:pt x="24900" y="17830"/>
                </a:lnTo>
                <a:lnTo>
                  <a:pt x="24840" y="17830"/>
                </a:lnTo>
                <a:lnTo>
                  <a:pt x="24790" y="17850"/>
                </a:lnTo>
                <a:lnTo>
                  <a:pt x="24720" y="17830"/>
                </a:lnTo>
                <a:lnTo>
                  <a:pt x="24640" y="17840"/>
                </a:lnTo>
                <a:lnTo>
                  <a:pt x="24580" y="17820"/>
                </a:lnTo>
                <a:lnTo>
                  <a:pt x="24520" y="17830"/>
                </a:lnTo>
                <a:lnTo>
                  <a:pt x="24430" y="17830"/>
                </a:lnTo>
                <a:lnTo>
                  <a:pt x="24360" y="17820"/>
                </a:lnTo>
                <a:lnTo>
                  <a:pt x="24290" y="17790"/>
                </a:lnTo>
                <a:lnTo>
                  <a:pt x="24240" y="17840"/>
                </a:lnTo>
                <a:lnTo>
                  <a:pt x="24220" y="17910"/>
                </a:lnTo>
                <a:lnTo>
                  <a:pt x="24170" y="17950"/>
                </a:lnTo>
                <a:lnTo>
                  <a:pt x="24110" y="17960"/>
                </a:lnTo>
                <a:lnTo>
                  <a:pt x="24070" y="17920"/>
                </a:lnTo>
                <a:lnTo>
                  <a:pt x="24020" y="17940"/>
                </a:lnTo>
                <a:lnTo>
                  <a:pt x="23940" y="17970"/>
                </a:lnTo>
                <a:lnTo>
                  <a:pt x="23880" y="18010"/>
                </a:lnTo>
                <a:lnTo>
                  <a:pt x="23840" y="18060"/>
                </a:lnTo>
                <a:lnTo>
                  <a:pt x="23780" y="18080"/>
                </a:lnTo>
                <a:lnTo>
                  <a:pt x="23730" y="18120"/>
                </a:lnTo>
                <a:lnTo>
                  <a:pt x="23670" y="18120"/>
                </a:lnTo>
                <a:lnTo>
                  <a:pt x="23660" y="18180"/>
                </a:lnTo>
                <a:lnTo>
                  <a:pt x="23600" y="18230"/>
                </a:lnTo>
                <a:lnTo>
                  <a:pt x="23560" y="18180"/>
                </a:lnTo>
                <a:lnTo>
                  <a:pt x="23470" y="18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