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Mondul Kiri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Cambodia • State Map | Fully Editable Vector Shape</a:t>
            </a:r>
          </a:p>
        </p:txBody>
      </p:sp>
      <p:sp>
        <p:nvSpPr>
          <p:cNvPr id="101" name="Mondul Kiri"/>
          <p:cNvSpPr/>
          <p:nvPr/>
        </p:nvSpPr>
        <p:spPr>
          <a:xfrm>
            <a:off x="3135559" y="1325880"/>
            <a:ext cx="5920575" cy="4937760"/>
          </a:xfrm>
          <a:custGeom>
            <a:avLst/>
            <a:gdLst/>
            <a:ahLst/>
            <a:cxnLst/>
            <a:rect l="0" t="0" r="100000" b="83400"/>
            <a:pathLst>
              <a:path w="100000" h="83400">
                <a:moveTo>
                  <a:pt x="81480" y="49920"/>
                </a:moveTo>
                <a:lnTo>
                  <a:pt x="81480" y="49840"/>
                </a:lnTo>
                <a:lnTo>
                  <a:pt x="81460" y="49750"/>
                </a:lnTo>
                <a:lnTo>
                  <a:pt x="81410" y="49660"/>
                </a:lnTo>
                <a:lnTo>
                  <a:pt x="81380" y="49580"/>
                </a:lnTo>
                <a:lnTo>
                  <a:pt x="81380" y="49510"/>
                </a:lnTo>
                <a:lnTo>
                  <a:pt x="81340" y="49460"/>
                </a:lnTo>
                <a:lnTo>
                  <a:pt x="81330" y="49370"/>
                </a:lnTo>
                <a:lnTo>
                  <a:pt x="81380" y="49290"/>
                </a:lnTo>
                <a:lnTo>
                  <a:pt x="81410" y="49200"/>
                </a:lnTo>
                <a:lnTo>
                  <a:pt x="81430" y="49130"/>
                </a:lnTo>
                <a:lnTo>
                  <a:pt x="81470" y="49050"/>
                </a:lnTo>
                <a:lnTo>
                  <a:pt x="81440" y="48990"/>
                </a:lnTo>
                <a:lnTo>
                  <a:pt x="81440" y="48920"/>
                </a:lnTo>
                <a:lnTo>
                  <a:pt x="81420" y="48850"/>
                </a:lnTo>
                <a:lnTo>
                  <a:pt x="81380" y="48790"/>
                </a:lnTo>
                <a:lnTo>
                  <a:pt x="81370" y="48720"/>
                </a:lnTo>
                <a:lnTo>
                  <a:pt x="81410" y="48680"/>
                </a:lnTo>
                <a:lnTo>
                  <a:pt x="81450" y="48620"/>
                </a:lnTo>
                <a:lnTo>
                  <a:pt x="81470" y="48520"/>
                </a:lnTo>
                <a:lnTo>
                  <a:pt x="81450" y="48470"/>
                </a:lnTo>
                <a:lnTo>
                  <a:pt x="81440" y="48420"/>
                </a:lnTo>
                <a:lnTo>
                  <a:pt x="81420" y="48350"/>
                </a:lnTo>
                <a:lnTo>
                  <a:pt x="81430" y="48260"/>
                </a:lnTo>
                <a:lnTo>
                  <a:pt x="81490" y="48180"/>
                </a:lnTo>
                <a:lnTo>
                  <a:pt x="81510" y="48130"/>
                </a:lnTo>
                <a:lnTo>
                  <a:pt x="81510" y="48050"/>
                </a:lnTo>
                <a:lnTo>
                  <a:pt x="81470" y="47990"/>
                </a:lnTo>
                <a:lnTo>
                  <a:pt x="81420" y="47920"/>
                </a:lnTo>
                <a:lnTo>
                  <a:pt x="81370" y="47850"/>
                </a:lnTo>
                <a:lnTo>
                  <a:pt x="81300" y="47790"/>
                </a:lnTo>
                <a:lnTo>
                  <a:pt x="81260" y="47710"/>
                </a:lnTo>
                <a:lnTo>
                  <a:pt x="81230" y="47630"/>
                </a:lnTo>
                <a:lnTo>
                  <a:pt x="81160" y="47550"/>
                </a:lnTo>
                <a:lnTo>
                  <a:pt x="81110" y="47490"/>
                </a:lnTo>
                <a:lnTo>
                  <a:pt x="81070" y="47440"/>
                </a:lnTo>
                <a:lnTo>
                  <a:pt x="81030" y="47390"/>
                </a:lnTo>
                <a:lnTo>
                  <a:pt x="80980" y="47350"/>
                </a:lnTo>
                <a:lnTo>
                  <a:pt x="80940" y="47310"/>
                </a:lnTo>
                <a:lnTo>
                  <a:pt x="80910" y="47250"/>
                </a:lnTo>
                <a:lnTo>
                  <a:pt x="80890" y="47190"/>
                </a:lnTo>
                <a:lnTo>
                  <a:pt x="80870" y="47100"/>
                </a:lnTo>
                <a:lnTo>
                  <a:pt x="80840" y="47030"/>
                </a:lnTo>
                <a:lnTo>
                  <a:pt x="80790" y="47020"/>
                </a:lnTo>
                <a:lnTo>
                  <a:pt x="80740" y="46980"/>
                </a:lnTo>
                <a:lnTo>
                  <a:pt x="80690" y="46940"/>
                </a:lnTo>
                <a:lnTo>
                  <a:pt x="80630" y="46900"/>
                </a:lnTo>
                <a:lnTo>
                  <a:pt x="80600" y="46830"/>
                </a:lnTo>
                <a:lnTo>
                  <a:pt x="80570" y="46770"/>
                </a:lnTo>
                <a:lnTo>
                  <a:pt x="80510" y="46730"/>
                </a:lnTo>
                <a:lnTo>
                  <a:pt x="80460" y="46680"/>
                </a:lnTo>
                <a:lnTo>
                  <a:pt x="80390" y="46650"/>
                </a:lnTo>
                <a:lnTo>
                  <a:pt x="80320" y="46610"/>
                </a:lnTo>
                <a:lnTo>
                  <a:pt x="80270" y="46620"/>
                </a:lnTo>
                <a:lnTo>
                  <a:pt x="80220" y="46610"/>
                </a:lnTo>
                <a:lnTo>
                  <a:pt x="80150" y="46580"/>
                </a:lnTo>
                <a:lnTo>
                  <a:pt x="80080" y="46530"/>
                </a:lnTo>
                <a:lnTo>
                  <a:pt x="80010" y="46460"/>
                </a:lnTo>
                <a:lnTo>
                  <a:pt x="79950" y="46420"/>
                </a:lnTo>
                <a:lnTo>
                  <a:pt x="79890" y="46380"/>
                </a:lnTo>
                <a:lnTo>
                  <a:pt x="79830" y="46350"/>
                </a:lnTo>
                <a:lnTo>
                  <a:pt x="79780" y="46340"/>
                </a:lnTo>
                <a:lnTo>
                  <a:pt x="79710" y="46320"/>
                </a:lnTo>
                <a:lnTo>
                  <a:pt x="79650" y="46320"/>
                </a:lnTo>
                <a:lnTo>
                  <a:pt x="79580" y="46310"/>
                </a:lnTo>
                <a:lnTo>
                  <a:pt x="79530" y="46300"/>
                </a:lnTo>
                <a:lnTo>
                  <a:pt x="79450" y="46300"/>
                </a:lnTo>
                <a:lnTo>
                  <a:pt x="79380" y="46280"/>
                </a:lnTo>
                <a:lnTo>
                  <a:pt x="79310" y="46250"/>
                </a:lnTo>
                <a:lnTo>
                  <a:pt x="79250" y="46230"/>
                </a:lnTo>
                <a:lnTo>
                  <a:pt x="79190" y="46200"/>
                </a:lnTo>
                <a:lnTo>
                  <a:pt x="79140" y="46180"/>
                </a:lnTo>
                <a:lnTo>
                  <a:pt x="79070" y="46170"/>
                </a:lnTo>
                <a:lnTo>
                  <a:pt x="78980" y="46170"/>
                </a:lnTo>
                <a:lnTo>
                  <a:pt x="78930" y="46150"/>
                </a:lnTo>
                <a:lnTo>
                  <a:pt x="78880" y="46120"/>
                </a:lnTo>
                <a:lnTo>
                  <a:pt x="78820" y="46070"/>
                </a:lnTo>
                <a:lnTo>
                  <a:pt x="78720" y="46040"/>
                </a:lnTo>
                <a:lnTo>
                  <a:pt x="78620" y="46040"/>
                </a:lnTo>
                <a:lnTo>
                  <a:pt x="78530" y="46030"/>
                </a:lnTo>
                <a:lnTo>
                  <a:pt x="78460" y="46000"/>
                </a:lnTo>
                <a:lnTo>
                  <a:pt x="78410" y="45960"/>
                </a:lnTo>
                <a:lnTo>
                  <a:pt x="78360" y="45930"/>
                </a:lnTo>
                <a:lnTo>
                  <a:pt x="78270" y="45900"/>
                </a:lnTo>
                <a:lnTo>
                  <a:pt x="78180" y="45880"/>
                </a:lnTo>
                <a:lnTo>
                  <a:pt x="78130" y="45820"/>
                </a:lnTo>
                <a:lnTo>
                  <a:pt x="78090" y="45790"/>
                </a:lnTo>
                <a:lnTo>
                  <a:pt x="78040" y="45700"/>
                </a:lnTo>
                <a:lnTo>
                  <a:pt x="77990" y="45610"/>
                </a:lnTo>
                <a:lnTo>
                  <a:pt x="77960" y="45530"/>
                </a:lnTo>
                <a:lnTo>
                  <a:pt x="77920" y="45460"/>
                </a:lnTo>
                <a:lnTo>
                  <a:pt x="77880" y="45370"/>
                </a:lnTo>
                <a:lnTo>
                  <a:pt x="77840" y="45250"/>
                </a:lnTo>
                <a:lnTo>
                  <a:pt x="77800" y="45110"/>
                </a:lnTo>
                <a:lnTo>
                  <a:pt x="77770" y="45020"/>
                </a:lnTo>
                <a:lnTo>
                  <a:pt x="77730" y="44890"/>
                </a:lnTo>
                <a:lnTo>
                  <a:pt x="77680" y="44800"/>
                </a:lnTo>
                <a:lnTo>
                  <a:pt x="77640" y="44690"/>
                </a:lnTo>
                <a:lnTo>
                  <a:pt x="77590" y="44560"/>
                </a:lnTo>
                <a:lnTo>
                  <a:pt x="77540" y="44430"/>
                </a:lnTo>
                <a:lnTo>
                  <a:pt x="77530" y="44350"/>
                </a:lnTo>
                <a:lnTo>
                  <a:pt x="77500" y="44300"/>
                </a:lnTo>
                <a:lnTo>
                  <a:pt x="77420" y="44230"/>
                </a:lnTo>
                <a:lnTo>
                  <a:pt x="77350" y="44200"/>
                </a:lnTo>
                <a:lnTo>
                  <a:pt x="77290" y="44200"/>
                </a:lnTo>
                <a:lnTo>
                  <a:pt x="77230" y="44170"/>
                </a:lnTo>
                <a:lnTo>
                  <a:pt x="77160" y="44140"/>
                </a:lnTo>
                <a:lnTo>
                  <a:pt x="77130" y="44090"/>
                </a:lnTo>
                <a:lnTo>
                  <a:pt x="77080" y="44060"/>
                </a:lnTo>
                <a:lnTo>
                  <a:pt x="77010" y="44060"/>
                </a:lnTo>
                <a:lnTo>
                  <a:pt x="76940" y="44040"/>
                </a:lnTo>
                <a:lnTo>
                  <a:pt x="76860" y="43990"/>
                </a:lnTo>
                <a:lnTo>
                  <a:pt x="76790" y="43940"/>
                </a:lnTo>
                <a:lnTo>
                  <a:pt x="76750" y="43900"/>
                </a:lnTo>
                <a:lnTo>
                  <a:pt x="76730" y="43850"/>
                </a:lnTo>
                <a:lnTo>
                  <a:pt x="76710" y="43780"/>
                </a:lnTo>
                <a:lnTo>
                  <a:pt x="76660" y="43750"/>
                </a:lnTo>
                <a:lnTo>
                  <a:pt x="76590" y="43710"/>
                </a:lnTo>
                <a:lnTo>
                  <a:pt x="76540" y="43710"/>
                </a:lnTo>
                <a:lnTo>
                  <a:pt x="76480" y="43680"/>
                </a:lnTo>
                <a:lnTo>
                  <a:pt x="76420" y="43670"/>
                </a:lnTo>
                <a:lnTo>
                  <a:pt x="76350" y="43700"/>
                </a:lnTo>
                <a:lnTo>
                  <a:pt x="76270" y="43690"/>
                </a:lnTo>
                <a:lnTo>
                  <a:pt x="74520" y="42550"/>
                </a:lnTo>
                <a:lnTo>
                  <a:pt x="74470" y="42540"/>
                </a:lnTo>
                <a:lnTo>
                  <a:pt x="74390" y="42510"/>
                </a:lnTo>
                <a:lnTo>
                  <a:pt x="74290" y="42470"/>
                </a:lnTo>
                <a:lnTo>
                  <a:pt x="74220" y="42440"/>
                </a:lnTo>
                <a:lnTo>
                  <a:pt x="74160" y="42400"/>
                </a:lnTo>
                <a:lnTo>
                  <a:pt x="74090" y="42360"/>
                </a:lnTo>
                <a:lnTo>
                  <a:pt x="74020" y="42290"/>
                </a:lnTo>
                <a:lnTo>
                  <a:pt x="73960" y="42230"/>
                </a:lnTo>
                <a:lnTo>
                  <a:pt x="73930" y="42170"/>
                </a:lnTo>
                <a:lnTo>
                  <a:pt x="73890" y="42100"/>
                </a:lnTo>
                <a:lnTo>
                  <a:pt x="73890" y="42030"/>
                </a:lnTo>
                <a:lnTo>
                  <a:pt x="73900" y="41960"/>
                </a:lnTo>
                <a:lnTo>
                  <a:pt x="73920" y="41850"/>
                </a:lnTo>
                <a:lnTo>
                  <a:pt x="73930" y="41780"/>
                </a:lnTo>
                <a:lnTo>
                  <a:pt x="73940" y="41720"/>
                </a:lnTo>
                <a:lnTo>
                  <a:pt x="73960" y="41670"/>
                </a:lnTo>
                <a:lnTo>
                  <a:pt x="73970" y="41610"/>
                </a:lnTo>
                <a:lnTo>
                  <a:pt x="73990" y="41550"/>
                </a:lnTo>
                <a:lnTo>
                  <a:pt x="74010" y="41500"/>
                </a:lnTo>
                <a:lnTo>
                  <a:pt x="74030" y="41450"/>
                </a:lnTo>
                <a:lnTo>
                  <a:pt x="74060" y="41390"/>
                </a:lnTo>
                <a:lnTo>
                  <a:pt x="74080" y="41320"/>
                </a:lnTo>
                <a:lnTo>
                  <a:pt x="74110" y="41240"/>
                </a:lnTo>
                <a:lnTo>
                  <a:pt x="74150" y="41170"/>
                </a:lnTo>
                <a:lnTo>
                  <a:pt x="74170" y="41120"/>
                </a:lnTo>
                <a:lnTo>
                  <a:pt x="74190" y="41060"/>
                </a:lnTo>
                <a:lnTo>
                  <a:pt x="74210" y="41010"/>
                </a:lnTo>
                <a:lnTo>
                  <a:pt x="74230" y="40960"/>
                </a:lnTo>
                <a:lnTo>
                  <a:pt x="74260" y="40900"/>
                </a:lnTo>
                <a:lnTo>
                  <a:pt x="74280" y="40850"/>
                </a:lnTo>
                <a:lnTo>
                  <a:pt x="74310" y="40780"/>
                </a:lnTo>
                <a:lnTo>
                  <a:pt x="74340" y="40700"/>
                </a:lnTo>
                <a:lnTo>
                  <a:pt x="74380" y="40620"/>
                </a:lnTo>
                <a:lnTo>
                  <a:pt x="74410" y="40540"/>
                </a:lnTo>
                <a:lnTo>
                  <a:pt x="74430" y="40490"/>
                </a:lnTo>
                <a:lnTo>
                  <a:pt x="74460" y="40440"/>
                </a:lnTo>
                <a:lnTo>
                  <a:pt x="74490" y="40360"/>
                </a:lnTo>
                <a:lnTo>
                  <a:pt x="74520" y="40290"/>
                </a:lnTo>
                <a:lnTo>
                  <a:pt x="74540" y="40240"/>
                </a:lnTo>
                <a:lnTo>
                  <a:pt x="74560" y="40170"/>
                </a:lnTo>
                <a:lnTo>
                  <a:pt x="74580" y="40100"/>
                </a:lnTo>
                <a:lnTo>
                  <a:pt x="74600" y="40020"/>
                </a:lnTo>
                <a:lnTo>
                  <a:pt x="74620" y="39930"/>
                </a:lnTo>
                <a:lnTo>
                  <a:pt x="74620" y="39840"/>
                </a:lnTo>
                <a:lnTo>
                  <a:pt x="74620" y="39750"/>
                </a:lnTo>
                <a:lnTo>
                  <a:pt x="74620" y="39660"/>
                </a:lnTo>
                <a:lnTo>
                  <a:pt x="74630" y="39570"/>
                </a:lnTo>
                <a:lnTo>
                  <a:pt x="74660" y="39490"/>
                </a:lnTo>
                <a:lnTo>
                  <a:pt x="74690" y="39430"/>
                </a:lnTo>
                <a:lnTo>
                  <a:pt x="74710" y="39350"/>
                </a:lnTo>
                <a:lnTo>
                  <a:pt x="74770" y="39310"/>
                </a:lnTo>
                <a:lnTo>
                  <a:pt x="74810" y="39250"/>
                </a:lnTo>
                <a:lnTo>
                  <a:pt x="74840" y="39190"/>
                </a:lnTo>
                <a:lnTo>
                  <a:pt x="74890" y="39120"/>
                </a:lnTo>
                <a:lnTo>
                  <a:pt x="74920" y="39050"/>
                </a:lnTo>
                <a:lnTo>
                  <a:pt x="74940" y="39000"/>
                </a:lnTo>
                <a:lnTo>
                  <a:pt x="74970" y="38950"/>
                </a:lnTo>
                <a:lnTo>
                  <a:pt x="74990" y="38900"/>
                </a:lnTo>
                <a:lnTo>
                  <a:pt x="75020" y="38850"/>
                </a:lnTo>
                <a:lnTo>
                  <a:pt x="75060" y="38790"/>
                </a:lnTo>
                <a:lnTo>
                  <a:pt x="75110" y="38710"/>
                </a:lnTo>
                <a:lnTo>
                  <a:pt x="75140" y="38670"/>
                </a:lnTo>
                <a:lnTo>
                  <a:pt x="75190" y="38630"/>
                </a:lnTo>
                <a:lnTo>
                  <a:pt x="75230" y="38590"/>
                </a:lnTo>
                <a:lnTo>
                  <a:pt x="75290" y="38550"/>
                </a:lnTo>
                <a:lnTo>
                  <a:pt x="75340" y="38500"/>
                </a:lnTo>
                <a:lnTo>
                  <a:pt x="75390" y="38460"/>
                </a:lnTo>
                <a:lnTo>
                  <a:pt x="75450" y="38420"/>
                </a:lnTo>
                <a:lnTo>
                  <a:pt x="75520" y="38390"/>
                </a:lnTo>
                <a:lnTo>
                  <a:pt x="75570" y="38350"/>
                </a:lnTo>
                <a:lnTo>
                  <a:pt x="75620" y="38320"/>
                </a:lnTo>
                <a:lnTo>
                  <a:pt x="75670" y="38280"/>
                </a:lnTo>
                <a:lnTo>
                  <a:pt x="75710" y="38250"/>
                </a:lnTo>
                <a:lnTo>
                  <a:pt x="75760" y="38220"/>
                </a:lnTo>
                <a:lnTo>
                  <a:pt x="75810" y="38200"/>
                </a:lnTo>
                <a:lnTo>
                  <a:pt x="75890" y="38150"/>
                </a:lnTo>
                <a:lnTo>
                  <a:pt x="75950" y="38100"/>
                </a:lnTo>
                <a:lnTo>
                  <a:pt x="76000" y="38060"/>
                </a:lnTo>
                <a:lnTo>
                  <a:pt x="76030" y="38010"/>
                </a:lnTo>
                <a:lnTo>
                  <a:pt x="76060" y="37950"/>
                </a:lnTo>
                <a:lnTo>
                  <a:pt x="76100" y="37890"/>
                </a:lnTo>
                <a:lnTo>
                  <a:pt x="76150" y="37840"/>
                </a:lnTo>
                <a:lnTo>
                  <a:pt x="76210" y="37800"/>
                </a:lnTo>
                <a:lnTo>
                  <a:pt x="76270" y="37760"/>
                </a:lnTo>
                <a:lnTo>
                  <a:pt x="76310" y="37720"/>
                </a:lnTo>
                <a:lnTo>
                  <a:pt x="76380" y="37680"/>
                </a:lnTo>
                <a:lnTo>
                  <a:pt x="76440" y="37690"/>
                </a:lnTo>
                <a:lnTo>
                  <a:pt x="76520" y="37680"/>
                </a:lnTo>
                <a:lnTo>
                  <a:pt x="76580" y="37630"/>
                </a:lnTo>
                <a:lnTo>
                  <a:pt x="76650" y="37600"/>
                </a:lnTo>
                <a:lnTo>
                  <a:pt x="76710" y="37580"/>
                </a:lnTo>
                <a:lnTo>
                  <a:pt x="76790" y="37550"/>
                </a:lnTo>
                <a:lnTo>
                  <a:pt x="76870" y="37530"/>
                </a:lnTo>
                <a:lnTo>
                  <a:pt x="76960" y="37560"/>
                </a:lnTo>
                <a:lnTo>
                  <a:pt x="77030" y="37530"/>
                </a:lnTo>
                <a:lnTo>
                  <a:pt x="77100" y="37490"/>
                </a:lnTo>
                <a:lnTo>
                  <a:pt x="77180" y="37420"/>
                </a:lnTo>
                <a:lnTo>
                  <a:pt x="77260" y="37360"/>
                </a:lnTo>
                <a:lnTo>
                  <a:pt x="77310" y="37310"/>
                </a:lnTo>
                <a:lnTo>
                  <a:pt x="77350" y="37280"/>
                </a:lnTo>
                <a:lnTo>
                  <a:pt x="77390" y="37240"/>
                </a:lnTo>
                <a:lnTo>
                  <a:pt x="77440" y="37190"/>
                </a:lnTo>
                <a:lnTo>
                  <a:pt x="77510" y="37130"/>
                </a:lnTo>
                <a:lnTo>
                  <a:pt x="77580" y="37070"/>
                </a:lnTo>
                <a:lnTo>
                  <a:pt x="77640" y="37010"/>
                </a:lnTo>
                <a:lnTo>
                  <a:pt x="77690" y="36960"/>
                </a:lnTo>
                <a:lnTo>
                  <a:pt x="77760" y="36900"/>
                </a:lnTo>
                <a:lnTo>
                  <a:pt x="77800" y="36860"/>
                </a:lnTo>
                <a:lnTo>
                  <a:pt x="77840" y="36830"/>
                </a:lnTo>
                <a:lnTo>
                  <a:pt x="77880" y="36790"/>
                </a:lnTo>
                <a:lnTo>
                  <a:pt x="77930" y="36740"/>
                </a:lnTo>
                <a:lnTo>
                  <a:pt x="77970" y="36690"/>
                </a:lnTo>
                <a:lnTo>
                  <a:pt x="78020" y="36640"/>
                </a:lnTo>
                <a:lnTo>
                  <a:pt x="78050" y="36590"/>
                </a:lnTo>
                <a:lnTo>
                  <a:pt x="78090" y="36540"/>
                </a:lnTo>
                <a:lnTo>
                  <a:pt x="78140" y="36470"/>
                </a:lnTo>
                <a:lnTo>
                  <a:pt x="78170" y="36400"/>
                </a:lnTo>
                <a:lnTo>
                  <a:pt x="78200" y="36320"/>
                </a:lnTo>
                <a:lnTo>
                  <a:pt x="78220" y="36260"/>
                </a:lnTo>
                <a:lnTo>
                  <a:pt x="78230" y="36190"/>
                </a:lnTo>
                <a:lnTo>
                  <a:pt x="78240" y="36100"/>
                </a:lnTo>
                <a:lnTo>
                  <a:pt x="78250" y="36040"/>
                </a:lnTo>
                <a:lnTo>
                  <a:pt x="78250" y="35990"/>
                </a:lnTo>
                <a:lnTo>
                  <a:pt x="78260" y="35910"/>
                </a:lnTo>
                <a:lnTo>
                  <a:pt x="78270" y="35850"/>
                </a:lnTo>
                <a:lnTo>
                  <a:pt x="78280" y="35790"/>
                </a:lnTo>
                <a:lnTo>
                  <a:pt x="78280" y="35730"/>
                </a:lnTo>
                <a:lnTo>
                  <a:pt x="78280" y="35660"/>
                </a:lnTo>
                <a:lnTo>
                  <a:pt x="78270" y="35610"/>
                </a:lnTo>
                <a:lnTo>
                  <a:pt x="78280" y="35540"/>
                </a:lnTo>
                <a:lnTo>
                  <a:pt x="78280" y="35480"/>
                </a:lnTo>
                <a:lnTo>
                  <a:pt x="78260" y="35410"/>
                </a:lnTo>
                <a:lnTo>
                  <a:pt x="78270" y="35350"/>
                </a:lnTo>
                <a:lnTo>
                  <a:pt x="78220" y="35290"/>
                </a:lnTo>
                <a:lnTo>
                  <a:pt x="78180" y="35230"/>
                </a:lnTo>
                <a:lnTo>
                  <a:pt x="78140" y="35180"/>
                </a:lnTo>
                <a:lnTo>
                  <a:pt x="78100" y="35120"/>
                </a:lnTo>
                <a:lnTo>
                  <a:pt x="78050" y="35060"/>
                </a:lnTo>
                <a:lnTo>
                  <a:pt x="77970" y="34970"/>
                </a:lnTo>
                <a:lnTo>
                  <a:pt x="77910" y="34920"/>
                </a:lnTo>
                <a:lnTo>
                  <a:pt x="77800" y="34840"/>
                </a:lnTo>
                <a:lnTo>
                  <a:pt x="77620" y="34700"/>
                </a:lnTo>
                <a:lnTo>
                  <a:pt x="77510" y="34630"/>
                </a:lnTo>
                <a:lnTo>
                  <a:pt x="77360" y="34530"/>
                </a:lnTo>
                <a:lnTo>
                  <a:pt x="77260" y="34460"/>
                </a:lnTo>
                <a:lnTo>
                  <a:pt x="77180" y="34410"/>
                </a:lnTo>
                <a:lnTo>
                  <a:pt x="77100" y="34360"/>
                </a:lnTo>
                <a:lnTo>
                  <a:pt x="77030" y="34310"/>
                </a:lnTo>
                <a:lnTo>
                  <a:pt x="76940" y="34260"/>
                </a:lnTo>
                <a:lnTo>
                  <a:pt x="76880" y="34230"/>
                </a:lnTo>
                <a:lnTo>
                  <a:pt x="76790" y="34170"/>
                </a:lnTo>
                <a:lnTo>
                  <a:pt x="76730" y="34150"/>
                </a:lnTo>
                <a:lnTo>
                  <a:pt x="76650" y="34100"/>
                </a:lnTo>
                <a:lnTo>
                  <a:pt x="76510" y="34030"/>
                </a:lnTo>
                <a:lnTo>
                  <a:pt x="76330" y="33950"/>
                </a:lnTo>
                <a:lnTo>
                  <a:pt x="76260" y="33920"/>
                </a:lnTo>
                <a:lnTo>
                  <a:pt x="75970" y="33730"/>
                </a:lnTo>
                <a:lnTo>
                  <a:pt x="75920" y="33700"/>
                </a:lnTo>
                <a:lnTo>
                  <a:pt x="75740" y="33570"/>
                </a:lnTo>
                <a:lnTo>
                  <a:pt x="75680" y="33540"/>
                </a:lnTo>
                <a:lnTo>
                  <a:pt x="75610" y="33550"/>
                </a:lnTo>
                <a:lnTo>
                  <a:pt x="75540" y="33520"/>
                </a:lnTo>
                <a:lnTo>
                  <a:pt x="75480" y="33510"/>
                </a:lnTo>
                <a:lnTo>
                  <a:pt x="75420" y="33530"/>
                </a:lnTo>
                <a:lnTo>
                  <a:pt x="75360" y="33570"/>
                </a:lnTo>
                <a:lnTo>
                  <a:pt x="75300" y="33570"/>
                </a:lnTo>
                <a:lnTo>
                  <a:pt x="75270" y="33520"/>
                </a:lnTo>
                <a:lnTo>
                  <a:pt x="75220" y="33510"/>
                </a:lnTo>
                <a:lnTo>
                  <a:pt x="75180" y="33470"/>
                </a:lnTo>
                <a:lnTo>
                  <a:pt x="75110" y="33440"/>
                </a:lnTo>
                <a:lnTo>
                  <a:pt x="75030" y="33400"/>
                </a:lnTo>
                <a:lnTo>
                  <a:pt x="74960" y="33410"/>
                </a:lnTo>
                <a:lnTo>
                  <a:pt x="74900" y="33390"/>
                </a:lnTo>
                <a:lnTo>
                  <a:pt x="74860" y="33340"/>
                </a:lnTo>
                <a:lnTo>
                  <a:pt x="74820" y="33290"/>
                </a:lnTo>
                <a:lnTo>
                  <a:pt x="74780" y="33260"/>
                </a:lnTo>
                <a:lnTo>
                  <a:pt x="74740" y="33230"/>
                </a:lnTo>
                <a:lnTo>
                  <a:pt x="74690" y="33120"/>
                </a:lnTo>
                <a:lnTo>
                  <a:pt x="74690" y="33030"/>
                </a:lnTo>
                <a:lnTo>
                  <a:pt x="74660" y="32970"/>
                </a:lnTo>
                <a:lnTo>
                  <a:pt x="74490" y="32900"/>
                </a:lnTo>
                <a:lnTo>
                  <a:pt x="74400" y="32880"/>
                </a:lnTo>
                <a:lnTo>
                  <a:pt x="74280" y="32810"/>
                </a:lnTo>
                <a:lnTo>
                  <a:pt x="74230" y="32750"/>
                </a:lnTo>
                <a:lnTo>
                  <a:pt x="74160" y="32620"/>
                </a:lnTo>
                <a:lnTo>
                  <a:pt x="74110" y="32550"/>
                </a:lnTo>
                <a:lnTo>
                  <a:pt x="73960" y="32370"/>
                </a:lnTo>
                <a:lnTo>
                  <a:pt x="73920" y="32310"/>
                </a:lnTo>
                <a:lnTo>
                  <a:pt x="73900" y="32240"/>
                </a:lnTo>
                <a:lnTo>
                  <a:pt x="73860" y="32190"/>
                </a:lnTo>
                <a:lnTo>
                  <a:pt x="73820" y="32130"/>
                </a:lnTo>
                <a:lnTo>
                  <a:pt x="73760" y="32090"/>
                </a:lnTo>
                <a:lnTo>
                  <a:pt x="73700" y="32040"/>
                </a:lnTo>
                <a:lnTo>
                  <a:pt x="73640" y="32020"/>
                </a:lnTo>
                <a:lnTo>
                  <a:pt x="73610" y="31970"/>
                </a:lnTo>
                <a:lnTo>
                  <a:pt x="73590" y="31900"/>
                </a:lnTo>
                <a:lnTo>
                  <a:pt x="73580" y="31820"/>
                </a:lnTo>
                <a:lnTo>
                  <a:pt x="73550" y="31720"/>
                </a:lnTo>
                <a:lnTo>
                  <a:pt x="73580" y="31610"/>
                </a:lnTo>
                <a:lnTo>
                  <a:pt x="73580" y="31480"/>
                </a:lnTo>
                <a:lnTo>
                  <a:pt x="73540" y="31400"/>
                </a:lnTo>
                <a:lnTo>
                  <a:pt x="73590" y="31150"/>
                </a:lnTo>
                <a:lnTo>
                  <a:pt x="73630" y="31080"/>
                </a:lnTo>
                <a:lnTo>
                  <a:pt x="73640" y="31020"/>
                </a:lnTo>
                <a:lnTo>
                  <a:pt x="73650" y="30940"/>
                </a:lnTo>
                <a:lnTo>
                  <a:pt x="73680" y="30870"/>
                </a:lnTo>
                <a:lnTo>
                  <a:pt x="73700" y="30800"/>
                </a:lnTo>
                <a:lnTo>
                  <a:pt x="73730" y="30740"/>
                </a:lnTo>
                <a:lnTo>
                  <a:pt x="73780" y="30710"/>
                </a:lnTo>
                <a:lnTo>
                  <a:pt x="73860" y="30700"/>
                </a:lnTo>
                <a:lnTo>
                  <a:pt x="73940" y="30710"/>
                </a:lnTo>
                <a:lnTo>
                  <a:pt x="74010" y="30720"/>
                </a:lnTo>
                <a:lnTo>
                  <a:pt x="74090" y="30730"/>
                </a:lnTo>
                <a:lnTo>
                  <a:pt x="74160" y="30730"/>
                </a:lnTo>
                <a:lnTo>
                  <a:pt x="74210" y="30720"/>
                </a:lnTo>
                <a:lnTo>
                  <a:pt x="74270" y="30720"/>
                </a:lnTo>
                <a:lnTo>
                  <a:pt x="74340" y="30720"/>
                </a:lnTo>
                <a:lnTo>
                  <a:pt x="74410" y="30730"/>
                </a:lnTo>
                <a:lnTo>
                  <a:pt x="74500" y="30690"/>
                </a:lnTo>
                <a:lnTo>
                  <a:pt x="74580" y="30670"/>
                </a:lnTo>
                <a:lnTo>
                  <a:pt x="74620" y="30690"/>
                </a:lnTo>
                <a:lnTo>
                  <a:pt x="74690" y="30710"/>
                </a:lnTo>
                <a:lnTo>
                  <a:pt x="74750" y="30730"/>
                </a:lnTo>
                <a:lnTo>
                  <a:pt x="74810" y="30760"/>
                </a:lnTo>
                <a:lnTo>
                  <a:pt x="74870" y="30790"/>
                </a:lnTo>
                <a:lnTo>
                  <a:pt x="74930" y="30760"/>
                </a:lnTo>
                <a:lnTo>
                  <a:pt x="75010" y="30770"/>
                </a:lnTo>
                <a:lnTo>
                  <a:pt x="75090" y="30780"/>
                </a:lnTo>
                <a:lnTo>
                  <a:pt x="75130" y="30740"/>
                </a:lnTo>
                <a:lnTo>
                  <a:pt x="75130" y="30690"/>
                </a:lnTo>
                <a:lnTo>
                  <a:pt x="75120" y="30640"/>
                </a:lnTo>
                <a:lnTo>
                  <a:pt x="75110" y="30570"/>
                </a:lnTo>
                <a:lnTo>
                  <a:pt x="75090" y="30510"/>
                </a:lnTo>
                <a:lnTo>
                  <a:pt x="75060" y="30430"/>
                </a:lnTo>
                <a:lnTo>
                  <a:pt x="75020" y="30340"/>
                </a:lnTo>
                <a:lnTo>
                  <a:pt x="74970" y="30280"/>
                </a:lnTo>
                <a:lnTo>
                  <a:pt x="74930" y="30240"/>
                </a:lnTo>
                <a:lnTo>
                  <a:pt x="74890" y="30200"/>
                </a:lnTo>
                <a:lnTo>
                  <a:pt x="74840" y="30130"/>
                </a:lnTo>
                <a:lnTo>
                  <a:pt x="74790" y="30080"/>
                </a:lnTo>
                <a:lnTo>
                  <a:pt x="74760" y="30020"/>
                </a:lnTo>
                <a:lnTo>
                  <a:pt x="74720" y="29980"/>
                </a:lnTo>
                <a:lnTo>
                  <a:pt x="74670" y="29940"/>
                </a:lnTo>
                <a:lnTo>
                  <a:pt x="74610" y="29890"/>
                </a:lnTo>
                <a:lnTo>
                  <a:pt x="74550" y="29850"/>
                </a:lnTo>
                <a:lnTo>
                  <a:pt x="74470" y="29810"/>
                </a:lnTo>
                <a:lnTo>
                  <a:pt x="74410" y="29780"/>
                </a:lnTo>
                <a:lnTo>
                  <a:pt x="74350" y="29760"/>
                </a:lnTo>
                <a:lnTo>
                  <a:pt x="74280" y="29740"/>
                </a:lnTo>
                <a:lnTo>
                  <a:pt x="74230" y="29710"/>
                </a:lnTo>
                <a:lnTo>
                  <a:pt x="74180" y="29680"/>
                </a:lnTo>
                <a:lnTo>
                  <a:pt x="74130" y="29660"/>
                </a:lnTo>
                <a:lnTo>
                  <a:pt x="74090" y="29620"/>
                </a:lnTo>
                <a:lnTo>
                  <a:pt x="74060" y="29580"/>
                </a:lnTo>
                <a:lnTo>
                  <a:pt x="74050" y="29530"/>
                </a:lnTo>
                <a:lnTo>
                  <a:pt x="74050" y="29450"/>
                </a:lnTo>
                <a:lnTo>
                  <a:pt x="74030" y="29370"/>
                </a:lnTo>
                <a:lnTo>
                  <a:pt x="74010" y="29320"/>
                </a:lnTo>
                <a:lnTo>
                  <a:pt x="73920" y="29150"/>
                </a:lnTo>
                <a:lnTo>
                  <a:pt x="73890" y="29100"/>
                </a:lnTo>
                <a:lnTo>
                  <a:pt x="73840" y="29040"/>
                </a:lnTo>
                <a:lnTo>
                  <a:pt x="73810" y="28980"/>
                </a:lnTo>
                <a:lnTo>
                  <a:pt x="73770" y="28920"/>
                </a:lnTo>
                <a:lnTo>
                  <a:pt x="73750" y="28860"/>
                </a:lnTo>
                <a:lnTo>
                  <a:pt x="73750" y="28800"/>
                </a:lnTo>
                <a:lnTo>
                  <a:pt x="73720" y="28750"/>
                </a:lnTo>
                <a:lnTo>
                  <a:pt x="73690" y="28700"/>
                </a:lnTo>
                <a:lnTo>
                  <a:pt x="73670" y="28640"/>
                </a:lnTo>
                <a:lnTo>
                  <a:pt x="73660" y="28560"/>
                </a:lnTo>
                <a:lnTo>
                  <a:pt x="73680" y="28470"/>
                </a:lnTo>
                <a:lnTo>
                  <a:pt x="73710" y="28420"/>
                </a:lnTo>
                <a:lnTo>
                  <a:pt x="73740" y="28350"/>
                </a:lnTo>
                <a:lnTo>
                  <a:pt x="73740" y="28290"/>
                </a:lnTo>
                <a:lnTo>
                  <a:pt x="73730" y="28200"/>
                </a:lnTo>
                <a:lnTo>
                  <a:pt x="73730" y="28130"/>
                </a:lnTo>
                <a:lnTo>
                  <a:pt x="73740" y="28070"/>
                </a:lnTo>
                <a:lnTo>
                  <a:pt x="73750" y="28020"/>
                </a:lnTo>
                <a:lnTo>
                  <a:pt x="73770" y="27960"/>
                </a:lnTo>
                <a:lnTo>
                  <a:pt x="73810" y="27880"/>
                </a:lnTo>
                <a:lnTo>
                  <a:pt x="73850" y="27790"/>
                </a:lnTo>
                <a:lnTo>
                  <a:pt x="73850" y="27690"/>
                </a:lnTo>
                <a:lnTo>
                  <a:pt x="73810" y="27620"/>
                </a:lnTo>
                <a:lnTo>
                  <a:pt x="73800" y="27560"/>
                </a:lnTo>
                <a:lnTo>
                  <a:pt x="73800" y="27490"/>
                </a:lnTo>
                <a:lnTo>
                  <a:pt x="73780" y="27420"/>
                </a:lnTo>
                <a:lnTo>
                  <a:pt x="73750" y="27380"/>
                </a:lnTo>
                <a:lnTo>
                  <a:pt x="73770" y="27280"/>
                </a:lnTo>
                <a:lnTo>
                  <a:pt x="73780" y="27190"/>
                </a:lnTo>
                <a:lnTo>
                  <a:pt x="73790" y="27130"/>
                </a:lnTo>
                <a:lnTo>
                  <a:pt x="73790" y="27050"/>
                </a:lnTo>
                <a:lnTo>
                  <a:pt x="73750" y="26980"/>
                </a:lnTo>
                <a:lnTo>
                  <a:pt x="73760" y="26900"/>
                </a:lnTo>
                <a:lnTo>
                  <a:pt x="73760" y="26830"/>
                </a:lnTo>
                <a:lnTo>
                  <a:pt x="73750" y="26750"/>
                </a:lnTo>
                <a:lnTo>
                  <a:pt x="73740" y="26690"/>
                </a:lnTo>
                <a:lnTo>
                  <a:pt x="73880" y="26670"/>
                </a:lnTo>
                <a:lnTo>
                  <a:pt x="74010" y="26650"/>
                </a:lnTo>
                <a:lnTo>
                  <a:pt x="74100" y="26630"/>
                </a:lnTo>
                <a:lnTo>
                  <a:pt x="74160" y="26620"/>
                </a:lnTo>
                <a:lnTo>
                  <a:pt x="74200" y="26610"/>
                </a:lnTo>
                <a:lnTo>
                  <a:pt x="74260" y="26600"/>
                </a:lnTo>
                <a:lnTo>
                  <a:pt x="74320" y="26580"/>
                </a:lnTo>
                <a:lnTo>
                  <a:pt x="74370" y="26560"/>
                </a:lnTo>
                <a:lnTo>
                  <a:pt x="74420" y="26540"/>
                </a:lnTo>
                <a:lnTo>
                  <a:pt x="74490" y="26510"/>
                </a:lnTo>
                <a:lnTo>
                  <a:pt x="74670" y="26430"/>
                </a:lnTo>
                <a:lnTo>
                  <a:pt x="74940" y="26390"/>
                </a:lnTo>
                <a:lnTo>
                  <a:pt x="75030" y="26430"/>
                </a:lnTo>
                <a:lnTo>
                  <a:pt x="75210" y="26550"/>
                </a:lnTo>
                <a:lnTo>
                  <a:pt x="75400" y="26670"/>
                </a:lnTo>
                <a:lnTo>
                  <a:pt x="75450" y="26700"/>
                </a:lnTo>
                <a:lnTo>
                  <a:pt x="75510" y="26730"/>
                </a:lnTo>
                <a:lnTo>
                  <a:pt x="75590" y="26780"/>
                </a:lnTo>
                <a:lnTo>
                  <a:pt x="75670" y="26820"/>
                </a:lnTo>
                <a:lnTo>
                  <a:pt x="75740" y="26850"/>
                </a:lnTo>
                <a:lnTo>
                  <a:pt x="75820" y="26880"/>
                </a:lnTo>
                <a:lnTo>
                  <a:pt x="75900" y="26900"/>
                </a:lnTo>
                <a:lnTo>
                  <a:pt x="75980" y="26940"/>
                </a:lnTo>
                <a:lnTo>
                  <a:pt x="76040" y="26970"/>
                </a:lnTo>
                <a:lnTo>
                  <a:pt x="76090" y="27000"/>
                </a:lnTo>
                <a:lnTo>
                  <a:pt x="76150" y="27040"/>
                </a:lnTo>
                <a:lnTo>
                  <a:pt x="76210" y="27090"/>
                </a:lnTo>
                <a:lnTo>
                  <a:pt x="76260" y="27140"/>
                </a:lnTo>
                <a:lnTo>
                  <a:pt x="76310" y="27200"/>
                </a:lnTo>
                <a:lnTo>
                  <a:pt x="76350" y="27250"/>
                </a:lnTo>
                <a:lnTo>
                  <a:pt x="76390" y="27290"/>
                </a:lnTo>
                <a:lnTo>
                  <a:pt x="76440" y="27360"/>
                </a:lnTo>
                <a:lnTo>
                  <a:pt x="76490" y="27420"/>
                </a:lnTo>
                <a:lnTo>
                  <a:pt x="76530" y="27490"/>
                </a:lnTo>
                <a:lnTo>
                  <a:pt x="76600" y="27510"/>
                </a:lnTo>
                <a:lnTo>
                  <a:pt x="76660" y="27550"/>
                </a:lnTo>
                <a:lnTo>
                  <a:pt x="76740" y="27590"/>
                </a:lnTo>
                <a:lnTo>
                  <a:pt x="76790" y="27590"/>
                </a:lnTo>
                <a:lnTo>
                  <a:pt x="76840" y="27600"/>
                </a:lnTo>
                <a:lnTo>
                  <a:pt x="76900" y="27610"/>
                </a:lnTo>
                <a:lnTo>
                  <a:pt x="76990" y="27600"/>
                </a:lnTo>
                <a:lnTo>
                  <a:pt x="77040" y="27590"/>
                </a:lnTo>
                <a:lnTo>
                  <a:pt x="77100" y="27570"/>
                </a:lnTo>
                <a:lnTo>
                  <a:pt x="77170" y="27570"/>
                </a:lnTo>
                <a:lnTo>
                  <a:pt x="77240" y="27560"/>
                </a:lnTo>
                <a:lnTo>
                  <a:pt x="77320" y="27570"/>
                </a:lnTo>
                <a:lnTo>
                  <a:pt x="77370" y="27620"/>
                </a:lnTo>
                <a:lnTo>
                  <a:pt x="77420" y="27670"/>
                </a:lnTo>
                <a:lnTo>
                  <a:pt x="77460" y="27720"/>
                </a:lnTo>
                <a:lnTo>
                  <a:pt x="77500" y="27760"/>
                </a:lnTo>
                <a:lnTo>
                  <a:pt x="77540" y="27790"/>
                </a:lnTo>
                <a:lnTo>
                  <a:pt x="77580" y="27850"/>
                </a:lnTo>
                <a:lnTo>
                  <a:pt x="77650" y="27880"/>
                </a:lnTo>
                <a:lnTo>
                  <a:pt x="77730" y="27900"/>
                </a:lnTo>
                <a:lnTo>
                  <a:pt x="77790" y="27940"/>
                </a:lnTo>
                <a:lnTo>
                  <a:pt x="77860" y="27970"/>
                </a:lnTo>
                <a:lnTo>
                  <a:pt x="77920" y="28010"/>
                </a:lnTo>
                <a:lnTo>
                  <a:pt x="77970" y="28060"/>
                </a:lnTo>
                <a:lnTo>
                  <a:pt x="78020" y="28090"/>
                </a:lnTo>
                <a:lnTo>
                  <a:pt x="78060" y="28130"/>
                </a:lnTo>
                <a:lnTo>
                  <a:pt x="78120" y="28120"/>
                </a:lnTo>
                <a:lnTo>
                  <a:pt x="78180" y="28060"/>
                </a:lnTo>
                <a:lnTo>
                  <a:pt x="78620" y="28370"/>
                </a:lnTo>
                <a:lnTo>
                  <a:pt x="79170" y="28760"/>
                </a:lnTo>
                <a:lnTo>
                  <a:pt x="79970" y="29320"/>
                </a:lnTo>
                <a:lnTo>
                  <a:pt x="80080" y="29400"/>
                </a:lnTo>
                <a:lnTo>
                  <a:pt x="80560" y="29750"/>
                </a:lnTo>
                <a:lnTo>
                  <a:pt x="81080" y="30240"/>
                </a:lnTo>
                <a:lnTo>
                  <a:pt x="81130" y="30270"/>
                </a:lnTo>
                <a:lnTo>
                  <a:pt x="81210" y="30280"/>
                </a:lnTo>
                <a:lnTo>
                  <a:pt x="81290" y="30290"/>
                </a:lnTo>
                <a:lnTo>
                  <a:pt x="81360" y="30300"/>
                </a:lnTo>
                <a:lnTo>
                  <a:pt x="81430" y="30320"/>
                </a:lnTo>
                <a:lnTo>
                  <a:pt x="81500" y="30340"/>
                </a:lnTo>
                <a:lnTo>
                  <a:pt x="81560" y="30360"/>
                </a:lnTo>
                <a:lnTo>
                  <a:pt x="82040" y="30500"/>
                </a:lnTo>
                <a:lnTo>
                  <a:pt x="82100" y="30540"/>
                </a:lnTo>
                <a:lnTo>
                  <a:pt x="82240" y="30580"/>
                </a:lnTo>
                <a:lnTo>
                  <a:pt x="82330" y="30590"/>
                </a:lnTo>
                <a:lnTo>
                  <a:pt x="82530" y="30660"/>
                </a:lnTo>
                <a:lnTo>
                  <a:pt x="82580" y="30680"/>
                </a:lnTo>
                <a:lnTo>
                  <a:pt x="82640" y="30680"/>
                </a:lnTo>
                <a:lnTo>
                  <a:pt x="82760" y="30690"/>
                </a:lnTo>
                <a:lnTo>
                  <a:pt x="82810" y="30680"/>
                </a:lnTo>
                <a:lnTo>
                  <a:pt x="82880" y="30680"/>
                </a:lnTo>
                <a:lnTo>
                  <a:pt x="82940" y="30660"/>
                </a:lnTo>
                <a:lnTo>
                  <a:pt x="83030" y="30660"/>
                </a:lnTo>
                <a:lnTo>
                  <a:pt x="83110" y="30670"/>
                </a:lnTo>
                <a:lnTo>
                  <a:pt x="83190" y="30680"/>
                </a:lnTo>
                <a:lnTo>
                  <a:pt x="83260" y="30640"/>
                </a:lnTo>
                <a:lnTo>
                  <a:pt x="83330" y="30610"/>
                </a:lnTo>
                <a:lnTo>
                  <a:pt x="83410" y="30610"/>
                </a:lnTo>
                <a:lnTo>
                  <a:pt x="83480" y="30610"/>
                </a:lnTo>
                <a:lnTo>
                  <a:pt x="83540" y="30650"/>
                </a:lnTo>
                <a:lnTo>
                  <a:pt x="83620" y="30670"/>
                </a:lnTo>
                <a:lnTo>
                  <a:pt x="83670" y="30690"/>
                </a:lnTo>
                <a:lnTo>
                  <a:pt x="83740" y="30680"/>
                </a:lnTo>
                <a:lnTo>
                  <a:pt x="83800" y="30700"/>
                </a:lnTo>
                <a:lnTo>
                  <a:pt x="83850" y="30690"/>
                </a:lnTo>
                <a:lnTo>
                  <a:pt x="83910" y="30670"/>
                </a:lnTo>
                <a:lnTo>
                  <a:pt x="83960" y="30650"/>
                </a:lnTo>
                <a:lnTo>
                  <a:pt x="84040" y="30640"/>
                </a:lnTo>
                <a:lnTo>
                  <a:pt x="84140" y="30630"/>
                </a:lnTo>
                <a:lnTo>
                  <a:pt x="84220" y="30580"/>
                </a:lnTo>
                <a:lnTo>
                  <a:pt x="84250" y="30540"/>
                </a:lnTo>
                <a:lnTo>
                  <a:pt x="84300" y="30520"/>
                </a:lnTo>
                <a:lnTo>
                  <a:pt x="84360" y="30540"/>
                </a:lnTo>
                <a:lnTo>
                  <a:pt x="84440" y="30540"/>
                </a:lnTo>
                <a:lnTo>
                  <a:pt x="84500" y="30560"/>
                </a:lnTo>
                <a:lnTo>
                  <a:pt x="84550" y="30600"/>
                </a:lnTo>
                <a:lnTo>
                  <a:pt x="84590" y="30630"/>
                </a:lnTo>
                <a:lnTo>
                  <a:pt x="84650" y="30600"/>
                </a:lnTo>
                <a:lnTo>
                  <a:pt x="84700" y="30580"/>
                </a:lnTo>
                <a:lnTo>
                  <a:pt x="84760" y="30570"/>
                </a:lnTo>
                <a:lnTo>
                  <a:pt x="84820" y="30550"/>
                </a:lnTo>
                <a:lnTo>
                  <a:pt x="84880" y="30510"/>
                </a:lnTo>
                <a:lnTo>
                  <a:pt x="84960" y="30480"/>
                </a:lnTo>
                <a:lnTo>
                  <a:pt x="85020" y="30450"/>
                </a:lnTo>
                <a:lnTo>
                  <a:pt x="85090" y="30460"/>
                </a:lnTo>
                <a:lnTo>
                  <a:pt x="85150" y="30480"/>
                </a:lnTo>
                <a:lnTo>
                  <a:pt x="85200" y="30510"/>
                </a:lnTo>
                <a:lnTo>
                  <a:pt x="85270" y="30480"/>
                </a:lnTo>
                <a:lnTo>
                  <a:pt x="85350" y="30470"/>
                </a:lnTo>
                <a:lnTo>
                  <a:pt x="85410" y="30480"/>
                </a:lnTo>
                <a:lnTo>
                  <a:pt x="85470" y="30500"/>
                </a:lnTo>
                <a:lnTo>
                  <a:pt x="85490" y="30550"/>
                </a:lnTo>
                <a:lnTo>
                  <a:pt x="85540" y="30570"/>
                </a:lnTo>
                <a:lnTo>
                  <a:pt x="85560" y="30620"/>
                </a:lnTo>
                <a:lnTo>
                  <a:pt x="85580" y="30690"/>
                </a:lnTo>
                <a:lnTo>
                  <a:pt x="85640" y="30710"/>
                </a:lnTo>
                <a:lnTo>
                  <a:pt x="85700" y="30710"/>
                </a:lnTo>
                <a:lnTo>
                  <a:pt x="85770" y="30700"/>
                </a:lnTo>
                <a:lnTo>
                  <a:pt x="85830" y="30630"/>
                </a:lnTo>
                <a:lnTo>
                  <a:pt x="85890" y="30580"/>
                </a:lnTo>
                <a:lnTo>
                  <a:pt x="85960" y="30550"/>
                </a:lnTo>
                <a:lnTo>
                  <a:pt x="85970" y="30500"/>
                </a:lnTo>
                <a:lnTo>
                  <a:pt x="86010" y="30450"/>
                </a:lnTo>
                <a:lnTo>
                  <a:pt x="86040" y="30400"/>
                </a:lnTo>
                <a:lnTo>
                  <a:pt x="86080" y="30360"/>
                </a:lnTo>
                <a:lnTo>
                  <a:pt x="86130" y="30330"/>
                </a:lnTo>
                <a:lnTo>
                  <a:pt x="86180" y="30340"/>
                </a:lnTo>
                <a:lnTo>
                  <a:pt x="86220" y="30310"/>
                </a:lnTo>
                <a:lnTo>
                  <a:pt x="86240" y="30250"/>
                </a:lnTo>
                <a:lnTo>
                  <a:pt x="86290" y="30240"/>
                </a:lnTo>
                <a:lnTo>
                  <a:pt x="86330" y="30190"/>
                </a:lnTo>
                <a:lnTo>
                  <a:pt x="86380" y="30140"/>
                </a:lnTo>
                <a:lnTo>
                  <a:pt x="86350" y="30060"/>
                </a:lnTo>
                <a:lnTo>
                  <a:pt x="86380" y="30010"/>
                </a:lnTo>
                <a:lnTo>
                  <a:pt x="86360" y="29960"/>
                </a:lnTo>
                <a:lnTo>
                  <a:pt x="86360" y="29900"/>
                </a:lnTo>
                <a:lnTo>
                  <a:pt x="86390" y="29830"/>
                </a:lnTo>
                <a:lnTo>
                  <a:pt x="86400" y="29760"/>
                </a:lnTo>
                <a:lnTo>
                  <a:pt x="86370" y="29700"/>
                </a:lnTo>
                <a:lnTo>
                  <a:pt x="86440" y="29660"/>
                </a:lnTo>
                <a:lnTo>
                  <a:pt x="86470" y="29610"/>
                </a:lnTo>
                <a:lnTo>
                  <a:pt x="86430" y="29570"/>
                </a:lnTo>
                <a:lnTo>
                  <a:pt x="86480" y="29560"/>
                </a:lnTo>
                <a:lnTo>
                  <a:pt x="86540" y="29510"/>
                </a:lnTo>
                <a:lnTo>
                  <a:pt x="86540" y="29450"/>
                </a:lnTo>
                <a:lnTo>
                  <a:pt x="86500" y="29380"/>
                </a:lnTo>
                <a:lnTo>
                  <a:pt x="86440" y="29310"/>
                </a:lnTo>
                <a:lnTo>
                  <a:pt x="86490" y="29260"/>
                </a:lnTo>
                <a:lnTo>
                  <a:pt x="86450" y="29190"/>
                </a:lnTo>
                <a:lnTo>
                  <a:pt x="86470" y="29120"/>
                </a:lnTo>
                <a:lnTo>
                  <a:pt x="86460" y="29070"/>
                </a:lnTo>
                <a:lnTo>
                  <a:pt x="86480" y="28990"/>
                </a:lnTo>
                <a:lnTo>
                  <a:pt x="86470" y="28920"/>
                </a:lnTo>
                <a:lnTo>
                  <a:pt x="86420" y="28880"/>
                </a:lnTo>
                <a:lnTo>
                  <a:pt x="86340" y="28830"/>
                </a:lnTo>
                <a:lnTo>
                  <a:pt x="86320" y="28760"/>
                </a:lnTo>
                <a:lnTo>
                  <a:pt x="86340" y="28680"/>
                </a:lnTo>
                <a:lnTo>
                  <a:pt x="86270" y="28640"/>
                </a:lnTo>
                <a:lnTo>
                  <a:pt x="86220" y="28570"/>
                </a:lnTo>
                <a:lnTo>
                  <a:pt x="86270" y="28560"/>
                </a:lnTo>
                <a:lnTo>
                  <a:pt x="86240" y="28500"/>
                </a:lnTo>
                <a:lnTo>
                  <a:pt x="86160" y="28470"/>
                </a:lnTo>
                <a:lnTo>
                  <a:pt x="86230" y="28420"/>
                </a:lnTo>
                <a:lnTo>
                  <a:pt x="86190" y="28370"/>
                </a:lnTo>
                <a:lnTo>
                  <a:pt x="86150" y="28320"/>
                </a:lnTo>
                <a:lnTo>
                  <a:pt x="86150" y="28270"/>
                </a:lnTo>
                <a:lnTo>
                  <a:pt x="86230" y="28260"/>
                </a:lnTo>
                <a:lnTo>
                  <a:pt x="86290" y="28220"/>
                </a:lnTo>
                <a:lnTo>
                  <a:pt x="86240" y="28160"/>
                </a:lnTo>
                <a:lnTo>
                  <a:pt x="86290" y="28090"/>
                </a:lnTo>
                <a:lnTo>
                  <a:pt x="86350" y="28150"/>
                </a:lnTo>
                <a:lnTo>
                  <a:pt x="86380" y="28190"/>
                </a:lnTo>
                <a:lnTo>
                  <a:pt x="86440" y="28240"/>
                </a:lnTo>
                <a:lnTo>
                  <a:pt x="86500" y="28280"/>
                </a:lnTo>
                <a:lnTo>
                  <a:pt x="86560" y="28300"/>
                </a:lnTo>
                <a:lnTo>
                  <a:pt x="86640" y="28320"/>
                </a:lnTo>
                <a:lnTo>
                  <a:pt x="86700" y="28320"/>
                </a:lnTo>
                <a:lnTo>
                  <a:pt x="86770" y="28310"/>
                </a:lnTo>
                <a:lnTo>
                  <a:pt x="86850" y="28290"/>
                </a:lnTo>
                <a:lnTo>
                  <a:pt x="86910" y="28260"/>
                </a:lnTo>
                <a:lnTo>
                  <a:pt x="86960" y="28240"/>
                </a:lnTo>
                <a:lnTo>
                  <a:pt x="87020" y="28220"/>
                </a:lnTo>
                <a:lnTo>
                  <a:pt x="87070" y="28180"/>
                </a:lnTo>
                <a:lnTo>
                  <a:pt x="87100" y="28130"/>
                </a:lnTo>
                <a:lnTo>
                  <a:pt x="87130" y="28070"/>
                </a:lnTo>
                <a:lnTo>
                  <a:pt x="87160" y="28030"/>
                </a:lnTo>
                <a:lnTo>
                  <a:pt x="87200" y="27980"/>
                </a:lnTo>
                <a:lnTo>
                  <a:pt x="87230" y="27940"/>
                </a:lnTo>
                <a:lnTo>
                  <a:pt x="87290" y="27920"/>
                </a:lnTo>
                <a:lnTo>
                  <a:pt x="87370" y="27910"/>
                </a:lnTo>
                <a:lnTo>
                  <a:pt x="87440" y="27920"/>
                </a:lnTo>
                <a:lnTo>
                  <a:pt x="87510" y="27950"/>
                </a:lnTo>
                <a:lnTo>
                  <a:pt x="87580" y="27990"/>
                </a:lnTo>
                <a:lnTo>
                  <a:pt x="87650" y="28040"/>
                </a:lnTo>
                <a:lnTo>
                  <a:pt x="87670" y="28130"/>
                </a:lnTo>
                <a:lnTo>
                  <a:pt x="87670" y="28200"/>
                </a:lnTo>
                <a:lnTo>
                  <a:pt x="87680" y="28250"/>
                </a:lnTo>
                <a:lnTo>
                  <a:pt x="87730" y="28300"/>
                </a:lnTo>
                <a:lnTo>
                  <a:pt x="87790" y="28330"/>
                </a:lnTo>
                <a:lnTo>
                  <a:pt x="87840" y="28350"/>
                </a:lnTo>
                <a:lnTo>
                  <a:pt x="87910" y="28350"/>
                </a:lnTo>
                <a:lnTo>
                  <a:pt x="87980" y="28350"/>
                </a:lnTo>
                <a:lnTo>
                  <a:pt x="88030" y="28340"/>
                </a:lnTo>
                <a:lnTo>
                  <a:pt x="88120" y="28330"/>
                </a:lnTo>
                <a:lnTo>
                  <a:pt x="88200" y="28320"/>
                </a:lnTo>
                <a:lnTo>
                  <a:pt x="88280" y="28290"/>
                </a:lnTo>
                <a:lnTo>
                  <a:pt x="88350" y="28240"/>
                </a:lnTo>
                <a:lnTo>
                  <a:pt x="88430" y="28200"/>
                </a:lnTo>
                <a:lnTo>
                  <a:pt x="88490" y="28170"/>
                </a:lnTo>
                <a:lnTo>
                  <a:pt x="88550" y="28140"/>
                </a:lnTo>
                <a:lnTo>
                  <a:pt x="88610" y="28080"/>
                </a:lnTo>
                <a:lnTo>
                  <a:pt x="88620" y="28010"/>
                </a:lnTo>
                <a:lnTo>
                  <a:pt x="88670" y="27950"/>
                </a:lnTo>
                <a:lnTo>
                  <a:pt x="88720" y="27910"/>
                </a:lnTo>
                <a:lnTo>
                  <a:pt x="88780" y="27890"/>
                </a:lnTo>
                <a:lnTo>
                  <a:pt x="88850" y="27870"/>
                </a:lnTo>
                <a:lnTo>
                  <a:pt x="88930" y="27850"/>
                </a:lnTo>
                <a:lnTo>
                  <a:pt x="88980" y="27810"/>
                </a:lnTo>
                <a:lnTo>
                  <a:pt x="89020" y="27740"/>
                </a:lnTo>
                <a:lnTo>
                  <a:pt x="89030" y="27650"/>
                </a:lnTo>
                <a:lnTo>
                  <a:pt x="89010" y="27580"/>
                </a:lnTo>
                <a:lnTo>
                  <a:pt x="88990" y="27500"/>
                </a:lnTo>
                <a:lnTo>
                  <a:pt x="88990" y="27450"/>
                </a:lnTo>
                <a:lnTo>
                  <a:pt x="89000" y="27390"/>
                </a:lnTo>
                <a:lnTo>
                  <a:pt x="89030" y="27350"/>
                </a:lnTo>
                <a:lnTo>
                  <a:pt x="89070" y="27290"/>
                </a:lnTo>
                <a:lnTo>
                  <a:pt x="89130" y="27270"/>
                </a:lnTo>
                <a:lnTo>
                  <a:pt x="89180" y="27270"/>
                </a:lnTo>
                <a:lnTo>
                  <a:pt x="89230" y="27290"/>
                </a:lnTo>
                <a:lnTo>
                  <a:pt x="89280" y="27310"/>
                </a:lnTo>
                <a:lnTo>
                  <a:pt x="89340" y="27330"/>
                </a:lnTo>
                <a:lnTo>
                  <a:pt x="89410" y="27350"/>
                </a:lnTo>
                <a:lnTo>
                  <a:pt x="89480" y="27360"/>
                </a:lnTo>
                <a:lnTo>
                  <a:pt x="89540" y="27390"/>
                </a:lnTo>
                <a:lnTo>
                  <a:pt x="89580" y="27430"/>
                </a:lnTo>
                <a:lnTo>
                  <a:pt x="89610" y="27470"/>
                </a:lnTo>
                <a:lnTo>
                  <a:pt x="89630" y="27520"/>
                </a:lnTo>
                <a:lnTo>
                  <a:pt x="89670" y="27590"/>
                </a:lnTo>
                <a:lnTo>
                  <a:pt x="89700" y="27650"/>
                </a:lnTo>
                <a:lnTo>
                  <a:pt x="89730" y="27720"/>
                </a:lnTo>
                <a:lnTo>
                  <a:pt x="89750" y="27770"/>
                </a:lnTo>
                <a:lnTo>
                  <a:pt x="89770" y="27860"/>
                </a:lnTo>
                <a:lnTo>
                  <a:pt x="89810" y="27960"/>
                </a:lnTo>
                <a:lnTo>
                  <a:pt x="89850" y="28050"/>
                </a:lnTo>
                <a:lnTo>
                  <a:pt x="89880" y="28130"/>
                </a:lnTo>
                <a:lnTo>
                  <a:pt x="89900" y="28180"/>
                </a:lnTo>
                <a:lnTo>
                  <a:pt x="89920" y="28240"/>
                </a:lnTo>
                <a:lnTo>
                  <a:pt x="89950" y="28290"/>
                </a:lnTo>
                <a:lnTo>
                  <a:pt x="90000" y="28310"/>
                </a:lnTo>
                <a:lnTo>
                  <a:pt x="90080" y="28320"/>
                </a:lnTo>
                <a:lnTo>
                  <a:pt x="90140" y="28340"/>
                </a:lnTo>
                <a:lnTo>
                  <a:pt x="90190" y="28320"/>
                </a:lnTo>
                <a:lnTo>
                  <a:pt x="90270" y="28300"/>
                </a:lnTo>
                <a:lnTo>
                  <a:pt x="90340" y="28250"/>
                </a:lnTo>
                <a:lnTo>
                  <a:pt x="90420" y="28190"/>
                </a:lnTo>
                <a:lnTo>
                  <a:pt x="90510" y="28180"/>
                </a:lnTo>
                <a:lnTo>
                  <a:pt x="90610" y="28190"/>
                </a:lnTo>
                <a:lnTo>
                  <a:pt x="90700" y="28180"/>
                </a:lnTo>
                <a:lnTo>
                  <a:pt x="90770" y="28180"/>
                </a:lnTo>
                <a:lnTo>
                  <a:pt x="90800" y="28230"/>
                </a:lnTo>
                <a:lnTo>
                  <a:pt x="90840" y="28280"/>
                </a:lnTo>
                <a:lnTo>
                  <a:pt x="90870" y="28340"/>
                </a:lnTo>
                <a:lnTo>
                  <a:pt x="90910" y="28400"/>
                </a:lnTo>
                <a:lnTo>
                  <a:pt x="90960" y="28430"/>
                </a:lnTo>
                <a:lnTo>
                  <a:pt x="91020" y="28470"/>
                </a:lnTo>
                <a:lnTo>
                  <a:pt x="91080" y="28520"/>
                </a:lnTo>
                <a:lnTo>
                  <a:pt x="91100" y="28590"/>
                </a:lnTo>
                <a:lnTo>
                  <a:pt x="91120" y="28650"/>
                </a:lnTo>
                <a:lnTo>
                  <a:pt x="91150" y="28700"/>
                </a:lnTo>
                <a:lnTo>
                  <a:pt x="91190" y="28760"/>
                </a:lnTo>
                <a:lnTo>
                  <a:pt x="91240" y="28820"/>
                </a:lnTo>
                <a:lnTo>
                  <a:pt x="91320" y="28870"/>
                </a:lnTo>
                <a:lnTo>
                  <a:pt x="91400" y="28830"/>
                </a:lnTo>
                <a:lnTo>
                  <a:pt x="91460" y="28810"/>
                </a:lnTo>
                <a:lnTo>
                  <a:pt x="91510" y="28780"/>
                </a:lnTo>
                <a:lnTo>
                  <a:pt x="91570" y="28780"/>
                </a:lnTo>
                <a:lnTo>
                  <a:pt x="91650" y="28810"/>
                </a:lnTo>
                <a:lnTo>
                  <a:pt x="91700" y="28760"/>
                </a:lnTo>
                <a:lnTo>
                  <a:pt x="91700" y="28700"/>
                </a:lnTo>
                <a:lnTo>
                  <a:pt x="91750" y="28680"/>
                </a:lnTo>
                <a:lnTo>
                  <a:pt x="91810" y="28700"/>
                </a:lnTo>
                <a:lnTo>
                  <a:pt x="91870" y="28720"/>
                </a:lnTo>
                <a:lnTo>
                  <a:pt x="91920" y="28700"/>
                </a:lnTo>
                <a:lnTo>
                  <a:pt x="91910" y="28630"/>
                </a:lnTo>
                <a:lnTo>
                  <a:pt x="91890" y="28570"/>
                </a:lnTo>
                <a:lnTo>
                  <a:pt x="91880" y="28520"/>
                </a:lnTo>
                <a:lnTo>
                  <a:pt x="91930" y="28500"/>
                </a:lnTo>
                <a:lnTo>
                  <a:pt x="91980" y="28480"/>
                </a:lnTo>
                <a:lnTo>
                  <a:pt x="92040" y="28420"/>
                </a:lnTo>
                <a:lnTo>
                  <a:pt x="92090" y="28380"/>
                </a:lnTo>
                <a:lnTo>
                  <a:pt x="92140" y="28350"/>
                </a:lnTo>
                <a:lnTo>
                  <a:pt x="92190" y="28340"/>
                </a:lnTo>
                <a:lnTo>
                  <a:pt x="92250" y="28310"/>
                </a:lnTo>
                <a:lnTo>
                  <a:pt x="92310" y="28290"/>
                </a:lnTo>
                <a:lnTo>
                  <a:pt x="92390" y="28280"/>
                </a:lnTo>
                <a:lnTo>
                  <a:pt x="92440" y="28260"/>
                </a:lnTo>
                <a:lnTo>
                  <a:pt x="92490" y="28250"/>
                </a:lnTo>
                <a:lnTo>
                  <a:pt x="92560" y="28210"/>
                </a:lnTo>
                <a:lnTo>
                  <a:pt x="92590" y="28120"/>
                </a:lnTo>
                <a:lnTo>
                  <a:pt x="92660" y="28090"/>
                </a:lnTo>
                <a:lnTo>
                  <a:pt x="92730" y="28130"/>
                </a:lnTo>
                <a:lnTo>
                  <a:pt x="92780" y="28130"/>
                </a:lnTo>
                <a:lnTo>
                  <a:pt x="92790" y="28030"/>
                </a:lnTo>
                <a:lnTo>
                  <a:pt x="92800" y="27970"/>
                </a:lnTo>
                <a:lnTo>
                  <a:pt x="92820" y="27920"/>
                </a:lnTo>
                <a:lnTo>
                  <a:pt x="92900" y="27860"/>
                </a:lnTo>
                <a:lnTo>
                  <a:pt x="92990" y="27850"/>
                </a:lnTo>
                <a:lnTo>
                  <a:pt x="93050" y="27910"/>
                </a:lnTo>
                <a:lnTo>
                  <a:pt x="93080" y="27960"/>
                </a:lnTo>
                <a:lnTo>
                  <a:pt x="93110" y="28010"/>
                </a:lnTo>
                <a:lnTo>
                  <a:pt x="93160" y="28070"/>
                </a:lnTo>
                <a:lnTo>
                  <a:pt x="93200" y="28130"/>
                </a:lnTo>
                <a:lnTo>
                  <a:pt x="93260" y="28190"/>
                </a:lnTo>
                <a:lnTo>
                  <a:pt x="93300" y="28240"/>
                </a:lnTo>
                <a:lnTo>
                  <a:pt x="93320" y="28290"/>
                </a:lnTo>
                <a:lnTo>
                  <a:pt x="93360" y="28350"/>
                </a:lnTo>
                <a:lnTo>
                  <a:pt x="93410" y="28370"/>
                </a:lnTo>
                <a:lnTo>
                  <a:pt x="93470" y="28440"/>
                </a:lnTo>
                <a:lnTo>
                  <a:pt x="93500" y="28510"/>
                </a:lnTo>
                <a:lnTo>
                  <a:pt x="93560" y="28520"/>
                </a:lnTo>
                <a:lnTo>
                  <a:pt x="93620" y="28470"/>
                </a:lnTo>
                <a:lnTo>
                  <a:pt x="93680" y="28420"/>
                </a:lnTo>
                <a:lnTo>
                  <a:pt x="93740" y="28430"/>
                </a:lnTo>
                <a:lnTo>
                  <a:pt x="93770" y="28490"/>
                </a:lnTo>
                <a:lnTo>
                  <a:pt x="93840" y="28540"/>
                </a:lnTo>
                <a:lnTo>
                  <a:pt x="93910" y="28520"/>
                </a:lnTo>
                <a:lnTo>
                  <a:pt x="93970" y="28510"/>
                </a:lnTo>
                <a:lnTo>
                  <a:pt x="94040" y="28490"/>
                </a:lnTo>
                <a:lnTo>
                  <a:pt x="94120" y="28470"/>
                </a:lnTo>
                <a:lnTo>
                  <a:pt x="94180" y="28500"/>
                </a:lnTo>
                <a:lnTo>
                  <a:pt x="94240" y="28530"/>
                </a:lnTo>
                <a:lnTo>
                  <a:pt x="94290" y="28560"/>
                </a:lnTo>
                <a:lnTo>
                  <a:pt x="94340" y="28570"/>
                </a:lnTo>
                <a:lnTo>
                  <a:pt x="94410" y="28580"/>
                </a:lnTo>
                <a:lnTo>
                  <a:pt x="94470" y="28630"/>
                </a:lnTo>
                <a:lnTo>
                  <a:pt x="94520" y="28690"/>
                </a:lnTo>
                <a:lnTo>
                  <a:pt x="94600" y="28720"/>
                </a:lnTo>
                <a:lnTo>
                  <a:pt x="94670" y="28750"/>
                </a:lnTo>
                <a:lnTo>
                  <a:pt x="94750" y="28700"/>
                </a:lnTo>
                <a:lnTo>
                  <a:pt x="94790" y="28630"/>
                </a:lnTo>
                <a:lnTo>
                  <a:pt x="94830" y="28580"/>
                </a:lnTo>
                <a:lnTo>
                  <a:pt x="94840" y="28580"/>
                </a:lnTo>
                <a:lnTo>
                  <a:pt x="94610" y="29140"/>
                </a:lnTo>
                <a:lnTo>
                  <a:pt x="95140" y="28870"/>
                </a:lnTo>
                <a:lnTo>
                  <a:pt x="95160" y="28860"/>
                </a:lnTo>
                <a:lnTo>
                  <a:pt x="94970" y="29320"/>
                </a:lnTo>
                <a:lnTo>
                  <a:pt x="94880" y="29510"/>
                </a:lnTo>
                <a:lnTo>
                  <a:pt x="94750" y="29840"/>
                </a:lnTo>
                <a:lnTo>
                  <a:pt x="94530" y="30360"/>
                </a:lnTo>
                <a:lnTo>
                  <a:pt x="94380" y="30760"/>
                </a:lnTo>
                <a:lnTo>
                  <a:pt x="94200" y="31250"/>
                </a:lnTo>
                <a:lnTo>
                  <a:pt x="94090" y="31560"/>
                </a:lnTo>
                <a:lnTo>
                  <a:pt x="94000" y="31830"/>
                </a:lnTo>
                <a:lnTo>
                  <a:pt x="93710" y="32630"/>
                </a:lnTo>
                <a:lnTo>
                  <a:pt x="93470" y="33300"/>
                </a:lnTo>
                <a:lnTo>
                  <a:pt x="93450" y="33360"/>
                </a:lnTo>
                <a:lnTo>
                  <a:pt x="93410" y="33420"/>
                </a:lnTo>
                <a:lnTo>
                  <a:pt x="93390" y="33500"/>
                </a:lnTo>
                <a:lnTo>
                  <a:pt x="93420" y="33550"/>
                </a:lnTo>
                <a:lnTo>
                  <a:pt x="93420" y="33610"/>
                </a:lnTo>
                <a:lnTo>
                  <a:pt x="93400" y="33680"/>
                </a:lnTo>
                <a:lnTo>
                  <a:pt x="93400" y="33740"/>
                </a:lnTo>
                <a:lnTo>
                  <a:pt x="93460" y="33770"/>
                </a:lnTo>
                <a:lnTo>
                  <a:pt x="93510" y="33800"/>
                </a:lnTo>
                <a:lnTo>
                  <a:pt x="93520" y="33880"/>
                </a:lnTo>
                <a:lnTo>
                  <a:pt x="93490" y="33960"/>
                </a:lnTo>
                <a:lnTo>
                  <a:pt x="93500" y="34030"/>
                </a:lnTo>
                <a:lnTo>
                  <a:pt x="93530" y="34100"/>
                </a:lnTo>
                <a:lnTo>
                  <a:pt x="93590" y="34160"/>
                </a:lnTo>
                <a:lnTo>
                  <a:pt x="93590" y="34230"/>
                </a:lnTo>
                <a:lnTo>
                  <a:pt x="93500" y="34240"/>
                </a:lnTo>
                <a:lnTo>
                  <a:pt x="93420" y="34250"/>
                </a:lnTo>
                <a:lnTo>
                  <a:pt x="93360" y="34280"/>
                </a:lnTo>
                <a:lnTo>
                  <a:pt x="93330" y="34320"/>
                </a:lnTo>
                <a:lnTo>
                  <a:pt x="93370" y="34400"/>
                </a:lnTo>
                <a:lnTo>
                  <a:pt x="93330" y="34440"/>
                </a:lnTo>
                <a:lnTo>
                  <a:pt x="93320" y="34490"/>
                </a:lnTo>
                <a:lnTo>
                  <a:pt x="93330" y="34550"/>
                </a:lnTo>
                <a:lnTo>
                  <a:pt x="93310" y="34600"/>
                </a:lnTo>
                <a:lnTo>
                  <a:pt x="93330" y="34650"/>
                </a:lnTo>
                <a:lnTo>
                  <a:pt x="93300" y="34710"/>
                </a:lnTo>
                <a:lnTo>
                  <a:pt x="93310" y="34790"/>
                </a:lnTo>
                <a:lnTo>
                  <a:pt x="93360" y="34810"/>
                </a:lnTo>
                <a:lnTo>
                  <a:pt x="93410" y="34850"/>
                </a:lnTo>
                <a:lnTo>
                  <a:pt x="93440" y="34910"/>
                </a:lnTo>
                <a:lnTo>
                  <a:pt x="93440" y="35000"/>
                </a:lnTo>
                <a:lnTo>
                  <a:pt x="93430" y="35070"/>
                </a:lnTo>
                <a:lnTo>
                  <a:pt x="93450" y="35120"/>
                </a:lnTo>
                <a:lnTo>
                  <a:pt x="93480" y="35160"/>
                </a:lnTo>
                <a:lnTo>
                  <a:pt x="93500" y="35210"/>
                </a:lnTo>
                <a:lnTo>
                  <a:pt x="93560" y="35240"/>
                </a:lnTo>
                <a:lnTo>
                  <a:pt x="93540" y="35320"/>
                </a:lnTo>
                <a:lnTo>
                  <a:pt x="93480" y="35350"/>
                </a:lnTo>
                <a:lnTo>
                  <a:pt x="93460" y="35420"/>
                </a:lnTo>
                <a:lnTo>
                  <a:pt x="93490" y="35480"/>
                </a:lnTo>
                <a:lnTo>
                  <a:pt x="93430" y="35550"/>
                </a:lnTo>
                <a:lnTo>
                  <a:pt x="93430" y="35640"/>
                </a:lnTo>
                <a:lnTo>
                  <a:pt x="93490" y="35670"/>
                </a:lnTo>
                <a:lnTo>
                  <a:pt x="93510" y="35750"/>
                </a:lnTo>
                <a:lnTo>
                  <a:pt x="93510" y="35830"/>
                </a:lnTo>
                <a:lnTo>
                  <a:pt x="93520" y="35890"/>
                </a:lnTo>
                <a:lnTo>
                  <a:pt x="93550" y="35940"/>
                </a:lnTo>
                <a:lnTo>
                  <a:pt x="93600" y="36010"/>
                </a:lnTo>
                <a:lnTo>
                  <a:pt x="93650" y="36060"/>
                </a:lnTo>
                <a:lnTo>
                  <a:pt x="93700" y="36060"/>
                </a:lnTo>
                <a:lnTo>
                  <a:pt x="93760" y="36100"/>
                </a:lnTo>
                <a:lnTo>
                  <a:pt x="93780" y="36160"/>
                </a:lnTo>
                <a:lnTo>
                  <a:pt x="93770" y="36210"/>
                </a:lnTo>
                <a:lnTo>
                  <a:pt x="93760" y="36280"/>
                </a:lnTo>
                <a:lnTo>
                  <a:pt x="93840" y="36320"/>
                </a:lnTo>
                <a:lnTo>
                  <a:pt x="93900" y="36340"/>
                </a:lnTo>
                <a:lnTo>
                  <a:pt x="93940" y="36380"/>
                </a:lnTo>
                <a:lnTo>
                  <a:pt x="93970" y="36440"/>
                </a:lnTo>
                <a:lnTo>
                  <a:pt x="93990" y="36520"/>
                </a:lnTo>
                <a:lnTo>
                  <a:pt x="94010" y="36580"/>
                </a:lnTo>
                <a:lnTo>
                  <a:pt x="94070" y="36610"/>
                </a:lnTo>
                <a:lnTo>
                  <a:pt x="94130" y="36620"/>
                </a:lnTo>
                <a:lnTo>
                  <a:pt x="94180" y="36650"/>
                </a:lnTo>
                <a:lnTo>
                  <a:pt x="94230" y="36680"/>
                </a:lnTo>
                <a:lnTo>
                  <a:pt x="94280" y="36720"/>
                </a:lnTo>
                <a:lnTo>
                  <a:pt x="94280" y="36780"/>
                </a:lnTo>
                <a:lnTo>
                  <a:pt x="94300" y="36840"/>
                </a:lnTo>
                <a:lnTo>
                  <a:pt x="94340" y="36890"/>
                </a:lnTo>
                <a:lnTo>
                  <a:pt x="94410" y="36900"/>
                </a:lnTo>
                <a:lnTo>
                  <a:pt x="94440" y="36970"/>
                </a:lnTo>
                <a:lnTo>
                  <a:pt x="94480" y="37000"/>
                </a:lnTo>
                <a:lnTo>
                  <a:pt x="94460" y="37070"/>
                </a:lnTo>
                <a:lnTo>
                  <a:pt x="94460" y="37130"/>
                </a:lnTo>
                <a:lnTo>
                  <a:pt x="94480" y="37220"/>
                </a:lnTo>
                <a:lnTo>
                  <a:pt x="94540" y="37250"/>
                </a:lnTo>
                <a:lnTo>
                  <a:pt x="94570" y="37320"/>
                </a:lnTo>
                <a:lnTo>
                  <a:pt x="94590" y="37380"/>
                </a:lnTo>
                <a:lnTo>
                  <a:pt x="94620" y="37450"/>
                </a:lnTo>
                <a:lnTo>
                  <a:pt x="94620" y="37530"/>
                </a:lnTo>
                <a:lnTo>
                  <a:pt x="94580" y="37580"/>
                </a:lnTo>
                <a:lnTo>
                  <a:pt x="94580" y="37660"/>
                </a:lnTo>
                <a:lnTo>
                  <a:pt x="94610" y="37740"/>
                </a:lnTo>
                <a:lnTo>
                  <a:pt x="94610" y="37790"/>
                </a:lnTo>
                <a:lnTo>
                  <a:pt x="94580" y="37860"/>
                </a:lnTo>
                <a:lnTo>
                  <a:pt x="94580" y="37940"/>
                </a:lnTo>
                <a:lnTo>
                  <a:pt x="94570" y="38010"/>
                </a:lnTo>
                <a:lnTo>
                  <a:pt x="94580" y="38100"/>
                </a:lnTo>
                <a:lnTo>
                  <a:pt x="94580" y="38160"/>
                </a:lnTo>
                <a:lnTo>
                  <a:pt x="94590" y="38220"/>
                </a:lnTo>
                <a:lnTo>
                  <a:pt x="94660" y="38280"/>
                </a:lnTo>
                <a:lnTo>
                  <a:pt x="94640" y="38370"/>
                </a:lnTo>
                <a:lnTo>
                  <a:pt x="94660" y="38450"/>
                </a:lnTo>
                <a:lnTo>
                  <a:pt x="94710" y="38500"/>
                </a:lnTo>
                <a:lnTo>
                  <a:pt x="94710" y="38570"/>
                </a:lnTo>
                <a:lnTo>
                  <a:pt x="94670" y="38640"/>
                </a:lnTo>
                <a:lnTo>
                  <a:pt x="94630" y="38710"/>
                </a:lnTo>
                <a:lnTo>
                  <a:pt x="94590" y="38770"/>
                </a:lnTo>
                <a:lnTo>
                  <a:pt x="94580" y="38780"/>
                </a:lnTo>
                <a:lnTo>
                  <a:pt x="94570" y="38850"/>
                </a:lnTo>
                <a:lnTo>
                  <a:pt x="94600" y="38930"/>
                </a:lnTo>
                <a:lnTo>
                  <a:pt x="94640" y="38990"/>
                </a:lnTo>
                <a:lnTo>
                  <a:pt x="94720" y="39040"/>
                </a:lnTo>
                <a:lnTo>
                  <a:pt x="94740" y="39120"/>
                </a:lnTo>
                <a:lnTo>
                  <a:pt x="94760" y="39180"/>
                </a:lnTo>
                <a:lnTo>
                  <a:pt x="94820" y="39210"/>
                </a:lnTo>
                <a:lnTo>
                  <a:pt x="94850" y="39280"/>
                </a:lnTo>
                <a:lnTo>
                  <a:pt x="94880" y="39330"/>
                </a:lnTo>
                <a:lnTo>
                  <a:pt x="94900" y="39380"/>
                </a:lnTo>
                <a:lnTo>
                  <a:pt x="94950" y="39420"/>
                </a:lnTo>
                <a:lnTo>
                  <a:pt x="94910" y="39460"/>
                </a:lnTo>
                <a:lnTo>
                  <a:pt x="94880" y="39520"/>
                </a:lnTo>
                <a:lnTo>
                  <a:pt x="94860" y="39590"/>
                </a:lnTo>
                <a:lnTo>
                  <a:pt x="94780" y="39660"/>
                </a:lnTo>
                <a:lnTo>
                  <a:pt x="94780" y="39750"/>
                </a:lnTo>
                <a:lnTo>
                  <a:pt x="94750" y="39820"/>
                </a:lnTo>
                <a:lnTo>
                  <a:pt x="94760" y="39890"/>
                </a:lnTo>
                <a:lnTo>
                  <a:pt x="94820" y="39940"/>
                </a:lnTo>
                <a:lnTo>
                  <a:pt x="94770" y="39990"/>
                </a:lnTo>
                <a:lnTo>
                  <a:pt x="94750" y="40080"/>
                </a:lnTo>
                <a:lnTo>
                  <a:pt x="94790" y="40140"/>
                </a:lnTo>
                <a:lnTo>
                  <a:pt x="94780" y="40200"/>
                </a:lnTo>
                <a:lnTo>
                  <a:pt x="94810" y="40270"/>
                </a:lnTo>
                <a:lnTo>
                  <a:pt x="94800" y="40340"/>
                </a:lnTo>
                <a:lnTo>
                  <a:pt x="94840" y="40400"/>
                </a:lnTo>
                <a:lnTo>
                  <a:pt x="94900" y="40460"/>
                </a:lnTo>
                <a:lnTo>
                  <a:pt x="94950" y="40510"/>
                </a:lnTo>
                <a:lnTo>
                  <a:pt x="94970" y="40560"/>
                </a:lnTo>
                <a:lnTo>
                  <a:pt x="94990" y="40600"/>
                </a:lnTo>
                <a:lnTo>
                  <a:pt x="94960" y="40660"/>
                </a:lnTo>
                <a:lnTo>
                  <a:pt x="94980" y="40720"/>
                </a:lnTo>
                <a:lnTo>
                  <a:pt x="95010" y="40780"/>
                </a:lnTo>
                <a:lnTo>
                  <a:pt x="95020" y="40860"/>
                </a:lnTo>
                <a:lnTo>
                  <a:pt x="95000" y="40920"/>
                </a:lnTo>
                <a:lnTo>
                  <a:pt x="94970" y="40970"/>
                </a:lnTo>
                <a:lnTo>
                  <a:pt x="94970" y="41020"/>
                </a:lnTo>
                <a:lnTo>
                  <a:pt x="94970" y="41080"/>
                </a:lnTo>
                <a:lnTo>
                  <a:pt x="94930" y="41120"/>
                </a:lnTo>
                <a:lnTo>
                  <a:pt x="94930" y="41220"/>
                </a:lnTo>
                <a:lnTo>
                  <a:pt x="94940" y="41300"/>
                </a:lnTo>
                <a:lnTo>
                  <a:pt x="94970" y="41340"/>
                </a:lnTo>
                <a:lnTo>
                  <a:pt x="94980" y="41390"/>
                </a:lnTo>
                <a:lnTo>
                  <a:pt x="95020" y="41450"/>
                </a:lnTo>
                <a:lnTo>
                  <a:pt x="95070" y="41510"/>
                </a:lnTo>
                <a:lnTo>
                  <a:pt x="95090" y="41580"/>
                </a:lnTo>
                <a:lnTo>
                  <a:pt x="95070" y="41620"/>
                </a:lnTo>
                <a:lnTo>
                  <a:pt x="95030" y="41660"/>
                </a:lnTo>
                <a:lnTo>
                  <a:pt x="94990" y="41690"/>
                </a:lnTo>
                <a:lnTo>
                  <a:pt x="94960" y="41740"/>
                </a:lnTo>
                <a:lnTo>
                  <a:pt x="94910" y="41790"/>
                </a:lnTo>
                <a:lnTo>
                  <a:pt x="94860" y="41880"/>
                </a:lnTo>
                <a:lnTo>
                  <a:pt x="94890" y="41950"/>
                </a:lnTo>
                <a:lnTo>
                  <a:pt x="94860" y="42020"/>
                </a:lnTo>
                <a:lnTo>
                  <a:pt x="94810" y="42050"/>
                </a:lnTo>
                <a:lnTo>
                  <a:pt x="94780" y="42080"/>
                </a:lnTo>
                <a:lnTo>
                  <a:pt x="94720" y="42100"/>
                </a:lnTo>
                <a:lnTo>
                  <a:pt x="94660" y="42150"/>
                </a:lnTo>
                <a:lnTo>
                  <a:pt x="94640" y="42210"/>
                </a:lnTo>
                <a:lnTo>
                  <a:pt x="94630" y="42290"/>
                </a:lnTo>
                <a:lnTo>
                  <a:pt x="94670" y="42330"/>
                </a:lnTo>
                <a:lnTo>
                  <a:pt x="94720" y="42370"/>
                </a:lnTo>
                <a:lnTo>
                  <a:pt x="94740" y="42450"/>
                </a:lnTo>
                <a:lnTo>
                  <a:pt x="94750" y="42530"/>
                </a:lnTo>
                <a:lnTo>
                  <a:pt x="94780" y="42580"/>
                </a:lnTo>
                <a:lnTo>
                  <a:pt x="94830" y="42620"/>
                </a:lnTo>
                <a:lnTo>
                  <a:pt x="94890" y="42640"/>
                </a:lnTo>
                <a:lnTo>
                  <a:pt x="94920" y="42690"/>
                </a:lnTo>
                <a:lnTo>
                  <a:pt x="94900" y="42780"/>
                </a:lnTo>
                <a:lnTo>
                  <a:pt x="94880" y="42850"/>
                </a:lnTo>
                <a:lnTo>
                  <a:pt x="94880" y="42910"/>
                </a:lnTo>
                <a:lnTo>
                  <a:pt x="94850" y="42980"/>
                </a:lnTo>
                <a:lnTo>
                  <a:pt x="94800" y="43010"/>
                </a:lnTo>
                <a:lnTo>
                  <a:pt x="94750" y="43030"/>
                </a:lnTo>
                <a:lnTo>
                  <a:pt x="94700" y="43080"/>
                </a:lnTo>
                <a:lnTo>
                  <a:pt x="94680" y="43130"/>
                </a:lnTo>
                <a:lnTo>
                  <a:pt x="94700" y="43190"/>
                </a:lnTo>
                <a:lnTo>
                  <a:pt x="94720" y="43250"/>
                </a:lnTo>
                <a:lnTo>
                  <a:pt x="94690" y="43310"/>
                </a:lnTo>
                <a:lnTo>
                  <a:pt x="94680" y="43360"/>
                </a:lnTo>
                <a:lnTo>
                  <a:pt x="94700" y="43410"/>
                </a:lnTo>
                <a:lnTo>
                  <a:pt x="94680" y="43490"/>
                </a:lnTo>
                <a:lnTo>
                  <a:pt x="94620" y="43550"/>
                </a:lnTo>
                <a:lnTo>
                  <a:pt x="94590" y="43630"/>
                </a:lnTo>
                <a:lnTo>
                  <a:pt x="94550" y="43700"/>
                </a:lnTo>
                <a:lnTo>
                  <a:pt x="94520" y="43760"/>
                </a:lnTo>
                <a:lnTo>
                  <a:pt x="94490" y="43830"/>
                </a:lnTo>
                <a:lnTo>
                  <a:pt x="94480" y="43880"/>
                </a:lnTo>
                <a:lnTo>
                  <a:pt x="94470" y="43930"/>
                </a:lnTo>
                <a:lnTo>
                  <a:pt x="94430" y="44000"/>
                </a:lnTo>
                <a:lnTo>
                  <a:pt x="94370" y="44050"/>
                </a:lnTo>
                <a:lnTo>
                  <a:pt x="94320" y="44080"/>
                </a:lnTo>
                <a:lnTo>
                  <a:pt x="94310" y="44150"/>
                </a:lnTo>
                <a:lnTo>
                  <a:pt x="94320" y="44240"/>
                </a:lnTo>
                <a:lnTo>
                  <a:pt x="94330" y="44320"/>
                </a:lnTo>
                <a:lnTo>
                  <a:pt x="94320" y="44400"/>
                </a:lnTo>
                <a:lnTo>
                  <a:pt x="94340" y="44480"/>
                </a:lnTo>
                <a:lnTo>
                  <a:pt x="94380" y="44530"/>
                </a:lnTo>
                <a:lnTo>
                  <a:pt x="94390" y="44580"/>
                </a:lnTo>
                <a:lnTo>
                  <a:pt x="94430" y="44650"/>
                </a:lnTo>
                <a:lnTo>
                  <a:pt x="94480" y="44740"/>
                </a:lnTo>
                <a:lnTo>
                  <a:pt x="94430" y="44800"/>
                </a:lnTo>
                <a:lnTo>
                  <a:pt x="94380" y="44830"/>
                </a:lnTo>
                <a:lnTo>
                  <a:pt x="94320" y="44840"/>
                </a:lnTo>
                <a:lnTo>
                  <a:pt x="94350" y="44920"/>
                </a:lnTo>
                <a:lnTo>
                  <a:pt x="94360" y="45000"/>
                </a:lnTo>
                <a:lnTo>
                  <a:pt x="94370" y="45070"/>
                </a:lnTo>
                <a:lnTo>
                  <a:pt x="94350" y="45130"/>
                </a:lnTo>
                <a:lnTo>
                  <a:pt x="94320" y="45210"/>
                </a:lnTo>
                <a:lnTo>
                  <a:pt x="94270" y="45250"/>
                </a:lnTo>
                <a:lnTo>
                  <a:pt x="94230" y="45230"/>
                </a:lnTo>
                <a:lnTo>
                  <a:pt x="94170" y="45240"/>
                </a:lnTo>
                <a:lnTo>
                  <a:pt x="94150" y="45310"/>
                </a:lnTo>
                <a:lnTo>
                  <a:pt x="94100" y="45340"/>
                </a:lnTo>
                <a:lnTo>
                  <a:pt x="94040" y="45330"/>
                </a:lnTo>
                <a:lnTo>
                  <a:pt x="94030" y="45380"/>
                </a:lnTo>
                <a:lnTo>
                  <a:pt x="94000" y="45430"/>
                </a:lnTo>
                <a:lnTo>
                  <a:pt x="93950" y="45430"/>
                </a:lnTo>
                <a:lnTo>
                  <a:pt x="93900" y="45440"/>
                </a:lnTo>
                <a:lnTo>
                  <a:pt x="93860" y="45470"/>
                </a:lnTo>
                <a:lnTo>
                  <a:pt x="93820" y="45500"/>
                </a:lnTo>
                <a:lnTo>
                  <a:pt x="93790" y="45550"/>
                </a:lnTo>
                <a:lnTo>
                  <a:pt x="93760" y="45610"/>
                </a:lnTo>
                <a:lnTo>
                  <a:pt x="93680" y="45640"/>
                </a:lnTo>
                <a:lnTo>
                  <a:pt x="93620" y="45670"/>
                </a:lnTo>
                <a:lnTo>
                  <a:pt x="93570" y="45710"/>
                </a:lnTo>
                <a:lnTo>
                  <a:pt x="93500" y="45740"/>
                </a:lnTo>
                <a:lnTo>
                  <a:pt x="93430" y="45760"/>
                </a:lnTo>
                <a:lnTo>
                  <a:pt x="93360" y="45790"/>
                </a:lnTo>
                <a:lnTo>
                  <a:pt x="93310" y="45800"/>
                </a:lnTo>
                <a:lnTo>
                  <a:pt x="93250" y="45820"/>
                </a:lnTo>
                <a:lnTo>
                  <a:pt x="93200" y="45840"/>
                </a:lnTo>
                <a:lnTo>
                  <a:pt x="93160" y="45880"/>
                </a:lnTo>
                <a:lnTo>
                  <a:pt x="93100" y="45900"/>
                </a:lnTo>
                <a:lnTo>
                  <a:pt x="93020" y="45940"/>
                </a:lnTo>
                <a:lnTo>
                  <a:pt x="92990" y="45980"/>
                </a:lnTo>
                <a:lnTo>
                  <a:pt x="92990" y="46060"/>
                </a:lnTo>
                <a:lnTo>
                  <a:pt x="92960" y="46120"/>
                </a:lnTo>
                <a:lnTo>
                  <a:pt x="92930" y="46160"/>
                </a:lnTo>
                <a:lnTo>
                  <a:pt x="92880" y="46190"/>
                </a:lnTo>
                <a:lnTo>
                  <a:pt x="92840" y="46220"/>
                </a:lnTo>
                <a:lnTo>
                  <a:pt x="92800" y="46240"/>
                </a:lnTo>
                <a:lnTo>
                  <a:pt x="92750" y="46250"/>
                </a:lnTo>
                <a:lnTo>
                  <a:pt x="92690" y="46270"/>
                </a:lnTo>
                <a:lnTo>
                  <a:pt x="92620" y="46310"/>
                </a:lnTo>
                <a:lnTo>
                  <a:pt x="92580" y="46370"/>
                </a:lnTo>
                <a:lnTo>
                  <a:pt x="92590" y="46470"/>
                </a:lnTo>
                <a:lnTo>
                  <a:pt x="92570" y="46530"/>
                </a:lnTo>
                <a:lnTo>
                  <a:pt x="92510" y="46580"/>
                </a:lnTo>
                <a:lnTo>
                  <a:pt x="92500" y="46670"/>
                </a:lnTo>
                <a:lnTo>
                  <a:pt x="92550" y="46740"/>
                </a:lnTo>
                <a:lnTo>
                  <a:pt x="92530" y="46800"/>
                </a:lnTo>
                <a:lnTo>
                  <a:pt x="92480" y="46860"/>
                </a:lnTo>
                <a:lnTo>
                  <a:pt x="92450" y="46960"/>
                </a:lnTo>
                <a:lnTo>
                  <a:pt x="92420" y="47060"/>
                </a:lnTo>
                <a:lnTo>
                  <a:pt x="92360" y="47080"/>
                </a:lnTo>
                <a:lnTo>
                  <a:pt x="92300" y="47070"/>
                </a:lnTo>
                <a:lnTo>
                  <a:pt x="92240" y="47070"/>
                </a:lnTo>
                <a:lnTo>
                  <a:pt x="92190" y="47080"/>
                </a:lnTo>
                <a:lnTo>
                  <a:pt x="92150" y="47130"/>
                </a:lnTo>
                <a:lnTo>
                  <a:pt x="92100" y="47090"/>
                </a:lnTo>
                <a:lnTo>
                  <a:pt x="92060" y="47040"/>
                </a:lnTo>
                <a:lnTo>
                  <a:pt x="91990" y="47000"/>
                </a:lnTo>
                <a:lnTo>
                  <a:pt x="91930" y="46980"/>
                </a:lnTo>
                <a:lnTo>
                  <a:pt x="91890" y="46960"/>
                </a:lnTo>
                <a:lnTo>
                  <a:pt x="91880" y="46950"/>
                </a:lnTo>
                <a:lnTo>
                  <a:pt x="91810" y="46900"/>
                </a:lnTo>
                <a:lnTo>
                  <a:pt x="91810" y="46840"/>
                </a:lnTo>
                <a:lnTo>
                  <a:pt x="91750" y="46760"/>
                </a:lnTo>
                <a:lnTo>
                  <a:pt x="91680" y="46700"/>
                </a:lnTo>
                <a:lnTo>
                  <a:pt x="91610" y="46650"/>
                </a:lnTo>
                <a:lnTo>
                  <a:pt x="91610" y="46570"/>
                </a:lnTo>
                <a:lnTo>
                  <a:pt x="91600" y="46510"/>
                </a:lnTo>
                <a:lnTo>
                  <a:pt x="91620" y="46450"/>
                </a:lnTo>
                <a:lnTo>
                  <a:pt x="91630" y="46400"/>
                </a:lnTo>
                <a:lnTo>
                  <a:pt x="91570" y="46350"/>
                </a:lnTo>
                <a:lnTo>
                  <a:pt x="91540" y="46300"/>
                </a:lnTo>
                <a:lnTo>
                  <a:pt x="91530" y="46230"/>
                </a:lnTo>
                <a:lnTo>
                  <a:pt x="91460" y="46210"/>
                </a:lnTo>
                <a:lnTo>
                  <a:pt x="91450" y="46130"/>
                </a:lnTo>
                <a:lnTo>
                  <a:pt x="91400" y="46050"/>
                </a:lnTo>
                <a:lnTo>
                  <a:pt x="91350" y="46000"/>
                </a:lnTo>
                <a:lnTo>
                  <a:pt x="91310" y="45950"/>
                </a:lnTo>
                <a:lnTo>
                  <a:pt x="91260" y="45920"/>
                </a:lnTo>
                <a:lnTo>
                  <a:pt x="91220" y="45840"/>
                </a:lnTo>
                <a:lnTo>
                  <a:pt x="91150" y="45770"/>
                </a:lnTo>
                <a:lnTo>
                  <a:pt x="91070" y="45760"/>
                </a:lnTo>
                <a:lnTo>
                  <a:pt x="91020" y="45710"/>
                </a:lnTo>
                <a:lnTo>
                  <a:pt x="90970" y="45660"/>
                </a:lnTo>
                <a:lnTo>
                  <a:pt x="90940" y="45610"/>
                </a:lnTo>
                <a:lnTo>
                  <a:pt x="90890" y="45540"/>
                </a:lnTo>
                <a:lnTo>
                  <a:pt x="90840" y="45570"/>
                </a:lnTo>
                <a:lnTo>
                  <a:pt x="90810" y="45620"/>
                </a:lnTo>
                <a:lnTo>
                  <a:pt x="90760" y="45650"/>
                </a:lnTo>
                <a:lnTo>
                  <a:pt x="90690" y="45670"/>
                </a:lnTo>
                <a:lnTo>
                  <a:pt x="90630" y="45680"/>
                </a:lnTo>
                <a:lnTo>
                  <a:pt x="90560" y="45680"/>
                </a:lnTo>
                <a:lnTo>
                  <a:pt x="90550" y="45680"/>
                </a:lnTo>
                <a:lnTo>
                  <a:pt x="90510" y="45700"/>
                </a:lnTo>
                <a:lnTo>
                  <a:pt x="90460" y="45740"/>
                </a:lnTo>
                <a:lnTo>
                  <a:pt x="90390" y="45750"/>
                </a:lnTo>
                <a:lnTo>
                  <a:pt x="90330" y="45740"/>
                </a:lnTo>
                <a:lnTo>
                  <a:pt x="90320" y="45690"/>
                </a:lnTo>
                <a:lnTo>
                  <a:pt x="90320" y="45630"/>
                </a:lnTo>
                <a:lnTo>
                  <a:pt x="89910" y="45670"/>
                </a:lnTo>
                <a:lnTo>
                  <a:pt x="89860" y="45710"/>
                </a:lnTo>
                <a:lnTo>
                  <a:pt x="89810" y="45740"/>
                </a:lnTo>
                <a:lnTo>
                  <a:pt x="89730" y="45720"/>
                </a:lnTo>
                <a:lnTo>
                  <a:pt x="89660" y="45700"/>
                </a:lnTo>
                <a:lnTo>
                  <a:pt x="89550" y="45730"/>
                </a:lnTo>
                <a:lnTo>
                  <a:pt x="89530" y="45750"/>
                </a:lnTo>
                <a:lnTo>
                  <a:pt x="89490" y="45820"/>
                </a:lnTo>
                <a:lnTo>
                  <a:pt x="89420" y="45870"/>
                </a:lnTo>
                <a:lnTo>
                  <a:pt x="89350" y="45890"/>
                </a:lnTo>
                <a:lnTo>
                  <a:pt x="89300" y="45920"/>
                </a:lnTo>
                <a:lnTo>
                  <a:pt x="89240" y="45970"/>
                </a:lnTo>
                <a:lnTo>
                  <a:pt x="89160" y="46010"/>
                </a:lnTo>
                <a:lnTo>
                  <a:pt x="89100" y="46070"/>
                </a:lnTo>
                <a:lnTo>
                  <a:pt x="89020" y="46120"/>
                </a:lnTo>
                <a:lnTo>
                  <a:pt x="88980" y="46160"/>
                </a:lnTo>
                <a:lnTo>
                  <a:pt x="88910" y="46200"/>
                </a:lnTo>
                <a:lnTo>
                  <a:pt x="88880" y="46200"/>
                </a:lnTo>
                <a:lnTo>
                  <a:pt x="88820" y="46200"/>
                </a:lnTo>
                <a:lnTo>
                  <a:pt x="88740" y="46190"/>
                </a:lnTo>
                <a:lnTo>
                  <a:pt x="88710" y="46150"/>
                </a:lnTo>
                <a:lnTo>
                  <a:pt x="88650" y="46170"/>
                </a:lnTo>
                <a:lnTo>
                  <a:pt x="88590" y="46150"/>
                </a:lnTo>
                <a:lnTo>
                  <a:pt x="88520" y="46160"/>
                </a:lnTo>
                <a:lnTo>
                  <a:pt x="88470" y="46180"/>
                </a:lnTo>
                <a:lnTo>
                  <a:pt x="88410" y="46170"/>
                </a:lnTo>
                <a:lnTo>
                  <a:pt x="88360" y="46210"/>
                </a:lnTo>
                <a:lnTo>
                  <a:pt x="88310" y="46220"/>
                </a:lnTo>
                <a:lnTo>
                  <a:pt x="88260" y="46220"/>
                </a:lnTo>
                <a:lnTo>
                  <a:pt x="88220" y="46260"/>
                </a:lnTo>
                <a:lnTo>
                  <a:pt x="88140" y="46310"/>
                </a:lnTo>
                <a:lnTo>
                  <a:pt x="88130" y="46370"/>
                </a:lnTo>
                <a:lnTo>
                  <a:pt x="88100" y="46420"/>
                </a:lnTo>
                <a:lnTo>
                  <a:pt x="88030" y="46410"/>
                </a:lnTo>
                <a:lnTo>
                  <a:pt x="87970" y="46450"/>
                </a:lnTo>
                <a:lnTo>
                  <a:pt x="87900" y="46490"/>
                </a:lnTo>
                <a:lnTo>
                  <a:pt x="87840" y="46500"/>
                </a:lnTo>
                <a:lnTo>
                  <a:pt x="87770" y="46520"/>
                </a:lnTo>
                <a:lnTo>
                  <a:pt x="87720" y="46510"/>
                </a:lnTo>
                <a:lnTo>
                  <a:pt x="87650" y="46520"/>
                </a:lnTo>
                <a:lnTo>
                  <a:pt x="87580" y="46550"/>
                </a:lnTo>
                <a:lnTo>
                  <a:pt x="87560" y="46600"/>
                </a:lnTo>
                <a:lnTo>
                  <a:pt x="87560" y="46660"/>
                </a:lnTo>
                <a:lnTo>
                  <a:pt x="87540" y="46720"/>
                </a:lnTo>
                <a:lnTo>
                  <a:pt x="87470" y="46770"/>
                </a:lnTo>
                <a:lnTo>
                  <a:pt x="87480" y="46850"/>
                </a:lnTo>
                <a:lnTo>
                  <a:pt x="87420" y="46870"/>
                </a:lnTo>
                <a:lnTo>
                  <a:pt x="87450" y="46930"/>
                </a:lnTo>
                <a:lnTo>
                  <a:pt x="87430" y="47010"/>
                </a:lnTo>
                <a:lnTo>
                  <a:pt x="87380" y="47010"/>
                </a:lnTo>
                <a:lnTo>
                  <a:pt x="87360" y="47060"/>
                </a:lnTo>
                <a:lnTo>
                  <a:pt x="87320" y="47130"/>
                </a:lnTo>
                <a:lnTo>
                  <a:pt x="87310" y="47230"/>
                </a:lnTo>
                <a:lnTo>
                  <a:pt x="87340" y="47300"/>
                </a:lnTo>
                <a:lnTo>
                  <a:pt x="87320" y="47370"/>
                </a:lnTo>
                <a:lnTo>
                  <a:pt x="87260" y="47390"/>
                </a:lnTo>
                <a:lnTo>
                  <a:pt x="87190" y="47440"/>
                </a:lnTo>
                <a:lnTo>
                  <a:pt x="87110" y="47430"/>
                </a:lnTo>
                <a:lnTo>
                  <a:pt x="87040" y="47490"/>
                </a:lnTo>
                <a:lnTo>
                  <a:pt x="86990" y="47550"/>
                </a:lnTo>
                <a:lnTo>
                  <a:pt x="86920" y="47600"/>
                </a:lnTo>
                <a:lnTo>
                  <a:pt x="86880" y="47570"/>
                </a:lnTo>
                <a:lnTo>
                  <a:pt x="86830" y="47630"/>
                </a:lnTo>
                <a:lnTo>
                  <a:pt x="86780" y="47710"/>
                </a:lnTo>
                <a:lnTo>
                  <a:pt x="86710" y="47750"/>
                </a:lnTo>
                <a:lnTo>
                  <a:pt x="86670" y="47800"/>
                </a:lnTo>
                <a:lnTo>
                  <a:pt x="86680" y="47870"/>
                </a:lnTo>
                <a:lnTo>
                  <a:pt x="86620" y="47930"/>
                </a:lnTo>
                <a:lnTo>
                  <a:pt x="86620" y="47990"/>
                </a:lnTo>
                <a:lnTo>
                  <a:pt x="86620" y="48040"/>
                </a:lnTo>
                <a:lnTo>
                  <a:pt x="86580" y="48070"/>
                </a:lnTo>
                <a:lnTo>
                  <a:pt x="86570" y="48140"/>
                </a:lnTo>
                <a:lnTo>
                  <a:pt x="86510" y="48230"/>
                </a:lnTo>
                <a:lnTo>
                  <a:pt x="86440" y="48210"/>
                </a:lnTo>
                <a:lnTo>
                  <a:pt x="86440" y="48150"/>
                </a:lnTo>
                <a:lnTo>
                  <a:pt x="86380" y="48140"/>
                </a:lnTo>
                <a:lnTo>
                  <a:pt x="86320" y="48160"/>
                </a:lnTo>
                <a:lnTo>
                  <a:pt x="86280" y="48130"/>
                </a:lnTo>
                <a:lnTo>
                  <a:pt x="86220" y="48110"/>
                </a:lnTo>
                <a:lnTo>
                  <a:pt x="86210" y="48180"/>
                </a:lnTo>
                <a:lnTo>
                  <a:pt x="86190" y="48240"/>
                </a:lnTo>
                <a:lnTo>
                  <a:pt x="86140" y="48290"/>
                </a:lnTo>
                <a:lnTo>
                  <a:pt x="86170" y="48330"/>
                </a:lnTo>
                <a:lnTo>
                  <a:pt x="86220" y="48350"/>
                </a:lnTo>
                <a:lnTo>
                  <a:pt x="86260" y="48410"/>
                </a:lnTo>
                <a:lnTo>
                  <a:pt x="86310" y="48460"/>
                </a:lnTo>
                <a:lnTo>
                  <a:pt x="86280" y="48530"/>
                </a:lnTo>
                <a:lnTo>
                  <a:pt x="86230" y="48540"/>
                </a:lnTo>
                <a:lnTo>
                  <a:pt x="86180" y="48560"/>
                </a:lnTo>
                <a:lnTo>
                  <a:pt x="86130" y="48600"/>
                </a:lnTo>
                <a:lnTo>
                  <a:pt x="86070" y="48590"/>
                </a:lnTo>
                <a:lnTo>
                  <a:pt x="86020" y="48630"/>
                </a:lnTo>
                <a:lnTo>
                  <a:pt x="85980" y="48580"/>
                </a:lnTo>
                <a:lnTo>
                  <a:pt x="85930" y="48640"/>
                </a:lnTo>
                <a:lnTo>
                  <a:pt x="85940" y="48700"/>
                </a:lnTo>
                <a:lnTo>
                  <a:pt x="85890" y="48750"/>
                </a:lnTo>
                <a:lnTo>
                  <a:pt x="85860" y="48810"/>
                </a:lnTo>
                <a:lnTo>
                  <a:pt x="85870" y="48890"/>
                </a:lnTo>
                <a:lnTo>
                  <a:pt x="85810" y="48920"/>
                </a:lnTo>
                <a:lnTo>
                  <a:pt x="85770" y="49030"/>
                </a:lnTo>
                <a:lnTo>
                  <a:pt x="85720" y="49080"/>
                </a:lnTo>
                <a:lnTo>
                  <a:pt x="85660" y="49090"/>
                </a:lnTo>
                <a:lnTo>
                  <a:pt x="85590" y="49110"/>
                </a:lnTo>
                <a:lnTo>
                  <a:pt x="85540" y="49170"/>
                </a:lnTo>
                <a:lnTo>
                  <a:pt x="85440" y="49410"/>
                </a:lnTo>
                <a:lnTo>
                  <a:pt x="85200" y="49550"/>
                </a:lnTo>
                <a:lnTo>
                  <a:pt x="85050" y="49770"/>
                </a:lnTo>
                <a:lnTo>
                  <a:pt x="84980" y="49850"/>
                </a:lnTo>
                <a:lnTo>
                  <a:pt x="84880" y="49890"/>
                </a:lnTo>
                <a:lnTo>
                  <a:pt x="84540" y="49990"/>
                </a:lnTo>
                <a:lnTo>
                  <a:pt x="84290" y="50060"/>
                </a:lnTo>
                <a:lnTo>
                  <a:pt x="84230" y="50080"/>
                </a:lnTo>
                <a:lnTo>
                  <a:pt x="84130" y="50100"/>
                </a:lnTo>
                <a:lnTo>
                  <a:pt x="84050" y="50140"/>
                </a:lnTo>
                <a:lnTo>
                  <a:pt x="84010" y="50210"/>
                </a:lnTo>
                <a:lnTo>
                  <a:pt x="83960" y="50230"/>
                </a:lnTo>
                <a:lnTo>
                  <a:pt x="83910" y="50210"/>
                </a:lnTo>
                <a:lnTo>
                  <a:pt x="83840" y="50230"/>
                </a:lnTo>
                <a:lnTo>
                  <a:pt x="83780" y="50250"/>
                </a:lnTo>
                <a:lnTo>
                  <a:pt x="83690" y="50300"/>
                </a:lnTo>
                <a:lnTo>
                  <a:pt x="83610" y="50290"/>
                </a:lnTo>
                <a:lnTo>
                  <a:pt x="83530" y="50320"/>
                </a:lnTo>
                <a:lnTo>
                  <a:pt x="83460" y="50300"/>
                </a:lnTo>
                <a:lnTo>
                  <a:pt x="83420" y="50250"/>
                </a:lnTo>
                <a:lnTo>
                  <a:pt x="83410" y="50250"/>
                </a:lnTo>
                <a:lnTo>
                  <a:pt x="83360" y="50230"/>
                </a:lnTo>
                <a:lnTo>
                  <a:pt x="83300" y="50230"/>
                </a:lnTo>
                <a:lnTo>
                  <a:pt x="83240" y="50250"/>
                </a:lnTo>
                <a:lnTo>
                  <a:pt x="83180" y="50260"/>
                </a:lnTo>
                <a:lnTo>
                  <a:pt x="83120" y="50230"/>
                </a:lnTo>
                <a:lnTo>
                  <a:pt x="83060" y="50190"/>
                </a:lnTo>
                <a:lnTo>
                  <a:pt x="83010" y="50160"/>
                </a:lnTo>
                <a:lnTo>
                  <a:pt x="82940" y="50140"/>
                </a:lnTo>
                <a:lnTo>
                  <a:pt x="82860" y="50130"/>
                </a:lnTo>
                <a:lnTo>
                  <a:pt x="82790" y="50140"/>
                </a:lnTo>
                <a:lnTo>
                  <a:pt x="82710" y="50140"/>
                </a:lnTo>
                <a:lnTo>
                  <a:pt x="82620" y="50170"/>
                </a:lnTo>
                <a:lnTo>
                  <a:pt x="82540" y="50190"/>
                </a:lnTo>
                <a:lnTo>
                  <a:pt x="82480" y="50210"/>
                </a:lnTo>
                <a:lnTo>
                  <a:pt x="82420" y="50240"/>
                </a:lnTo>
                <a:lnTo>
                  <a:pt x="82360" y="50190"/>
                </a:lnTo>
                <a:lnTo>
                  <a:pt x="82310" y="50160"/>
                </a:lnTo>
                <a:lnTo>
                  <a:pt x="82250" y="50120"/>
                </a:lnTo>
                <a:lnTo>
                  <a:pt x="82180" y="50130"/>
                </a:lnTo>
                <a:lnTo>
                  <a:pt x="82110" y="50150"/>
                </a:lnTo>
                <a:lnTo>
                  <a:pt x="82060" y="50110"/>
                </a:lnTo>
                <a:lnTo>
                  <a:pt x="82010" y="50050"/>
                </a:lnTo>
                <a:lnTo>
                  <a:pt x="81970" y="49990"/>
                </a:lnTo>
                <a:lnTo>
                  <a:pt x="81910" y="49960"/>
                </a:lnTo>
                <a:lnTo>
                  <a:pt x="81840" y="49960"/>
                </a:lnTo>
                <a:lnTo>
                  <a:pt x="81770" y="49960"/>
                </a:lnTo>
                <a:lnTo>
                  <a:pt x="81740" y="50010"/>
                </a:lnTo>
                <a:lnTo>
                  <a:pt x="81680" y="50020"/>
                </a:lnTo>
                <a:lnTo>
                  <a:pt x="81600" y="50020"/>
                </a:lnTo>
                <a:lnTo>
                  <a:pt x="81520" y="49980"/>
                </a:lnTo>
                <a:lnTo>
                  <a:pt x="81480" y="49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