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Kratie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Cambodia • State Map | Fully Editable Vector Shape</a:t>
            </a:r>
          </a:p>
        </p:txBody>
      </p:sp>
      <p:sp>
        <p:nvSpPr>
          <p:cNvPr id="101" name="Kratie"/>
          <p:cNvSpPr/>
          <p:nvPr/>
        </p:nvSpPr>
        <p:spPr>
          <a:xfrm>
            <a:off x="3135559" y="1325880"/>
            <a:ext cx="5920575" cy="4937760"/>
          </a:xfrm>
          <a:custGeom>
            <a:avLst/>
            <a:gdLst/>
            <a:ahLst/>
            <a:cxnLst/>
            <a:rect l="0" t="0" r="100000" b="83400"/>
            <a:pathLst>
              <a:path w="100000" h="83400">
                <a:moveTo>
                  <a:pt x="74800" y="51870"/>
                </a:moveTo>
                <a:lnTo>
                  <a:pt x="74790" y="51860"/>
                </a:lnTo>
                <a:lnTo>
                  <a:pt x="74730" y="51840"/>
                </a:lnTo>
                <a:lnTo>
                  <a:pt x="74660" y="51820"/>
                </a:lnTo>
                <a:lnTo>
                  <a:pt x="74590" y="51820"/>
                </a:lnTo>
                <a:lnTo>
                  <a:pt x="74560" y="51900"/>
                </a:lnTo>
                <a:lnTo>
                  <a:pt x="74480" y="51930"/>
                </a:lnTo>
                <a:lnTo>
                  <a:pt x="74440" y="51990"/>
                </a:lnTo>
                <a:lnTo>
                  <a:pt x="74390" y="52020"/>
                </a:lnTo>
                <a:lnTo>
                  <a:pt x="74340" y="52060"/>
                </a:lnTo>
                <a:lnTo>
                  <a:pt x="74330" y="52140"/>
                </a:lnTo>
                <a:lnTo>
                  <a:pt x="74280" y="52180"/>
                </a:lnTo>
                <a:lnTo>
                  <a:pt x="74230" y="52210"/>
                </a:lnTo>
                <a:lnTo>
                  <a:pt x="74170" y="52220"/>
                </a:lnTo>
                <a:lnTo>
                  <a:pt x="74110" y="52250"/>
                </a:lnTo>
                <a:lnTo>
                  <a:pt x="74050" y="52280"/>
                </a:lnTo>
                <a:lnTo>
                  <a:pt x="74000" y="52240"/>
                </a:lnTo>
                <a:lnTo>
                  <a:pt x="73960" y="52220"/>
                </a:lnTo>
                <a:lnTo>
                  <a:pt x="73910" y="52240"/>
                </a:lnTo>
                <a:lnTo>
                  <a:pt x="73850" y="52270"/>
                </a:lnTo>
                <a:lnTo>
                  <a:pt x="73790" y="52310"/>
                </a:lnTo>
                <a:lnTo>
                  <a:pt x="73740" y="52270"/>
                </a:lnTo>
                <a:lnTo>
                  <a:pt x="73690" y="52230"/>
                </a:lnTo>
                <a:lnTo>
                  <a:pt x="73610" y="52200"/>
                </a:lnTo>
                <a:lnTo>
                  <a:pt x="73550" y="52170"/>
                </a:lnTo>
                <a:lnTo>
                  <a:pt x="73450" y="52130"/>
                </a:lnTo>
                <a:lnTo>
                  <a:pt x="73390" y="52120"/>
                </a:lnTo>
                <a:lnTo>
                  <a:pt x="73330" y="52120"/>
                </a:lnTo>
                <a:lnTo>
                  <a:pt x="73260" y="52090"/>
                </a:lnTo>
                <a:lnTo>
                  <a:pt x="73180" y="52090"/>
                </a:lnTo>
                <a:lnTo>
                  <a:pt x="73100" y="52060"/>
                </a:lnTo>
                <a:lnTo>
                  <a:pt x="73010" y="52060"/>
                </a:lnTo>
                <a:lnTo>
                  <a:pt x="72930" y="52080"/>
                </a:lnTo>
                <a:lnTo>
                  <a:pt x="72850" y="52100"/>
                </a:lnTo>
                <a:lnTo>
                  <a:pt x="72790" y="52150"/>
                </a:lnTo>
                <a:lnTo>
                  <a:pt x="72730" y="52150"/>
                </a:lnTo>
                <a:lnTo>
                  <a:pt x="72670" y="52170"/>
                </a:lnTo>
                <a:lnTo>
                  <a:pt x="72630" y="52120"/>
                </a:lnTo>
                <a:lnTo>
                  <a:pt x="72570" y="52160"/>
                </a:lnTo>
                <a:lnTo>
                  <a:pt x="72540" y="52220"/>
                </a:lnTo>
                <a:lnTo>
                  <a:pt x="72480" y="52190"/>
                </a:lnTo>
                <a:lnTo>
                  <a:pt x="72430" y="52220"/>
                </a:lnTo>
                <a:lnTo>
                  <a:pt x="72340" y="52220"/>
                </a:lnTo>
                <a:lnTo>
                  <a:pt x="72250" y="52230"/>
                </a:lnTo>
                <a:lnTo>
                  <a:pt x="72160" y="52200"/>
                </a:lnTo>
                <a:lnTo>
                  <a:pt x="72110" y="52240"/>
                </a:lnTo>
                <a:lnTo>
                  <a:pt x="72060" y="52230"/>
                </a:lnTo>
                <a:lnTo>
                  <a:pt x="72000" y="52190"/>
                </a:lnTo>
                <a:lnTo>
                  <a:pt x="71950" y="52160"/>
                </a:lnTo>
                <a:lnTo>
                  <a:pt x="71880" y="52140"/>
                </a:lnTo>
                <a:lnTo>
                  <a:pt x="71850" y="52070"/>
                </a:lnTo>
                <a:lnTo>
                  <a:pt x="71770" y="52030"/>
                </a:lnTo>
                <a:lnTo>
                  <a:pt x="71720" y="52070"/>
                </a:lnTo>
                <a:lnTo>
                  <a:pt x="71680" y="52120"/>
                </a:lnTo>
                <a:lnTo>
                  <a:pt x="71630" y="52150"/>
                </a:lnTo>
                <a:lnTo>
                  <a:pt x="71580" y="52170"/>
                </a:lnTo>
                <a:lnTo>
                  <a:pt x="71510" y="52160"/>
                </a:lnTo>
                <a:lnTo>
                  <a:pt x="71470" y="52090"/>
                </a:lnTo>
                <a:lnTo>
                  <a:pt x="71400" y="52060"/>
                </a:lnTo>
                <a:lnTo>
                  <a:pt x="71340" y="52040"/>
                </a:lnTo>
                <a:lnTo>
                  <a:pt x="71260" y="52020"/>
                </a:lnTo>
                <a:lnTo>
                  <a:pt x="71200" y="52030"/>
                </a:lnTo>
                <a:lnTo>
                  <a:pt x="71140" y="52040"/>
                </a:lnTo>
                <a:lnTo>
                  <a:pt x="71140" y="51980"/>
                </a:lnTo>
                <a:lnTo>
                  <a:pt x="71090" y="51990"/>
                </a:lnTo>
                <a:lnTo>
                  <a:pt x="71060" y="52050"/>
                </a:lnTo>
                <a:lnTo>
                  <a:pt x="71010" y="52080"/>
                </a:lnTo>
                <a:lnTo>
                  <a:pt x="70950" y="52110"/>
                </a:lnTo>
                <a:lnTo>
                  <a:pt x="70920" y="52190"/>
                </a:lnTo>
                <a:lnTo>
                  <a:pt x="70860" y="52230"/>
                </a:lnTo>
                <a:lnTo>
                  <a:pt x="70800" y="52250"/>
                </a:lnTo>
                <a:lnTo>
                  <a:pt x="70740" y="52200"/>
                </a:lnTo>
                <a:lnTo>
                  <a:pt x="70700" y="52120"/>
                </a:lnTo>
                <a:lnTo>
                  <a:pt x="70730" y="52060"/>
                </a:lnTo>
                <a:lnTo>
                  <a:pt x="70670" y="52030"/>
                </a:lnTo>
                <a:lnTo>
                  <a:pt x="70580" y="52010"/>
                </a:lnTo>
                <a:lnTo>
                  <a:pt x="70610" y="51960"/>
                </a:lnTo>
                <a:lnTo>
                  <a:pt x="70660" y="51960"/>
                </a:lnTo>
                <a:lnTo>
                  <a:pt x="70700" y="51930"/>
                </a:lnTo>
                <a:lnTo>
                  <a:pt x="70710" y="51860"/>
                </a:lnTo>
                <a:lnTo>
                  <a:pt x="70700" y="51800"/>
                </a:lnTo>
                <a:lnTo>
                  <a:pt x="70660" y="51750"/>
                </a:lnTo>
                <a:lnTo>
                  <a:pt x="70650" y="51670"/>
                </a:lnTo>
                <a:lnTo>
                  <a:pt x="70640" y="51620"/>
                </a:lnTo>
                <a:lnTo>
                  <a:pt x="70650" y="51560"/>
                </a:lnTo>
                <a:lnTo>
                  <a:pt x="70660" y="51480"/>
                </a:lnTo>
                <a:lnTo>
                  <a:pt x="70720" y="51450"/>
                </a:lnTo>
                <a:lnTo>
                  <a:pt x="70730" y="51370"/>
                </a:lnTo>
                <a:lnTo>
                  <a:pt x="70800" y="51330"/>
                </a:lnTo>
                <a:lnTo>
                  <a:pt x="70820" y="51240"/>
                </a:lnTo>
                <a:lnTo>
                  <a:pt x="70800" y="51150"/>
                </a:lnTo>
                <a:lnTo>
                  <a:pt x="70750" y="51130"/>
                </a:lnTo>
                <a:lnTo>
                  <a:pt x="70800" y="51080"/>
                </a:lnTo>
                <a:lnTo>
                  <a:pt x="70790" y="51000"/>
                </a:lnTo>
                <a:lnTo>
                  <a:pt x="70740" y="50940"/>
                </a:lnTo>
                <a:lnTo>
                  <a:pt x="70670" y="50890"/>
                </a:lnTo>
                <a:lnTo>
                  <a:pt x="70680" y="50810"/>
                </a:lnTo>
                <a:lnTo>
                  <a:pt x="70630" y="50770"/>
                </a:lnTo>
                <a:lnTo>
                  <a:pt x="70560" y="50750"/>
                </a:lnTo>
                <a:lnTo>
                  <a:pt x="70500" y="50680"/>
                </a:lnTo>
                <a:lnTo>
                  <a:pt x="70420" y="50710"/>
                </a:lnTo>
                <a:lnTo>
                  <a:pt x="70390" y="50630"/>
                </a:lnTo>
                <a:lnTo>
                  <a:pt x="70360" y="50570"/>
                </a:lnTo>
                <a:lnTo>
                  <a:pt x="70290" y="50570"/>
                </a:lnTo>
                <a:lnTo>
                  <a:pt x="70260" y="50510"/>
                </a:lnTo>
                <a:lnTo>
                  <a:pt x="70230" y="50470"/>
                </a:lnTo>
                <a:lnTo>
                  <a:pt x="70170" y="50510"/>
                </a:lnTo>
                <a:lnTo>
                  <a:pt x="70110" y="50560"/>
                </a:lnTo>
                <a:lnTo>
                  <a:pt x="70060" y="50510"/>
                </a:lnTo>
                <a:lnTo>
                  <a:pt x="70050" y="50570"/>
                </a:lnTo>
                <a:lnTo>
                  <a:pt x="70000" y="50610"/>
                </a:lnTo>
                <a:lnTo>
                  <a:pt x="69990" y="50540"/>
                </a:lnTo>
                <a:lnTo>
                  <a:pt x="69990" y="50490"/>
                </a:lnTo>
                <a:lnTo>
                  <a:pt x="69960" y="50440"/>
                </a:lnTo>
                <a:lnTo>
                  <a:pt x="69920" y="50470"/>
                </a:lnTo>
                <a:lnTo>
                  <a:pt x="69890" y="50420"/>
                </a:lnTo>
                <a:lnTo>
                  <a:pt x="69820" y="50450"/>
                </a:lnTo>
                <a:lnTo>
                  <a:pt x="69770" y="50420"/>
                </a:lnTo>
                <a:lnTo>
                  <a:pt x="69800" y="50350"/>
                </a:lnTo>
                <a:lnTo>
                  <a:pt x="69740" y="50330"/>
                </a:lnTo>
                <a:lnTo>
                  <a:pt x="69720" y="50280"/>
                </a:lnTo>
                <a:lnTo>
                  <a:pt x="69730" y="50230"/>
                </a:lnTo>
                <a:lnTo>
                  <a:pt x="69690" y="50180"/>
                </a:lnTo>
                <a:lnTo>
                  <a:pt x="69650" y="50140"/>
                </a:lnTo>
                <a:lnTo>
                  <a:pt x="69620" y="50100"/>
                </a:lnTo>
                <a:lnTo>
                  <a:pt x="69560" y="50130"/>
                </a:lnTo>
                <a:lnTo>
                  <a:pt x="69510" y="50100"/>
                </a:lnTo>
                <a:lnTo>
                  <a:pt x="69430" y="50100"/>
                </a:lnTo>
                <a:lnTo>
                  <a:pt x="69350" y="50150"/>
                </a:lnTo>
                <a:lnTo>
                  <a:pt x="69330" y="50100"/>
                </a:lnTo>
                <a:lnTo>
                  <a:pt x="69270" y="50130"/>
                </a:lnTo>
                <a:lnTo>
                  <a:pt x="69200" y="50110"/>
                </a:lnTo>
                <a:lnTo>
                  <a:pt x="69190" y="50170"/>
                </a:lnTo>
                <a:lnTo>
                  <a:pt x="69150" y="50200"/>
                </a:lnTo>
                <a:lnTo>
                  <a:pt x="69090" y="50200"/>
                </a:lnTo>
                <a:lnTo>
                  <a:pt x="69030" y="50190"/>
                </a:lnTo>
                <a:lnTo>
                  <a:pt x="68980" y="50150"/>
                </a:lnTo>
                <a:lnTo>
                  <a:pt x="68990" y="50070"/>
                </a:lnTo>
                <a:lnTo>
                  <a:pt x="69010" y="49990"/>
                </a:lnTo>
                <a:lnTo>
                  <a:pt x="68940" y="49980"/>
                </a:lnTo>
                <a:lnTo>
                  <a:pt x="68890" y="50010"/>
                </a:lnTo>
                <a:lnTo>
                  <a:pt x="68790" y="49990"/>
                </a:lnTo>
                <a:lnTo>
                  <a:pt x="68720" y="49970"/>
                </a:lnTo>
                <a:lnTo>
                  <a:pt x="68730" y="49920"/>
                </a:lnTo>
                <a:lnTo>
                  <a:pt x="68690" y="49900"/>
                </a:lnTo>
                <a:lnTo>
                  <a:pt x="68620" y="49920"/>
                </a:lnTo>
                <a:lnTo>
                  <a:pt x="68590" y="49980"/>
                </a:lnTo>
                <a:lnTo>
                  <a:pt x="68540" y="49990"/>
                </a:lnTo>
                <a:lnTo>
                  <a:pt x="68480" y="49970"/>
                </a:lnTo>
                <a:lnTo>
                  <a:pt x="68510" y="49910"/>
                </a:lnTo>
                <a:lnTo>
                  <a:pt x="68560" y="49850"/>
                </a:lnTo>
                <a:lnTo>
                  <a:pt x="68500" y="49810"/>
                </a:lnTo>
                <a:lnTo>
                  <a:pt x="68450" y="49790"/>
                </a:lnTo>
                <a:lnTo>
                  <a:pt x="68420" y="49720"/>
                </a:lnTo>
                <a:lnTo>
                  <a:pt x="68450" y="49660"/>
                </a:lnTo>
                <a:lnTo>
                  <a:pt x="68510" y="49670"/>
                </a:lnTo>
                <a:lnTo>
                  <a:pt x="68540" y="49630"/>
                </a:lnTo>
                <a:lnTo>
                  <a:pt x="68560" y="49540"/>
                </a:lnTo>
                <a:lnTo>
                  <a:pt x="68620" y="49520"/>
                </a:lnTo>
                <a:lnTo>
                  <a:pt x="68690" y="49480"/>
                </a:lnTo>
                <a:lnTo>
                  <a:pt x="68720" y="49440"/>
                </a:lnTo>
                <a:lnTo>
                  <a:pt x="68730" y="49360"/>
                </a:lnTo>
                <a:lnTo>
                  <a:pt x="68660" y="49300"/>
                </a:lnTo>
                <a:lnTo>
                  <a:pt x="68670" y="49240"/>
                </a:lnTo>
                <a:lnTo>
                  <a:pt x="68730" y="49230"/>
                </a:lnTo>
                <a:lnTo>
                  <a:pt x="68730" y="49170"/>
                </a:lnTo>
                <a:lnTo>
                  <a:pt x="68720" y="49100"/>
                </a:lnTo>
                <a:lnTo>
                  <a:pt x="68660" y="49060"/>
                </a:lnTo>
                <a:lnTo>
                  <a:pt x="68590" y="49030"/>
                </a:lnTo>
                <a:lnTo>
                  <a:pt x="68560" y="48960"/>
                </a:lnTo>
                <a:lnTo>
                  <a:pt x="68530" y="48870"/>
                </a:lnTo>
                <a:lnTo>
                  <a:pt x="68460" y="48850"/>
                </a:lnTo>
                <a:lnTo>
                  <a:pt x="68480" y="48790"/>
                </a:lnTo>
                <a:lnTo>
                  <a:pt x="68480" y="48730"/>
                </a:lnTo>
                <a:lnTo>
                  <a:pt x="68470" y="48670"/>
                </a:lnTo>
                <a:lnTo>
                  <a:pt x="68410" y="48690"/>
                </a:lnTo>
                <a:lnTo>
                  <a:pt x="68390" y="48760"/>
                </a:lnTo>
                <a:lnTo>
                  <a:pt x="68300" y="48790"/>
                </a:lnTo>
                <a:lnTo>
                  <a:pt x="68220" y="48820"/>
                </a:lnTo>
                <a:lnTo>
                  <a:pt x="68170" y="48810"/>
                </a:lnTo>
                <a:lnTo>
                  <a:pt x="68120" y="48830"/>
                </a:lnTo>
                <a:lnTo>
                  <a:pt x="68070" y="48800"/>
                </a:lnTo>
                <a:lnTo>
                  <a:pt x="68000" y="48830"/>
                </a:lnTo>
                <a:lnTo>
                  <a:pt x="67980" y="48780"/>
                </a:lnTo>
                <a:lnTo>
                  <a:pt x="68020" y="48690"/>
                </a:lnTo>
                <a:lnTo>
                  <a:pt x="68020" y="48620"/>
                </a:lnTo>
                <a:lnTo>
                  <a:pt x="68030" y="48570"/>
                </a:lnTo>
                <a:lnTo>
                  <a:pt x="67980" y="48540"/>
                </a:lnTo>
                <a:lnTo>
                  <a:pt x="67930" y="48500"/>
                </a:lnTo>
                <a:lnTo>
                  <a:pt x="67930" y="48450"/>
                </a:lnTo>
                <a:lnTo>
                  <a:pt x="67870" y="48380"/>
                </a:lnTo>
                <a:lnTo>
                  <a:pt x="67830" y="48320"/>
                </a:lnTo>
                <a:lnTo>
                  <a:pt x="67890" y="48270"/>
                </a:lnTo>
                <a:lnTo>
                  <a:pt x="67860" y="48200"/>
                </a:lnTo>
                <a:lnTo>
                  <a:pt x="67780" y="48180"/>
                </a:lnTo>
                <a:lnTo>
                  <a:pt x="67700" y="48170"/>
                </a:lnTo>
                <a:lnTo>
                  <a:pt x="67630" y="48160"/>
                </a:lnTo>
                <a:lnTo>
                  <a:pt x="67580" y="48190"/>
                </a:lnTo>
                <a:lnTo>
                  <a:pt x="67540" y="48140"/>
                </a:lnTo>
                <a:lnTo>
                  <a:pt x="67470" y="48110"/>
                </a:lnTo>
                <a:lnTo>
                  <a:pt x="67450" y="48050"/>
                </a:lnTo>
                <a:lnTo>
                  <a:pt x="67510" y="48010"/>
                </a:lnTo>
                <a:lnTo>
                  <a:pt x="67540" y="48070"/>
                </a:lnTo>
                <a:lnTo>
                  <a:pt x="67590" y="48060"/>
                </a:lnTo>
                <a:lnTo>
                  <a:pt x="67590" y="48010"/>
                </a:lnTo>
                <a:lnTo>
                  <a:pt x="67580" y="47950"/>
                </a:lnTo>
                <a:lnTo>
                  <a:pt x="67610" y="47910"/>
                </a:lnTo>
                <a:lnTo>
                  <a:pt x="67580" y="47870"/>
                </a:lnTo>
                <a:lnTo>
                  <a:pt x="67530" y="47850"/>
                </a:lnTo>
                <a:lnTo>
                  <a:pt x="67470" y="47850"/>
                </a:lnTo>
                <a:lnTo>
                  <a:pt x="67440" y="47900"/>
                </a:lnTo>
                <a:lnTo>
                  <a:pt x="67410" y="47830"/>
                </a:lnTo>
                <a:lnTo>
                  <a:pt x="67350" y="47820"/>
                </a:lnTo>
                <a:lnTo>
                  <a:pt x="67250" y="47880"/>
                </a:lnTo>
                <a:lnTo>
                  <a:pt x="67220" y="47960"/>
                </a:lnTo>
                <a:lnTo>
                  <a:pt x="67120" y="47960"/>
                </a:lnTo>
                <a:lnTo>
                  <a:pt x="67020" y="47960"/>
                </a:lnTo>
                <a:lnTo>
                  <a:pt x="66970" y="47940"/>
                </a:lnTo>
                <a:lnTo>
                  <a:pt x="66920" y="47880"/>
                </a:lnTo>
                <a:lnTo>
                  <a:pt x="66870" y="47920"/>
                </a:lnTo>
                <a:lnTo>
                  <a:pt x="66800" y="47940"/>
                </a:lnTo>
                <a:lnTo>
                  <a:pt x="66740" y="47900"/>
                </a:lnTo>
                <a:lnTo>
                  <a:pt x="66740" y="47830"/>
                </a:lnTo>
                <a:lnTo>
                  <a:pt x="66760" y="47770"/>
                </a:lnTo>
                <a:lnTo>
                  <a:pt x="66700" y="47730"/>
                </a:lnTo>
                <a:lnTo>
                  <a:pt x="66680" y="47680"/>
                </a:lnTo>
                <a:lnTo>
                  <a:pt x="66610" y="47650"/>
                </a:lnTo>
                <a:lnTo>
                  <a:pt x="66550" y="47670"/>
                </a:lnTo>
                <a:lnTo>
                  <a:pt x="66520" y="47610"/>
                </a:lnTo>
                <a:lnTo>
                  <a:pt x="66490" y="47540"/>
                </a:lnTo>
                <a:lnTo>
                  <a:pt x="66430" y="47590"/>
                </a:lnTo>
                <a:lnTo>
                  <a:pt x="66370" y="47620"/>
                </a:lnTo>
                <a:lnTo>
                  <a:pt x="66300" y="47630"/>
                </a:lnTo>
                <a:lnTo>
                  <a:pt x="66250" y="47650"/>
                </a:lnTo>
                <a:lnTo>
                  <a:pt x="66220" y="47610"/>
                </a:lnTo>
                <a:lnTo>
                  <a:pt x="66150" y="47570"/>
                </a:lnTo>
                <a:lnTo>
                  <a:pt x="66140" y="47640"/>
                </a:lnTo>
                <a:lnTo>
                  <a:pt x="66070" y="47640"/>
                </a:lnTo>
                <a:lnTo>
                  <a:pt x="66000" y="47660"/>
                </a:lnTo>
                <a:lnTo>
                  <a:pt x="65930" y="47690"/>
                </a:lnTo>
                <a:lnTo>
                  <a:pt x="65870" y="47710"/>
                </a:lnTo>
                <a:lnTo>
                  <a:pt x="65800" y="47680"/>
                </a:lnTo>
                <a:lnTo>
                  <a:pt x="65740" y="47660"/>
                </a:lnTo>
                <a:lnTo>
                  <a:pt x="65690" y="47670"/>
                </a:lnTo>
                <a:lnTo>
                  <a:pt x="65640" y="47620"/>
                </a:lnTo>
                <a:lnTo>
                  <a:pt x="65580" y="47580"/>
                </a:lnTo>
                <a:lnTo>
                  <a:pt x="65520" y="47620"/>
                </a:lnTo>
                <a:lnTo>
                  <a:pt x="65450" y="47590"/>
                </a:lnTo>
                <a:lnTo>
                  <a:pt x="65420" y="47550"/>
                </a:lnTo>
                <a:lnTo>
                  <a:pt x="65370" y="47510"/>
                </a:lnTo>
                <a:lnTo>
                  <a:pt x="65300" y="47560"/>
                </a:lnTo>
                <a:lnTo>
                  <a:pt x="65280" y="47670"/>
                </a:lnTo>
                <a:lnTo>
                  <a:pt x="65210" y="47740"/>
                </a:lnTo>
                <a:lnTo>
                  <a:pt x="65180" y="47800"/>
                </a:lnTo>
                <a:lnTo>
                  <a:pt x="65150" y="47840"/>
                </a:lnTo>
                <a:lnTo>
                  <a:pt x="65080" y="47820"/>
                </a:lnTo>
                <a:lnTo>
                  <a:pt x="64990" y="47810"/>
                </a:lnTo>
                <a:lnTo>
                  <a:pt x="64980" y="47750"/>
                </a:lnTo>
                <a:lnTo>
                  <a:pt x="64960" y="47680"/>
                </a:lnTo>
                <a:lnTo>
                  <a:pt x="64920" y="47600"/>
                </a:lnTo>
                <a:lnTo>
                  <a:pt x="64890" y="47530"/>
                </a:lnTo>
                <a:lnTo>
                  <a:pt x="64910" y="47460"/>
                </a:lnTo>
                <a:lnTo>
                  <a:pt x="64910" y="47410"/>
                </a:lnTo>
                <a:lnTo>
                  <a:pt x="64900" y="47350"/>
                </a:lnTo>
                <a:lnTo>
                  <a:pt x="64850" y="47320"/>
                </a:lnTo>
                <a:lnTo>
                  <a:pt x="64840" y="47250"/>
                </a:lnTo>
                <a:lnTo>
                  <a:pt x="64800" y="47200"/>
                </a:lnTo>
                <a:lnTo>
                  <a:pt x="64770" y="47130"/>
                </a:lnTo>
                <a:lnTo>
                  <a:pt x="64780" y="47060"/>
                </a:lnTo>
                <a:lnTo>
                  <a:pt x="64790" y="46980"/>
                </a:lnTo>
                <a:lnTo>
                  <a:pt x="64790" y="46900"/>
                </a:lnTo>
                <a:lnTo>
                  <a:pt x="64750" y="46870"/>
                </a:lnTo>
                <a:lnTo>
                  <a:pt x="64680" y="46870"/>
                </a:lnTo>
                <a:lnTo>
                  <a:pt x="64620" y="46860"/>
                </a:lnTo>
                <a:lnTo>
                  <a:pt x="64550" y="46840"/>
                </a:lnTo>
                <a:lnTo>
                  <a:pt x="64470" y="46840"/>
                </a:lnTo>
                <a:lnTo>
                  <a:pt x="64410" y="46840"/>
                </a:lnTo>
                <a:lnTo>
                  <a:pt x="64350" y="46840"/>
                </a:lnTo>
                <a:lnTo>
                  <a:pt x="64270" y="46850"/>
                </a:lnTo>
                <a:lnTo>
                  <a:pt x="64190" y="46860"/>
                </a:lnTo>
                <a:lnTo>
                  <a:pt x="64110" y="46860"/>
                </a:lnTo>
                <a:lnTo>
                  <a:pt x="64030" y="46860"/>
                </a:lnTo>
                <a:lnTo>
                  <a:pt x="63940" y="46860"/>
                </a:lnTo>
                <a:lnTo>
                  <a:pt x="63870" y="46860"/>
                </a:lnTo>
                <a:lnTo>
                  <a:pt x="63830" y="46850"/>
                </a:lnTo>
                <a:lnTo>
                  <a:pt x="63760" y="46840"/>
                </a:lnTo>
                <a:lnTo>
                  <a:pt x="63650" y="46880"/>
                </a:lnTo>
                <a:lnTo>
                  <a:pt x="63570" y="46880"/>
                </a:lnTo>
                <a:lnTo>
                  <a:pt x="63510" y="46880"/>
                </a:lnTo>
                <a:lnTo>
                  <a:pt x="63430" y="46870"/>
                </a:lnTo>
                <a:lnTo>
                  <a:pt x="63320" y="46860"/>
                </a:lnTo>
                <a:lnTo>
                  <a:pt x="63220" y="46830"/>
                </a:lnTo>
                <a:lnTo>
                  <a:pt x="63140" y="46780"/>
                </a:lnTo>
                <a:lnTo>
                  <a:pt x="63060" y="46730"/>
                </a:lnTo>
                <a:lnTo>
                  <a:pt x="62960" y="46670"/>
                </a:lnTo>
                <a:lnTo>
                  <a:pt x="62900" y="46590"/>
                </a:lnTo>
                <a:lnTo>
                  <a:pt x="62900" y="46530"/>
                </a:lnTo>
                <a:lnTo>
                  <a:pt x="62970" y="46500"/>
                </a:lnTo>
                <a:lnTo>
                  <a:pt x="63020" y="46490"/>
                </a:lnTo>
                <a:lnTo>
                  <a:pt x="63110" y="46450"/>
                </a:lnTo>
                <a:lnTo>
                  <a:pt x="63160" y="46400"/>
                </a:lnTo>
                <a:lnTo>
                  <a:pt x="63220" y="46370"/>
                </a:lnTo>
                <a:lnTo>
                  <a:pt x="63310" y="46350"/>
                </a:lnTo>
                <a:lnTo>
                  <a:pt x="63310" y="46290"/>
                </a:lnTo>
                <a:lnTo>
                  <a:pt x="63300" y="46230"/>
                </a:lnTo>
                <a:lnTo>
                  <a:pt x="63250" y="46160"/>
                </a:lnTo>
                <a:lnTo>
                  <a:pt x="63260" y="46110"/>
                </a:lnTo>
                <a:lnTo>
                  <a:pt x="63330" y="46070"/>
                </a:lnTo>
                <a:lnTo>
                  <a:pt x="63390" y="46050"/>
                </a:lnTo>
                <a:lnTo>
                  <a:pt x="63450" y="46030"/>
                </a:lnTo>
                <a:lnTo>
                  <a:pt x="63500" y="45960"/>
                </a:lnTo>
                <a:lnTo>
                  <a:pt x="63550" y="45910"/>
                </a:lnTo>
                <a:lnTo>
                  <a:pt x="63630" y="45930"/>
                </a:lnTo>
                <a:lnTo>
                  <a:pt x="63690" y="45900"/>
                </a:lnTo>
                <a:lnTo>
                  <a:pt x="63750" y="45860"/>
                </a:lnTo>
                <a:lnTo>
                  <a:pt x="63770" y="45780"/>
                </a:lnTo>
                <a:lnTo>
                  <a:pt x="63800" y="45720"/>
                </a:lnTo>
                <a:lnTo>
                  <a:pt x="63810" y="45650"/>
                </a:lnTo>
                <a:lnTo>
                  <a:pt x="63820" y="45590"/>
                </a:lnTo>
                <a:lnTo>
                  <a:pt x="63840" y="45500"/>
                </a:lnTo>
                <a:lnTo>
                  <a:pt x="63840" y="45440"/>
                </a:lnTo>
                <a:lnTo>
                  <a:pt x="63840" y="45380"/>
                </a:lnTo>
                <a:lnTo>
                  <a:pt x="63840" y="45330"/>
                </a:lnTo>
                <a:lnTo>
                  <a:pt x="63830" y="45230"/>
                </a:lnTo>
                <a:lnTo>
                  <a:pt x="63830" y="45170"/>
                </a:lnTo>
                <a:lnTo>
                  <a:pt x="63820" y="45110"/>
                </a:lnTo>
                <a:lnTo>
                  <a:pt x="63820" y="45050"/>
                </a:lnTo>
                <a:lnTo>
                  <a:pt x="63810" y="44980"/>
                </a:lnTo>
                <a:lnTo>
                  <a:pt x="63800" y="44910"/>
                </a:lnTo>
                <a:lnTo>
                  <a:pt x="63800" y="44840"/>
                </a:lnTo>
                <a:lnTo>
                  <a:pt x="63790" y="44780"/>
                </a:lnTo>
                <a:lnTo>
                  <a:pt x="63770" y="44700"/>
                </a:lnTo>
                <a:lnTo>
                  <a:pt x="63760" y="44610"/>
                </a:lnTo>
                <a:lnTo>
                  <a:pt x="63740" y="44520"/>
                </a:lnTo>
                <a:lnTo>
                  <a:pt x="63730" y="44430"/>
                </a:lnTo>
                <a:lnTo>
                  <a:pt x="63710" y="44350"/>
                </a:lnTo>
                <a:lnTo>
                  <a:pt x="63690" y="44270"/>
                </a:lnTo>
                <a:lnTo>
                  <a:pt x="63670" y="44200"/>
                </a:lnTo>
                <a:lnTo>
                  <a:pt x="63650" y="44140"/>
                </a:lnTo>
                <a:lnTo>
                  <a:pt x="63610" y="44040"/>
                </a:lnTo>
                <a:lnTo>
                  <a:pt x="63600" y="43950"/>
                </a:lnTo>
                <a:lnTo>
                  <a:pt x="63580" y="43900"/>
                </a:lnTo>
                <a:lnTo>
                  <a:pt x="63560" y="43850"/>
                </a:lnTo>
                <a:lnTo>
                  <a:pt x="63530" y="43760"/>
                </a:lnTo>
                <a:lnTo>
                  <a:pt x="63510" y="43680"/>
                </a:lnTo>
                <a:lnTo>
                  <a:pt x="63490" y="43600"/>
                </a:lnTo>
                <a:lnTo>
                  <a:pt x="63460" y="43520"/>
                </a:lnTo>
                <a:lnTo>
                  <a:pt x="63440" y="43460"/>
                </a:lnTo>
                <a:lnTo>
                  <a:pt x="63420" y="43390"/>
                </a:lnTo>
                <a:lnTo>
                  <a:pt x="63390" y="43320"/>
                </a:lnTo>
                <a:lnTo>
                  <a:pt x="63370" y="43270"/>
                </a:lnTo>
                <a:lnTo>
                  <a:pt x="63350" y="43210"/>
                </a:lnTo>
                <a:lnTo>
                  <a:pt x="63300" y="43160"/>
                </a:lnTo>
                <a:lnTo>
                  <a:pt x="63260" y="43110"/>
                </a:lnTo>
                <a:lnTo>
                  <a:pt x="63220" y="43050"/>
                </a:lnTo>
                <a:lnTo>
                  <a:pt x="63200" y="43000"/>
                </a:lnTo>
                <a:lnTo>
                  <a:pt x="63180" y="42930"/>
                </a:lnTo>
                <a:lnTo>
                  <a:pt x="63150" y="42860"/>
                </a:lnTo>
                <a:lnTo>
                  <a:pt x="63130" y="42790"/>
                </a:lnTo>
                <a:lnTo>
                  <a:pt x="63120" y="42740"/>
                </a:lnTo>
                <a:lnTo>
                  <a:pt x="63120" y="42650"/>
                </a:lnTo>
                <a:lnTo>
                  <a:pt x="63110" y="42580"/>
                </a:lnTo>
                <a:lnTo>
                  <a:pt x="63110" y="42510"/>
                </a:lnTo>
                <a:lnTo>
                  <a:pt x="63110" y="42460"/>
                </a:lnTo>
                <a:lnTo>
                  <a:pt x="63110" y="42390"/>
                </a:lnTo>
                <a:lnTo>
                  <a:pt x="63100" y="42280"/>
                </a:lnTo>
                <a:lnTo>
                  <a:pt x="63070" y="42220"/>
                </a:lnTo>
                <a:lnTo>
                  <a:pt x="63070" y="42160"/>
                </a:lnTo>
                <a:lnTo>
                  <a:pt x="63060" y="42090"/>
                </a:lnTo>
                <a:lnTo>
                  <a:pt x="63060" y="42030"/>
                </a:lnTo>
                <a:lnTo>
                  <a:pt x="63060" y="41970"/>
                </a:lnTo>
                <a:lnTo>
                  <a:pt x="63060" y="41910"/>
                </a:lnTo>
                <a:lnTo>
                  <a:pt x="63050" y="41840"/>
                </a:lnTo>
                <a:lnTo>
                  <a:pt x="63040" y="41780"/>
                </a:lnTo>
                <a:lnTo>
                  <a:pt x="63020" y="41700"/>
                </a:lnTo>
                <a:lnTo>
                  <a:pt x="62990" y="41640"/>
                </a:lnTo>
                <a:lnTo>
                  <a:pt x="62970" y="41590"/>
                </a:lnTo>
                <a:lnTo>
                  <a:pt x="62950" y="41540"/>
                </a:lnTo>
                <a:lnTo>
                  <a:pt x="62930" y="41480"/>
                </a:lnTo>
                <a:lnTo>
                  <a:pt x="62920" y="41420"/>
                </a:lnTo>
                <a:lnTo>
                  <a:pt x="62910" y="41340"/>
                </a:lnTo>
                <a:lnTo>
                  <a:pt x="62920" y="41250"/>
                </a:lnTo>
                <a:lnTo>
                  <a:pt x="62910" y="41170"/>
                </a:lnTo>
                <a:lnTo>
                  <a:pt x="62890" y="41120"/>
                </a:lnTo>
                <a:lnTo>
                  <a:pt x="62870" y="41070"/>
                </a:lnTo>
                <a:lnTo>
                  <a:pt x="62840" y="40990"/>
                </a:lnTo>
                <a:lnTo>
                  <a:pt x="62830" y="40930"/>
                </a:lnTo>
                <a:lnTo>
                  <a:pt x="62830" y="40870"/>
                </a:lnTo>
                <a:lnTo>
                  <a:pt x="62830" y="40780"/>
                </a:lnTo>
                <a:lnTo>
                  <a:pt x="62830" y="40720"/>
                </a:lnTo>
                <a:lnTo>
                  <a:pt x="62840" y="40620"/>
                </a:lnTo>
                <a:lnTo>
                  <a:pt x="62840" y="40550"/>
                </a:lnTo>
                <a:lnTo>
                  <a:pt x="62850" y="40500"/>
                </a:lnTo>
                <a:lnTo>
                  <a:pt x="62870" y="40440"/>
                </a:lnTo>
                <a:lnTo>
                  <a:pt x="62900" y="40380"/>
                </a:lnTo>
                <a:lnTo>
                  <a:pt x="62920" y="40320"/>
                </a:lnTo>
                <a:lnTo>
                  <a:pt x="62920" y="40260"/>
                </a:lnTo>
                <a:lnTo>
                  <a:pt x="62920" y="40170"/>
                </a:lnTo>
                <a:lnTo>
                  <a:pt x="62920" y="40110"/>
                </a:lnTo>
                <a:lnTo>
                  <a:pt x="62900" y="40030"/>
                </a:lnTo>
                <a:lnTo>
                  <a:pt x="62890" y="39910"/>
                </a:lnTo>
                <a:lnTo>
                  <a:pt x="62870" y="39830"/>
                </a:lnTo>
                <a:lnTo>
                  <a:pt x="62850" y="39770"/>
                </a:lnTo>
                <a:lnTo>
                  <a:pt x="62840" y="39710"/>
                </a:lnTo>
                <a:lnTo>
                  <a:pt x="62800" y="39600"/>
                </a:lnTo>
                <a:lnTo>
                  <a:pt x="62780" y="39550"/>
                </a:lnTo>
                <a:lnTo>
                  <a:pt x="62740" y="39480"/>
                </a:lnTo>
                <a:lnTo>
                  <a:pt x="62740" y="39420"/>
                </a:lnTo>
                <a:lnTo>
                  <a:pt x="62740" y="39360"/>
                </a:lnTo>
                <a:lnTo>
                  <a:pt x="62740" y="39290"/>
                </a:lnTo>
                <a:lnTo>
                  <a:pt x="62740" y="39210"/>
                </a:lnTo>
                <a:lnTo>
                  <a:pt x="62700" y="39140"/>
                </a:lnTo>
                <a:lnTo>
                  <a:pt x="62650" y="39090"/>
                </a:lnTo>
                <a:lnTo>
                  <a:pt x="62620" y="39040"/>
                </a:lnTo>
                <a:lnTo>
                  <a:pt x="62580" y="38990"/>
                </a:lnTo>
                <a:lnTo>
                  <a:pt x="62540" y="38950"/>
                </a:lnTo>
                <a:lnTo>
                  <a:pt x="62500" y="38900"/>
                </a:lnTo>
                <a:lnTo>
                  <a:pt x="62470" y="38830"/>
                </a:lnTo>
                <a:lnTo>
                  <a:pt x="62460" y="38770"/>
                </a:lnTo>
                <a:lnTo>
                  <a:pt x="62400" y="38690"/>
                </a:lnTo>
                <a:lnTo>
                  <a:pt x="62400" y="38620"/>
                </a:lnTo>
                <a:lnTo>
                  <a:pt x="62390" y="38540"/>
                </a:lnTo>
                <a:lnTo>
                  <a:pt x="62390" y="38480"/>
                </a:lnTo>
                <a:lnTo>
                  <a:pt x="62420" y="38410"/>
                </a:lnTo>
                <a:lnTo>
                  <a:pt x="62460" y="38340"/>
                </a:lnTo>
                <a:lnTo>
                  <a:pt x="62490" y="38250"/>
                </a:lnTo>
                <a:lnTo>
                  <a:pt x="62440" y="38170"/>
                </a:lnTo>
                <a:lnTo>
                  <a:pt x="62380" y="38100"/>
                </a:lnTo>
                <a:lnTo>
                  <a:pt x="62350" y="38040"/>
                </a:lnTo>
                <a:lnTo>
                  <a:pt x="62330" y="37980"/>
                </a:lnTo>
                <a:lnTo>
                  <a:pt x="62310" y="37930"/>
                </a:lnTo>
                <a:lnTo>
                  <a:pt x="62300" y="37860"/>
                </a:lnTo>
                <a:lnTo>
                  <a:pt x="62280" y="37780"/>
                </a:lnTo>
                <a:lnTo>
                  <a:pt x="62210" y="37740"/>
                </a:lnTo>
                <a:lnTo>
                  <a:pt x="62130" y="37670"/>
                </a:lnTo>
                <a:lnTo>
                  <a:pt x="62170" y="37530"/>
                </a:lnTo>
                <a:lnTo>
                  <a:pt x="62170" y="37480"/>
                </a:lnTo>
                <a:lnTo>
                  <a:pt x="62190" y="37430"/>
                </a:lnTo>
                <a:lnTo>
                  <a:pt x="62190" y="37360"/>
                </a:lnTo>
                <a:lnTo>
                  <a:pt x="62190" y="37300"/>
                </a:lnTo>
                <a:lnTo>
                  <a:pt x="62180" y="37190"/>
                </a:lnTo>
                <a:lnTo>
                  <a:pt x="62260" y="37120"/>
                </a:lnTo>
                <a:lnTo>
                  <a:pt x="62220" y="37010"/>
                </a:lnTo>
                <a:lnTo>
                  <a:pt x="62180" y="36970"/>
                </a:lnTo>
                <a:lnTo>
                  <a:pt x="62120" y="36920"/>
                </a:lnTo>
                <a:lnTo>
                  <a:pt x="62080" y="36860"/>
                </a:lnTo>
                <a:lnTo>
                  <a:pt x="62050" y="36820"/>
                </a:lnTo>
                <a:lnTo>
                  <a:pt x="62040" y="36760"/>
                </a:lnTo>
                <a:lnTo>
                  <a:pt x="62090" y="36690"/>
                </a:lnTo>
                <a:lnTo>
                  <a:pt x="62140" y="36650"/>
                </a:lnTo>
                <a:lnTo>
                  <a:pt x="62200" y="36580"/>
                </a:lnTo>
                <a:lnTo>
                  <a:pt x="62240" y="36530"/>
                </a:lnTo>
                <a:lnTo>
                  <a:pt x="62270" y="36470"/>
                </a:lnTo>
                <a:lnTo>
                  <a:pt x="62290" y="36410"/>
                </a:lnTo>
                <a:lnTo>
                  <a:pt x="62320" y="36320"/>
                </a:lnTo>
                <a:lnTo>
                  <a:pt x="62340" y="36240"/>
                </a:lnTo>
                <a:lnTo>
                  <a:pt x="62360" y="36150"/>
                </a:lnTo>
                <a:lnTo>
                  <a:pt x="62330" y="36080"/>
                </a:lnTo>
                <a:lnTo>
                  <a:pt x="62310" y="36000"/>
                </a:lnTo>
                <a:lnTo>
                  <a:pt x="62290" y="35920"/>
                </a:lnTo>
                <a:lnTo>
                  <a:pt x="62270" y="35860"/>
                </a:lnTo>
                <a:lnTo>
                  <a:pt x="62230" y="35780"/>
                </a:lnTo>
                <a:lnTo>
                  <a:pt x="62150" y="35610"/>
                </a:lnTo>
                <a:lnTo>
                  <a:pt x="62100" y="35570"/>
                </a:lnTo>
                <a:lnTo>
                  <a:pt x="61910" y="35500"/>
                </a:lnTo>
                <a:lnTo>
                  <a:pt x="61870" y="35470"/>
                </a:lnTo>
                <a:lnTo>
                  <a:pt x="61830" y="35400"/>
                </a:lnTo>
                <a:lnTo>
                  <a:pt x="61780" y="35250"/>
                </a:lnTo>
                <a:lnTo>
                  <a:pt x="61760" y="35180"/>
                </a:lnTo>
                <a:lnTo>
                  <a:pt x="61780" y="35100"/>
                </a:lnTo>
                <a:lnTo>
                  <a:pt x="61820" y="35070"/>
                </a:lnTo>
                <a:lnTo>
                  <a:pt x="61870" y="35030"/>
                </a:lnTo>
                <a:lnTo>
                  <a:pt x="62000" y="34960"/>
                </a:lnTo>
                <a:lnTo>
                  <a:pt x="62030" y="34910"/>
                </a:lnTo>
                <a:lnTo>
                  <a:pt x="62060" y="34830"/>
                </a:lnTo>
                <a:lnTo>
                  <a:pt x="62120" y="34720"/>
                </a:lnTo>
                <a:lnTo>
                  <a:pt x="62140" y="34660"/>
                </a:lnTo>
                <a:lnTo>
                  <a:pt x="62160" y="34600"/>
                </a:lnTo>
                <a:lnTo>
                  <a:pt x="62130" y="34550"/>
                </a:lnTo>
                <a:lnTo>
                  <a:pt x="62050" y="34490"/>
                </a:lnTo>
                <a:lnTo>
                  <a:pt x="61980" y="34420"/>
                </a:lnTo>
                <a:lnTo>
                  <a:pt x="61920" y="34340"/>
                </a:lnTo>
                <a:lnTo>
                  <a:pt x="61870" y="34310"/>
                </a:lnTo>
                <a:lnTo>
                  <a:pt x="61800" y="34300"/>
                </a:lnTo>
                <a:lnTo>
                  <a:pt x="61730" y="34270"/>
                </a:lnTo>
                <a:lnTo>
                  <a:pt x="61670" y="34250"/>
                </a:lnTo>
                <a:lnTo>
                  <a:pt x="61630" y="34210"/>
                </a:lnTo>
                <a:lnTo>
                  <a:pt x="61600" y="34170"/>
                </a:lnTo>
                <a:lnTo>
                  <a:pt x="61560" y="34120"/>
                </a:lnTo>
                <a:lnTo>
                  <a:pt x="61540" y="34050"/>
                </a:lnTo>
                <a:lnTo>
                  <a:pt x="61550" y="33990"/>
                </a:lnTo>
                <a:lnTo>
                  <a:pt x="61580" y="33940"/>
                </a:lnTo>
                <a:lnTo>
                  <a:pt x="61610" y="33880"/>
                </a:lnTo>
                <a:lnTo>
                  <a:pt x="61650" y="33810"/>
                </a:lnTo>
                <a:lnTo>
                  <a:pt x="61670" y="33720"/>
                </a:lnTo>
                <a:lnTo>
                  <a:pt x="61660" y="33650"/>
                </a:lnTo>
                <a:lnTo>
                  <a:pt x="61640" y="33600"/>
                </a:lnTo>
                <a:lnTo>
                  <a:pt x="61610" y="33540"/>
                </a:lnTo>
                <a:lnTo>
                  <a:pt x="61590" y="33460"/>
                </a:lnTo>
                <a:lnTo>
                  <a:pt x="61570" y="33390"/>
                </a:lnTo>
                <a:lnTo>
                  <a:pt x="61560" y="33340"/>
                </a:lnTo>
                <a:lnTo>
                  <a:pt x="61550" y="33280"/>
                </a:lnTo>
                <a:lnTo>
                  <a:pt x="61530" y="33220"/>
                </a:lnTo>
                <a:lnTo>
                  <a:pt x="61500" y="33160"/>
                </a:lnTo>
                <a:lnTo>
                  <a:pt x="61490" y="33100"/>
                </a:lnTo>
                <a:lnTo>
                  <a:pt x="61470" y="33050"/>
                </a:lnTo>
                <a:lnTo>
                  <a:pt x="61450" y="33000"/>
                </a:lnTo>
                <a:lnTo>
                  <a:pt x="61420" y="32930"/>
                </a:lnTo>
                <a:lnTo>
                  <a:pt x="61400" y="32850"/>
                </a:lnTo>
                <a:lnTo>
                  <a:pt x="61360" y="32740"/>
                </a:lnTo>
                <a:lnTo>
                  <a:pt x="61390" y="32650"/>
                </a:lnTo>
                <a:lnTo>
                  <a:pt x="61430" y="32590"/>
                </a:lnTo>
                <a:lnTo>
                  <a:pt x="61450" y="32540"/>
                </a:lnTo>
                <a:lnTo>
                  <a:pt x="61450" y="32480"/>
                </a:lnTo>
                <a:lnTo>
                  <a:pt x="61470" y="32430"/>
                </a:lnTo>
                <a:lnTo>
                  <a:pt x="61500" y="32370"/>
                </a:lnTo>
                <a:lnTo>
                  <a:pt x="61510" y="32280"/>
                </a:lnTo>
                <a:lnTo>
                  <a:pt x="61540" y="32210"/>
                </a:lnTo>
                <a:lnTo>
                  <a:pt x="61580" y="32140"/>
                </a:lnTo>
                <a:lnTo>
                  <a:pt x="61600" y="32060"/>
                </a:lnTo>
                <a:lnTo>
                  <a:pt x="61610" y="31990"/>
                </a:lnTo>
                <a:lnTo>
                  <a:pt x="61630" y="31910"/>
                </a:lnTo>
                <a:lnTo>
                  <a:pt x="61630" y="31850"/>
                </a:lnTo>
                <a:lnTo>
                  <a:pt x="61620" y="31770"/>
                </a:lnTo>
                <a:lnTo>
                  <a:pt x="61570" y="31720"/>
                </a:lnTo>
                <a:lnTo>
                  <a:pt x="61520" y="31700"/>
                </a:lnTo>
                <a:lnTo>
                  <a:pt x="61490" y="31660"/>
                </a:lnTo>
                <a:lnTo>
                  <a:pt x="61480" y="31610"/>
                </a:lnTo>
                <a:lnTo>
                  <a:pt x="61470" y="31550"/>
                </a:lnTo>
                <a:lnTo>
                  <a:pt x="61440" y="31500"/>
                </a:lnTo>
                <a:lnTo>
                  <a:pt x="61380" y="31460"/>
                </a:lnTo>
                <a:lnTo>
                  <a:pt x="61310" y="31440"/>
                </a:lnTo>
                <a:lnTo>
                  <a:pt x="61260" y="31400"/>
                </a:lnTo>
                <a:lnTo>
                  <a:pt x="61210" y="31380"/>
                </a:lnTo>
                <a:lnTo>
                  <a:pt x="61170" y="31340"/>
                </a:lnTo>
                <a:lnTo>
                  <a:pt x="61100" y="31300"/>
                </a:lnTo>
                <a:lnTo>
                  <a:pt x="61040" y="31250"/>
                </a:lnTo>
                <a:lnTo>
                  <a:pt x="61030" y="31190"/>
                </a:lnTo>
                <a:lnTo>
                  <a:pt x="61000" y="31120"/>
                </a:lnTo>
                <a:lnTo>
                  <a:pt x="60950" y="31100"/>
                </a:lnTo>
                <a:lnTo>
                  <a:pt x="60890" y="31080"/>
                </a:lnTo>
                <a:lnTo>
                  <a:pt x="60870" y="31020"/>
                </a:lnTo>
                <a:lnTo>
                  <a:pt x="60850" y="30960"/>
                </a:lnTo>
                <a:lnTo>
                  <a:pt x="60840" y="30890"/>
                </a:lnTo>
                <a:lnTo>
                  <a:pt x="60840" y="30810"/>
                </a:lnTo>
                <a:lnTo>
                  <a:pt x="60840" y="30720"/>
                </a:lnTo>
                <a:lnTo>
                  <a:pt x="60810" y="30610"/>
                </a:lnTo>
                <a:lnTo>
                  <a:pt x="60790" y="30520"/>
                </a:lnTo>
                <a:lnTo>
                  <a:pt x="60770" y="30450"/>
                </a:lnTo>
                <a:lnTo>
                  <a:pt x="60740" y="30380"/>
                </a:lnTo>
                <a:lnTo>
                  <a:pt x="60710" y="30310"/>
                </a:lnTo>
                <a:lnTo>
                  <a:pt x="60680" y="30230"/>
                </a:lnTo>
                <a:lnTo>
                  <a:pt x="60650" y="30170"/>
                </a:lnTo>
                <a:lnTo>
                  <a:pt x="60620" y="30110"/>
                </a:lnTo>
                <a:lnTo>
                  <a:pt x="60600" y="30010"/>
                </a:lnTo>
                <a:lnTo>
                  <a:pt x="60590" y="29940"/>
                </a:lnTo>
                <a:lnTo>
                  <a:pt x="60600" y="29870"/>
                </a:lnTo>
                <a:lnTo>
                  <a:pt x="60600" y="29800"/>
                </a:lnTo>
                <a:lnTo>
                  <a:pt x="60610" y="29760"/>
                </a:lnTo>
                <a:lnTo>
                  <a:pt x="60620" y="29700"/>
                </a:lnTo>
                <a:lnTo>
                  <a:pt x="60700" y="29690"/>
                </a:lnTo>
                <a:lnTo>
                  <a:pt x="60780" y="29690"/>
                </a:lnTo>
                <a:lnTo>
                  <a:pt x="60850" y="29690"/>
                </a:lnTo>
                <a:lnTo>
                  <a:pt x="60960" y="29720"/>
                </a:lnTo>
                <a:lnTo>
                  <a:pt x="61030" y="29780"/>
                </a:lnTo>
                <a:lnTo>
                  <a:pt x="61070" y="29830"/>
                </a:lnTo>
                <a:lnTo>
                  <a:pt x="61110" y="29860"/>
                </a:lnTo>
                <a:lnTo>
                  <a:pt x="61170" y="29880"/>
                </a:lnTo>
                <a:lnTo>
                  <a:pt x="61230" y="29900"/>
                </a:lnTo>
                <a:lnTo>
                  <a:pt x="61290" y="29910"/>
                </a:lnTo>
                <a:lnTo>
                  <a:pt x="61350" y="29930"/>
                </a:lnTo>
                <a:lnTo>
                  <a:pt x="61410" y="29940"/>
                </a:lnTo>
                <a:lnTo>
                  <a:pt x="61480" y="29960"/>
                </a:lnTo>
                <a:lnTo>
                  <a:pt x="61530" y="29970"/>
                </a:lnTo>
                <a:lnTo>
                  <a:pt x="61600" y="30000"/>
                </a:lnTo>
                <a:lnTo>
                  <a:pt x="61670" y="30020"/>
                </a:lnTo>
                <a:lnTo>
                  <a:pt x="61730" y="30070"/>
                </a:lnTo>
                <a:lnTo>
                  <a:pt x="61790" y="30100"/>
                </a:lnTo>
                <a:lnTo>
                  <a:pt x="61830" y="30120"/>
                </a:lnTo>
                <a:lnTo>
                  <a:pt x="61890" y="30130"/>
                </a:lnTo>
                <a:lnTo>
                  <a:pt x="61940" y="30140"/>
                </a:lnTo>
                <a:lnTo>
                  <a:pt x="62000" y="30130"/>
                </a:lnTo>
                <a:lnTo>
                  <a:pt x="62060" y="30130"/>
                </a:lnTo>
                <a:lnTo>
                  <a:pt x="62110" y="30120"/>
                </a:lnTo>
                <a:lnTo>
                  <a:pt x="62180" y="30110"/>
                </a:lnTo>
                <a:lnTo>
                  <a:pt x="62240" y="30110"/>
                </a:lnTo>
                <a:lnTo>
                  <a:pt x="62300" y="30100"/>
                </a:lnTo>
                <a:lnTo>
                  <a:pt x="62370" y="30100"/>
                </a:lnTo>
                <a:lnTo>
                  <a:pt x="62450" y="30120"/>
                </a:lnTo>
                <a:lnTo>
                  <a:pt x="62500" y="30150"/>
                </a:lnTo>
                <a:lnTo>
                  <a:pt x="62540" y="30170"/>
                </a:lnTo>
                <a:lnTo>
                  <a:pt x="62600" y="30190"/>
                </a:lnTo>
                <a:lnTo>
                  <a:pt x="62650" y="30220"/>
                </a:lnTo>
                <a:lnTo>
                  <a:pt x="62710" y="30250"/>
                </a:lnTo>
                <a:lnTo>
                  <a:pt x="62760" y="30280"/>
                </a:lnTo>
                <a:lnTo>
                  <a:pt x="62810" y="30310"/>
                </a:lnTo>
                <a:lnTo>
                  <a:pt x="62860" y="30340"/>
                </a:lnTo>
                <a:lnTo>
                  <a:pt x="62910" y="30370"/>
                </a:lnTo>
                <a:lnTo>
                  <a:pt x="62960" y="30400"/>
                </a:lnTo>
                <a:lnTo>
                  <a:pt x="63010" y="30430"/>
                </a:lnTo>
                <a:lnTo>
                  <a:pt x="63070" y="30460"/>
                </a:lnTo>
                <a:lnTo>
                  <a:pt x="63140" y="30500"/>
                </a:lnTo>
                <a:lnTo>
                  <a:pt x="63260" y="30530"/>
                </a:lnTo>
                <a:lnTo>
                  <a:pt x="63330" y="30580"/>
                </a:lnTo>
                <a:lnTo>
                  <a:pt x="63380" y="30610"/>
                </a:lnTo>
                <a:lnTo>
                  <a:pt x="63420" y="30660"/>
                </a:lnTo>
                <a:lnTo>
                  <a:pt x="63430" y="30720"/>
                </a:lnTo>
                <a:lnTo>
                  <a:pt x="63460" y="30780"/>
                </a:lnTo>
                <a:lnTo>
                  <a:pt x="63520" y="30830"/>
                </a:lnTo>
                <a:lnTo>
                  <a:pt x="63570" y="30850"/>
                </a:lnTo>
                <a:lnTo>
                  <a:pt x="63650" y="30910"/>
                </a:lnTo>
                <a:lnTo>
                  <a:pt x="63760" y="30990"/>
                </a:lnTo>
                <a:lnTo>
                  <a:pt x="63990" y="31160"/>
                </a:lnTo>
                <a:lnTo>
                  <a:pt x="64070" y="31200"/>
                </a:lnTo>
                <a:lnTo>
                  <a:pt x="64120" y="31250"/>
                </a:lnTo>
                <a:lnTo>
                  <a:pt x="64140" y="31310"/>
                </a:lnTo>
                <a:lnTo>
                  <a:pt x="64170" y="31360"/>
                </a:lnTo>
                <a:lnTo>
                  <a:pt x="64220" y="31400"/>
                </a:lnTo>
                <a:lnTo>
                  <a:pt x="64270" y="31430"/>
                </a:lnTo>
                <a:lnTo>
                  <a:pt x="64330" y="31450"/>
                </a:lnTo>
                <a:lnTo>
                  <a:pt x="64380" y="31480"/>
                </a:lnTo>
                <a:lnTo>
                  <a:pt x="64440" y="31510"/>
                </a:lnTo>
                <a:lnTo>
                  <a:pt x="64510" y="31510"/>
                </a:lnTo>
                <a:lnTo>
                  <a:pt x="64560" y="31510"/>
                </a:lnTo>
                <a:lnTo>
                  <a:pt x="64630" y="31530"/>
                </a:lnTo>
                <a:lnTo>
                  <a:pt x="64730" y="31550"/>
                </a:lnTo>
                <a:lnTo>
                  <a:pt x="64810" y="31580"/>
                </a:lnTo>
                <a:lnTo>
                  <a:pt x="64860" y="31590"/>
                </a:lnTo>
                <a:lnTo>
                  <a:pt x="64910" y="31620"/>
                </a:lnTo>
                <a:lnTo>
                  <a:pt x="64960" y="31650"/>
                </a:lnTo>
                <a:lnTo>
                  <a:pt x="65000" y="31670"/>
                </a:lnTo>
                <a:lnTo>
                  <a:pt x="65060" y="31700"/>
                </a:lnTo>
                <a:lnTo>
                  <a:pt x="65120" y="31710"/>
                </a:lnTo>
                <a:lnTo>
                  <a:pt x="65170" y="31740"/>
                </a:lnTo>
                <a:lnTo>
                  <a:pt x="65240" y="31760"/>
                </a:lnTo>
                <a:lnTo>
                  <a:pt x="65350" y="31760"/>
                </a:lnTo>
                <a:lnTo>
                  <a:pt x="65400" y="31740"/>
                </a:lnTo>
                <a:lnTo>
                  <a:pt x="65430" y="31690"/>
                </a:lnTo>
                <a:lnTo>
                  <a:pt x="65500" y="31720"/>
                </a:lnTo>
                <a:lnTo>
                  <a:pt x="65560" y="31710"/>
                </a:lnTo>
                <a:lnTo>
                  <a:pt x="65600" y="31670"/>
                </a:lnTo>
                <a:lnTo>
                  <a:pt x="65650" y="31640"/>
                </a:lnTo>
                <a:lnTo>
                  <a:pt x="65720" y="31630"/>
                </a:lnTo>
                <a:lnTo>
                  <a:pt x="65760" y="31590"/>
                </a:lnTo>
                <a:lnTo>
                  <a:pt x="65800" y="31560"/>
                </a:lnTo>
                <a:lnTo>
                  <a:pt x="65860" y="31520"/>
                </a:lnTo>
                <a:lnTo>
                  <a:pt x="65920" y="31500"/>
                </a:lnTo>
                <a:lnTo>
                  <a:pt x="65940" y="31450"/>
                </a:lnTo>
                <a:lnTo>
                  <a:pt x="66000" y="31420"/>
                </a:lnTo>
                <a:lnTo>
                  <a:pt x="66070" y="31350"/>
                </a:lnTo>
                <a:lnTo>
                  <a:pt x="66140" y="31340"/>
                </a:lnTo>
                <a:lnTo>
                  <a:pt x="66200" y="31370"/>
                </a:lnTo>
                <a:lnTo>
                  <a:pt x="66260" y="31330"/>
                </a:lnTo>
                <a:lnTo>
                  <a:pt x="66320" y="31300"/>
                </a:lnTo>
                <a:lnTo>
                  <a:pt x="66390" y="31290"/>
                </a:lnTo>
                <a:lnTo>
                  <a:pt x="66460" y="31280"/>
                </a:lnTo>
                <a:lnTo>
                  <a:pt x="66490" y="31230"/>
                </a:lnTo>
                <a:lnTo>
                  <a:pt x="66530" y="31190"/>
                </a:lnTo>
                <a:lnTo>
                  <a:pt x="66590" y="31170"/>
                </a:lnTo>
                <a:lnTo>
                  <a:pt x="66640" y="31140"/>
                </a:lnTo>
                <a:lnTo>
                  <a:pt x="66700" y="31120"/>
                </a:lnTo>
                <a:lnTo>
                  <a:pt x="66760" y="31080"/>
                </a:lnTo>
                <a:lnTo>
                  <a:pt x="66740" y="31000"/>
                </a:lnTo>
                <a:lnTo>
                  <a:pt x="66740" y="30950"/>
                </a:lnTo>
                <a:lnTo>
                  <a:pt x="66770" y="30920"/>
                </a:lnTo>
                <a:lnTo>
                  <a:pt x="66790" y="30850"/>
                </a:lnTo>
                <a:lnTo>
                  <a:pt x="66810" y="30790"/>
                </a:lnTo>
                <a:lnTo>
                  <a:pt x="66870" y="30750"/>
                </a:lnTo>
                <a:lnTo>
                  <a:pt x="66910" y="30670"/>
                </a:lnTo>
                <a:lnTo>
                  <a:pt x="66970" y="30600"/>
                </a:lnTo>
                <a:lnTo>
                  <a:pt x="67020" y="30490"/>
                </a:lnTo>
                <a:lnTo>
                  <a:pt x="67040" y="30410"/>
                </a:lnTo>
                <a:lnTo>
                  <a:pt x="67070" y="30360"/>
                </a:lnTo>
                <a:lnTo>
                  <a:pt x="67100" y="30300"/>
                </a:lnTo>
                <a:lnTo>
                  <a:pt x="67110" y="30230"/>
                </a:lnTo>
                <a:lnTo>
                  <a:pt x="67100" y="30170"/>
                </a:lnTo>
                <a:lnTo>
                  <a:pt x="67090" y="30080"/>
                </a:lnTo>
                <a:lnTo>
                  <a:pt x="67090" y="30000"/>
                </a:lnTo>
                <a:lnTo>
                  <a:pt x="67090" y="29910"/>
                </a:lnTo>
                <a:lnTo>
                  <a:pt x="67100" y="29830"/>
                </a:lnTo>
                <a:lnTo>
                  <a:pt x="67110" y="29770"/>
                </a:lnTo>
                <a:lnTo>
                  <a:pt x="67140" y="29670"/>
                </a:lnTo>
                <a:lnTo>
                  <a:pt x="67240" y="29700"/>
                </a:lnTo>
                <a:lnTo>
                  <a:pt x="67330" y="29730"/>
                </a:lnTo>
                <a:lnTo>
                  <a:pt x="67410" y="29750"/>
                </a:lnTo>
                <a:lnTo>
                  <a:pt x="67470" y="29780"/>
                </a:lnTo>
                <a:lnTo>
                  <a:pt x="67520" y="29810"/>
                </a:lnTo>
                <a:lnTo>
                  <a:pt x="67600" y="29870"/>
                </a:lnTo>
                <a:lnTo>
                  <a:pt x="67660" y="29910"/>
                </a:lnTo>
                <a:lnTo>
                  <a:pt x="67710" y="29950"/>
                </a:lnTo>
                <a:lnTo>
                  <a:pt x="67800" y="29970"/>
                </a:lnTo>
                <a:lnTo>
                  <a:pt x="67870" y="29920"/>
                </a:lnTo>
                <a:lnTo>
                  <a:pt x="67920" y="29880"/>
                </a:lnTo>
                <a:lnTo>
                  <a:pt x="67960" y="29850"/>
                </a:lnTo>
                <a:lnTo>
                  <a:pt x="68020" y="29830"/>
                </a:lnTo>
                <a:lnTo>
                  <a:pt x="68090" y="29780"/>
                </a:lnTo>
                <a:lnTo>
                  <a:pt x="68120" y="29700"/>
                </a:lnTo>
                <a:lnTo>
                  <a:pt x="68150" y="29640"/>
                </a:lnTo>
                <a:lnTo>
                  <a:pt x="68140" y="29550"/>
                </a:lnTo>
                <a:lnTo>
                  <a:pt x="68150" y="29470"/>
                </a:lnTo>
                <a:lnTo>
                  <a:pt x="68140" y="29400"/>
                </a:lnTo>
                <a:lnTo>
                  <a:pt x="68110" y="29330"/>
                </a:lnTo>
                <a:lnTo>
                  <a:pt x="68150" y="29260"/>
                </a:lnTo>
                <a:lnTo>
                  <a:pt x="68140" y="29190"/>
                </a:lnTo>
                <a:lnTo>
                  <a:pt x="68190" y="29130"/>
                </a:lnTo>
                <a:lnTo>
                  <a:pt x="68230" y="29070"/>
                </a:lnTo>
                <a:lnTo>
                  <a:pt x="68270" y="29010"/>
                </a:lnTo>
                <a:lnTo>
                  <a:pt x="68280" y="28950"/>
                </a:lnTo>
                <a:lnTo>
                  <a:pt x="68330" y="28890"/>
                </a:lnTo>
                <a:lnTo>
                  <a:pt x="68380" y="28830"/>
                </a:lnTo>
                <a:lnTo>
                  <a:pt x="68460" y="28780"/>
                </a:lnTo>
                <a:lnTo>
                  <a:pt x="68520" y="28710"/>
                </a:lnTo>
                <a:lnTo>
                  <a:pt x="68510" y="28640"/>
                </a:lnTo>
                <a:lnTo>
                  <a:pt x="68540" y="28570"/>
                </a:lnTo>
                <a:lnTo>
                  <a:pt x="68610" y="28530"/>
                </a:lnTo>
                <a:lnTo>
                  <a:pt x="68670" y="28530"/>
                </a:lnTo>
                <a:lnTo>
                  <a:pt x="68710" y="28500"/>
                </a:lnTo>
                <a:lnTo>
                  <a:pt x="68720" y="28430"/>
                </a:lnTo>
                <a:lnTo>
                  <a:pt x="68720" y="28350"/>
                </a:lnTo>
                <a:lnTo>
                  <a:pt x="68770" y="28280"/>
                </a:lnTo>
                <a:lnTo>
                  <a:pt x="68850" y="28250"/>
                </a:lnTo>
                <a:lnTo>
                  <a:pt x="68910" y="28210"/>
                </a:lnTo>
                <a:lnTo>
                  <a:pt x="68940" y="28130"/>
                </a:lnTo>
                <a:lnTo>
                  <a:pt x="68970" y="28040"/>
                </a:lnTo>
                <a:lnTo>
                  <a:pt x="69020" y="27970"/>
                </a:lnTo>
                <a:lnTo>
                  <a:pt x="69040" y="27910"/>
                </a:lnTo>
                <a:lnTo>
                  <a:pt x="69100" y="27860"/>
                </a:lnTo>
                <a:lnTo>
                  <a:pt x="69170" y="27830"/>
                </a:lnTo>
                <a:lnTo>
                  <a:pt x="69190" y="27770"/>
                </a:lnTo>
                <a:lnTo>
                  <a:pt x="69180" y="27720"/>
                </a:lnTo>
                <a:lnTo>
                  <a:pt x="69160" y="27660"/>
                </a:lnTo>
                <a:lnTo>
                  <a:pt x="69130" y="27610"/>
                </a:lnTo>
                <a:lnTo>
                  <a:pt x="69120" y="27560"/>
                </a:lnTo>
                <a:lnTo>
                  <a:pt x="69180" y="27510"/>
                </a:lnTo>
                <a:lnTo>
                  <a:pt x="69270" y="27470"/>
                </a:lnTo>
                <a:lnTo>
                  <a:pt x="69320" y="27450"/>
                </a:lnTo>
                <a:lnTo>
                  <a:pt x="69360" y="27420"/>
                </a:lnTo>
                <a:lnTo>
                  <a:pt x="69430" y="27400"/>
                </a:lnTo>
                <a:lnTo>
                  <a:pt x="69500" y="27340"/>
                </a:lnTo>
                <a:lnTo>
                  <a:pt x="69550" y="27330"/>
                </a:lnTo>
                <a:lnTo>
                  <a:pt x="69590" y="27300"/>
                </a:lnTo>
                <a:lnTo>
                  <a:pt x="69650" y="27290"/>
                </a:lnTo>
                <a:lnTo>
                  <a:pt x="69710" y="27270"/>
                </a:lnTo>
                <a:lnTo>
                  <a:pt x="69800" y="27270"/>
                </a:lnTo>
                <a:lnTo>
                  <a:pt x="69890" y="27300"/>
                </a:lnTo>
                <a:lnTo>
                  <a:pt x="69960" y="27300"/>
                </a:lnTo>
                <a:lnTo>
                  <a:pt x="69990" y="27240"/>
                </a:lnTo>
                <a:lnTo>
                  <a:pt x="70040" y="27250"/>
                </a:lnTo>
                <a:lnTo>
                  <a:pt x="70120" y="27280"/>
                </a:lnTo>
                <a:lnTo>
                  <a:pt x="70190" y="27290"/>
                </a:lnTo>
                <a:lnTo>
                  <a:pt x="70240" y="27310"/>
                </a:lnTo>
                <a:lnTo>
                  <a:pt x="70310" y="27310"/>
                </a:lnTo>
                <a:lnTo>
                  <a:pt x="70360" y="27300"/>
                </a:lnTo>
                <a:lnTo>
                  <a:pt x="70420" y="27260"/>
                </a:lnTo>
                <a:lnTo>
                  <a:pt x="70480" y="27260"/>
                </a:lnTo>
                <a:lnTo>
                  <a:pt x="70540" y="27230"/>
                </a:lnTo>
                <a:lnTo>
                  <a:pt x="70600" y="27250"/>
                </a:lnTo>
                <a:lnTo>
                  <a:pt x="70670" y="27260"/>
                </a:lnTo>
                <a:lnTo>
                  <a:pt x="70750" y="27280"/>
                </a:lnTo>
                <a:lnTo>
                  <a:pt x="70810" y="27290"/>
                </a:lnTo>
                <a:lnTo>
                  <a:pt x="70870" y="27270"/>
                </a:lnTo>
                <a:lnTo>
                  <a:pt x="70940" y="27270"/>
                </a:lnTo>
                <a:lnTo>
                  <a:pt x="71010" y="27290"/>
                </a:lnTo>
                <a:lnTo>
                  <a:pt x="71050" y="27310"/>
                </a:lnTo>
                <a:lnTo>
                  <a:pt x="71100" y="27350"/>
                </a:lnTo>
                <a:lnTo>
                  <a:pt x="71150" y="27370"/>
                </a:lnTo>
                <a:lnTo>
                  <a:pt x="71200" y="27390"/>
                </a:lnTo>
                <a:lnTo>
                  <a:pt x="71280" y="27360"/>
                </a:lnTo>
                <a:lnTo>
                  <a:pt x="71380" y="27380"/>
                </a:lnTo>
                <a:lnTo>
                  <a:pt x="71450" y="27390"/>
                </a:lnTo>
                <a:lnTo>
                  <a:pt x="71520" y="27390"/>
                </a:lnTo>
                <a:lnTo>
                  <a:pt x="71590" y="27350"/>
                </a:lnTo>
                <a:lnTo>
                  <a:pt x="71780" y="27260"/>
                </a:lnTo>
                <a:lnTo>
                  <a:pt x="71820" y="27230"/>
                </a:lnTo>
                <a:lnTo>
                  <a:pt x="71830" y="27150"/>
                </a:lnTo>
                <a:lnTo>
                  <a:pt x="71820" y="27060"/>
                </a:lnTo>
                <a:lnTo>
                  <a:pt x="71830" y="26990"/>
                </a:lnTo>
                <a:lnTo>
                  <a:pt x="71860" y="26910"/>
                </a:lnTo>
                <a:lnTo>
                  <a:pt x="71900" y="26850"/>
                </a:lnTo>
                <a:lnTo>
                  <a:pt x="71930" y="26810"/>
                </a:lnTo>
                <a:lnTo>
                  <a:pt x="72070" y="26830"/>
                </a:lnTo>
                <a:lnTo>
                  <a:pt x="72180" y="26730"/>
                </a:lnTo>
                <a:lnTo>
                  <a:pt x="72290" y="26600"/>
                </a:lnTo>
                <a:lnTo>
                  <a:pt x="72350" y="26620"/>
                </a:lnTo>
                <a:lnTo>
                  <a:pt x="72420" y="26630"/>
                </a:lnTo>
                <a:lnTo>
                  <a:pt x="72500" y="26640"/>
                </a:lnTo>
                <a:lnTo>
                  <a:pt x="72560" y="26660"/>
                </a:lnTo>
                <a:lnTo>
                  <a:pt x="72610" y="26650"/>
                </a:lnTo>
                <a:lnTo>
                  <a:pt x="72690" y="26640"/>
                </a:lnTo>
                <a:lnTo>
                  <a:pt x="72740" y="26670"/>
                </a:lnTo>
                <a:lnTo>
                  <a:pt x="72830" y="26690"/>
                </a:lnTo>
                <a:lnTo>
                  <a:pt x="72860" y="26620"/>
                </a:lnTo>
                <a:lnTo>
                  <a:pt x="72910" y="26580"/>
                </a:lnTo>
                <a:lnTo>
                  <a:pt x="72980" y="26570"/>
                </a:lnTo>
                <a:lnTo>
                  <a:pt x="73030" y="26600"/>
                </a:lnTo>
                <a:lnTo>
                  <a:pt x="73090" y="26630"/>
                </a:lnTo>
                <a:lnTo>
                  <a:pt x="73150" y="26660"/>
                </a:lnTo>
                <a:lnTo>
                  <a:pt x="73240" y="26680"/>
                </a:lnTo>
                <a:lnTo>
                  <a:pt x="73300" y="26690"/>
                </a:lnTo>
                <a:lnTo>
                  <a:pt x="73370" y="26700"/>
                </a:lnTo>
                <a:lnTo>
                  <a:pt x="73440" y="26710"/>
                </a:lnTo>
                <a:lnTo>
                  <a:pt x="73510" y="26700"/>
                </a:lnTo>
                <a:lnTo>
                  <a:pt x="73740" y="26690"/>
                </a:lnTo>
                <a:lnTo>
                  <a:pt x="73750" y="26750"/>
                </a:lnTo>
                <a:lnTo>
                  <a:pt x="73760" y="26830"/>
                </a:lnTo>
                <a:lnTo>
                  <a:pt x="73760" y="26900"/>
                </a:lnTo>
                <a:lnTo>
                  <a:pt x="73750" y="26980"/>
                </a:lnTo>
                <a:lnTo>
                  <a:pt x="73790" y="27050"/>
                </a:lnTo>
                <a:lnTo>
                  <a:pt x="73790" y="27130"/>
                </a:lnTo>
                <a:lnTo>
                  <a:pt x="73780" y="27190"/>
                </a:lnTo>
                <a:lnTo>
                  <a:pt x="73770" y="27280"/>
                </a:lnTo>
                <a:lnTo>
                  <a:pt x="73750" y="27380"/>
                </a:lnTo>
                <a:lnTo>
                  <a:pt x="73780" y="27420"/>
                </a:lnTo>
                <a:lnTo>
                  <a:pt x="73800" y="27490"/>
                </a:lnTo>
                <a:lnTo>
                  <a:pt x="73800" y="27560"/>
                </a:lnTo>
                <a:lnTo>
                  <a:pt x="73810" y="27620"/>
                </a:lnTo>
                <a:lnTo>
                  <a:pt x="73850" y="27690"/>
                </a:lnTo>
                <a:lnTo>
                  <a:pt x="73850" y="27790"/>
                </a:lnTo>
                <a:lnTo>
                  <a:pt x="73810" y="27880"/>
                </a:lnTo>
                <a:lnTo>
                  <a:pt x="73770" y="27960"/>
                </a:lnTo>
                <a:lnTo>
                  <a:pt x="73750" y="28020"/>
                </a:lnTo>
                <a:lnTo>
                  <a:pt x="73740" y="28070"/>
                </a:lnTo>
                <a:lnTo>
                  <a:pt x="73730" y="28130"/>
                </a:lnTo>
                <a:lnTo>
                  <a:pt x="73730" y="28200"/>
                </a:lnTo>
                <a:lnTo>
                  <a:pt x="73740" y="28290"/>
                </a:lnTo>
                <a:lnTo>
                  <a:pt x="73740" y="28350"/>
                </a:lnTo>
                <a:lnTo>
                  <a:pt x="73710" y="28420"/>
                </a:lnTo>
                <a:lnTo>
                  <a:pt x="73680" y="28470"/>
                </a:lnTo>
                <a:lnTo>
                  <a:pt x="73660" y="28560"/>
                </a:lnTo>
                <a:lnTo>
                  <a:pt x="73670" y="28640"/>
                </a:lnTo>
                <a:lnTo>
                  <a:pt x="73690" y="28700"/>
                </a:lnTo>
                <a:lnTo>
                  <a:pt x="73720" y="28750"/>
                </a:lnTo>
                <a:lnTo>
                  <a:pt x="73750" y="28800"/>
                </a:lnTo>
                <a:lnTo>
                  <a:pt x="73750" y="28860"/>
                </a:lnTo>
                <a:lnTo>
                  <a:pt x="73770" y="28920"/>
                </a:lnTo>
                <a:lnTo>
                  <a:pt x="73810" y="28980"/>
                </a:lnTo>
                <a:lnTo>
                  <a:pt x="73840" y="29040"/>
                </a:lnTo>
                <a:lnTo>
                  <a:pt x="73890" y="29100"/>
                </a:lnTo>
                <a:lnTo>
                  <a:pt x="73920" y="29150"/>
                </a:lnTo>
                <a:lnTo>
                  <a:pt x="74010" y="29320"/>
                </a:lnTo>
                <a:lnTo>
                  <a:pt x="74030" y="29370"/>
                </a:lnTo>
                <a:lnTo>
                  <a:pt x="74050" y="29450"/>
                </a:lnTo>
                <a:lnTo>
                  <a:pt x="74050" y="29530"/>
                </a:lnTo>
                <a:lnTo>
                  <a:pt x="74060" y="29580"/>
                </a:lnTo>
                <a:lnTo>
                  <a:pt x="74090" y="29620"/>
                </a:lnTo>
                <a:lnTo>
                  <a:pt x="74130" y="29660"/>
                </a:lnTo>
                <a:lnTo>
                  <a:pt x="74180" y="29680"/>
                </a:lnTo>
                <a:lnTo>
                  <a:pt x="74230" y="29710"/>
                </a:lnTo>
                <a:lnTo>
                  <a:pt x="74280" y="29740"/>
                </a:lnTo>
                <a:lnTo>
                  <a:pt x="74350" y="29760"/>
                </a:lnTo>
                <a:lnTo>
                  <a:pt x="74410" y="29780"/>
                </a:lnTo>
                <a:lnTo>
                  <a:pt x="74470" y="29810"/>
                </a:lnTo>
                <a:lnTo>
                  <a:pt x="74550" y="29850"/>
                </a:lnTo>
                <a:lnTo>
                  <a:pt x="74610" y="29890"/>
                </a:lnTo>
                <a:lnTo>
                  <a:pt x="74670" y="29940"/>
                </a:lnTo>
                <a:lnTo>
                  <a:pt x="74720" y="29980"/>
                </a:lnTo>
                <a:lnTo>
                  <a:pt x="74760" y="30020"/>
                </a:lnTo>
                <a:lnTo>
                  <a:pt x="74790" y="30080"/>
                </a:lnTo>
                <a:lnTo>
                  <a:pt x="74840" y="30130"/>
                </a:lnTo>
                <a:lnTo>
                  <a:pt x="74890" y="30200"/>
                </a:lnTo>
                <a:lnTo>
                  <a:pt x="74930" y="30240"/>
                </a:lnTo>
                <a:lnTo>
                  <a:pt x="74970" y="30280"/>
                </a:lnTo>
                <a:lnTo>
                  <a:pt x="75020" y="30340"/>
                </a:lnTo>
                <a:lnTo>
                  <a:pt x="75060" y="30430"/>
                </a:lnTo>
                <a:lnTo>
                  <a:pt x="75090" y="30510"/>
                </a:lnTo>
                <a:lnTo>
                  <a:pt x="75110" y="30570"/>
                </a:lnTo>
                <a:lnTo>
                  <a:pt x="75120" y="30640"/>
                </a:lnTo>
                <a:lnTo>
                  <a:pt x="75130" y="30690"/>
                </a:lnTo>
                <a:lnTo>
                  <a:pt x="75130" y="30740"/>
                </a:lnTo>
                <a:lnTo>
                  <a:pt x="75090" y="30780"/>
                </a:lnTo>
                <a:lnTo>
                  <a:pt x="75010" y="30770"/>
                </a:lnTo>
                <a:lnTo>
                  <a:pt x="74930" y="30760"/>
                </a:lnTo>
                <a:lnTo>
                  <a:pt x="74870" y="30790"/>
                </a:lnTo>
                <a:lnTo>
                  <a:pt x="74810" y="30760"/>
                </a:lnTo>
                <a:lnTo>
                  <a:pt x="74750" y="30730"/>
                </a:lnTo>
                <a:lnTo>
                  <a:pt x="74690" y="30710"/>
                </a:lnTo>
                <a:lnTo>
                  <a:pt x="74620" y="30690"/>
                </a:lnTo>
                <a:lnTo>
                  <a:pt x="74580" y="30670"/>
                </a:lnTo>
                <a:lnTo>
                  <a:pt x="74500" y="30690"/>
                </a:lnTo>
                <a:lnTo>
                  <a:pt x="74410" y="30730"/>
                </a:lnTo>
                <a:lnTo>
                  <a:pt x="74340" y="30720"/>
                </a:lnTo>
                <a:lnTo>
                  <a:pt x="74270" y="30720"/>
                </a:lnTo>
                <a:lnTo>
                  <a:pt x="74210" y="30720"/>
                </a:lnTo>
                <a:lnTo>
                  <a:pt x="74160" y="30730"/>
                </a:lnTo>
                <a:lnTo>
                  <a:pt x="74090" y="30730"/>
                </a:lnTo>
                <a:lnTo>
                  <a:pt x="74010" y="30720"/>
                </a:lnTo>
                <a:lnTo>
                  <a:pt x="73940" y="30710"/>
                </a:lnTo>
                <a:lnTo>
                  <a:pt x="73860" y="30700"/>
                </a:lnTo>
                <a:lnTo>
                  <a:pt x="73780" y="30710"/>
                </a:lnTo>
                <a:lnTo>
                  <a:pt x="73730" y="30740"/>
                </a:lnTo>
                <a:lnTo>
                  <a:pt x="73700" y="30800"/>
                </a:lnTo>
                <a:lnTo>
                  <a:pt x="73680" y="30870"/>
                </a:lnTo>
                <a:lnTo>
                  <a:pt x="73650" y="30940"/>
                </a:lnTo>
                <a:lnTo>
                  <a:pt x="73640" y="31020"/>
                </a:lnTo>
                <a:lnTo>
                  <a:pt x="73630" y="31080"/>
                </a:lnTo>
                <a:lnTo>
                  <a:pt x="73590" y="31150"/>
                </a:lnTo>
                <a:lnTo>
                  <a:pt x="73540" y="31400"/>
                </a:lnTo>
                <a:lnTo>
                  <a:pt x="73580" y="31480"/>
                </a:lnTo>
                <a:lnTo>
                  <a:pt x="73580" y="31610"/>
                </a:lnTo>
                <a:lnTo>
                  <a:pt x="73550" y="31720"/>
                </a:lnTo>
                <a:lnTo>
                  <a:pt x="73580" y="31820"/>
                </a:lnTo>
                <a:lnTo>
                  <a:pt x="73590" y="31900"/>
                </a:lnTo>
                <a:lnTo>
                  <a:pt x="73610" y="31970"/>
                </a:lnTo>
                <a:lnTo>
                  <a:pt x="73640" y="32020"/>
                </a:lnTo>
                <a:lnTo>
                  <a:pt x="73700" y="32040"/>
                </a:lnTo>
                <a:lnTo>
                  <a:pt x="73760" y="32090"/>
                </a:lnTo>
                <a:lnTo>
                  <a:pt x="73820" y="32130"/>
                </a:lnTo>
                <a:lnTo>
                  <a:pt x="73860" y="32190"/>
                </a:lnTo>
                <a:lnTo>
                  <a:pt x="73900" y="32240"/>
                </a:lnTo>
                <a:lnTo>
                  <a:pt x="73920" y="32310"/>
                </a:lnTo>
                <a:lnTo>
                  <a:pt x="73960" y="32370"/>
                </a:lnTo>
                <a:lnTo>
                  <a:pt x="74110" y="32550"/>
                </a:lnTo>
                <a:lnTo>
                  <a:pt x="74160" y="32620"/>
                </a:lnTo>
                <a:lnTo>
                  <a:pt x="74230" y="32750"/>
                </a:lnTo>
                <a:lnTo>
                  <a:pt x="74280" y="32810"/>
                </a:lnTo>
                <a:lnTo>
                  <a:pt x="74400" y="32880"/>
                </a:lnTo>
                <a:lnTo>
                  <a:pt x="74490" y="32900"/>
                </a:lnTo>
                <a:lnTo>
                  <a:pt x="74660" y="32970"/>
                </a:lnTo>
                <a:lnTo>
                  <a:pt x="74690" y="33030"/>
                </a:lnTo>
                <a:lnTo>
                  <a:pt x="74690" y="33120"/>
                </a:lnTo>
                <a:lnTo>
                  <a:pt x="74740" y="33230"/>
                </a:lnTo>
                <a:lnTo>
                  <a:pt x="74780" y="33260"/>
                </a:lnTo>
                <a:lnTo>
                  <a:pt x="74820" y="33290"/>
                </a:lnTo>
                <a:lnTo>
                  <a:pt x="74860" y="33340"/>
                </a:lnTo>
                <a:lnTo>
                  <a:pt x="74900" y="33390"/>
                </a:lnTo>
                <a:lnTo>
                  <a:pt x="74960" y="33410"/>
                </a:lnTo>
                <a:lnTo>
                  <a:pt x="75030" y="33400"/>
                </a:lnTo>
                <a:lnTo>
                  <a:pt x="75110" y="33440"/>
                </a:lnTo>
                <a:lnTo>
                  <a:pt x="75180" y="33470"/>
                </a:lnTo>
                <a:lnTo>
                  <a:pt x="75220" y="33510"/>
                </a:lnTo>
                <a:lnTo>
                  <a:pt x="75270" y="33520"/>
                </a:lnTo>
                <a:lnTo>
                  <a:pt x="75300" y="33570"/>
                </a:lnTo>
                <a:lnTo>
                  <a:pt x="75360" y="33570"/>
                </a:lnTo>
                <a:lnTo>
                  <a:pt x="75420" y="33530"/>
                </a:lnTo>
                <a:lnTo>
                  <a:pt x="75480" y="33510"/>
                </a:lnTo>
                <a:lnTo>
                  <a:pt x="75540" y="33520"/>
                </a:lnTo>
                <a:lnTo>
                  <a:pt x="75610" y="33550"/>
                </a:lnTo>
                <a:lnTo>
                  <a:pt x="75680" y="33540"/>
                </a:lnTo>
                <a:lnTo>
                  <a:pt x="75740" y="33570"/>
                </a:lnTo>
                <a:lnTo>
                  <a:pt x="75920" y="33700"/>
                </a:lnTo>
                <a:lnTo>
                  <a:pt x="75970" y="33730"/>
                </a:lnTo>
                <a:lnTo>
                  <a:pt x="76260" y="33920"/>
                </a:lnTo>
                <a:lnTo>
                  <a:pt x="76330" y="33950"/>
                </a:lnTo>
                <a:lnTo>
                  <a:pt x="76510" y="34030"/>
                </a:lnTo>
                <a:lnTo>
                  <a:pt x="76650" y="34100"/>
                </a:lnTo>
                <a:lnTo>
                  <a:pt x="76730" y="34150"/>
                </a:lnTo>
                <a:lnTo>
                  <a:pt x="76790" y="34170"/>
                </a:lnTo>
                <a:lnTo>
                  <a:pt x="76880" y="34230"/>
                </a:lnTo>
                <a:lnTo>
                  <a:pt x="76940" y="34260"/>
                </a:lnTo>
                <a:lnTo>
                  <a:pt x="77030" y="34310"/>
                </a:lnTo>
                <a:lnTo>
                  <a:pt x="77100" y="34360"/>
                </a:lnTo>
                <a:lnTo>
                  <a:pt x="77180" y="34410"/>
                </a:lnTo>
                <a:lnTo>
                  <a:pt x="77260" y="34460"/>
                </a:lnTo>
                <a:lnTo>
                  <a:pt x="77360" y="34530"/>
                </a:lnTo>
                <a:lnTo>
                  <a:pt x="77510" y="34630"/>
                </a:lnTo>
                <a:lnTo>
                  <a:pt x="77620" y="34700"/>
                </a:lnTo>
                <a:lnTo>
                  <a:pt x="77800" y="34840"/>
                </a:lnTo>
                <a:lnTo>
                  <a:pt x="77910" y="34920"/>
                </a:lnTo>
                <a:lnTo>
                  <a:pt x="77970" y="34970"/>
                </a:lnTo>
                <a:lnTo>
                  <a:pt x="78050" y="35060"/>
                </a:lnTo>
                <a:lnTo>
                  <a:pt x="78100" y="35120"/>
                </a:lnTo>
                <a:lnTo>
                  <a:pt x="78140" y="35180"/>
                </a:lnTo>
                <a:lnTo>
                  <a:pt x="78180" y="35230"/>
                </a:lnTo>
                <a:lnTo>
                  <a:pt x="78220" y="35290"/>
                </a:lnTo>
                <a:lnTo>
                  <a:pt x="78270" y="35350"/>
                </a:lnTo>
                <a:lnTo>
                  <a:pt x="78260" y="35410"/>
                </a:lnTo>
                <a:lnTo>
                  <a:pt x="78280" y="35480"/>
                </a:lnTo>
                <a:lnTo>
                  <a:pt x="78280" y="35540"/>
                </a:lnTo>
                <a:lnTo>
                  <a:pt x="78270" y="35610"/>
                </a:lnTo>
                <a:lnTo>
                  <a:pt x="78280" y="35660"/>
                </a:lnTo>
                <a:lnTo>
                  <a:pt x="78280" y="35730"/>
                </a:lnTo>
                <a:lnTo>
                  <a:pt x="78280" y="35790"/>
                </a:lnTo>
                <a:lnTo>
                  <a:pt x="78270" y="35850"/>
                </a:lnTo>
                <a:lnTo>
                  <a:pt x="78260" y="35910"/>
                </a:lnTo>
                <a:lnTo>
                  <a:pt x="78250" y="35990"/>
                </a:lnTo>
                <a:lnTo>
                  <a:pt x="78250" y="36040"/>
                </a:lnTo>
                <a:lnTo>
                  <a:pt x="78240" y="36100"/>
                </a:lnTo>
                <a:lnTo>
                  <a:pt x="78230" y="36190"/>
                </a:lnTo>
                <a:lnTo>
                  <a:pt x="78220" y="36260"/>
                </a:lnTo>
                <a:lnTo>
                  <a:pt x="78200" y="36320"/>
                </a:lnTo>
                <a:lnTo>
                  <a:pt x="78170" y="36400"/>
                </a:lnTo>
                <a:lnTo>
                  <a:pt x="78140" y="36470"/>
                </a:lnTo>
                <a:lnTo>
                  <a:pt x="78090" y="36540"/>
                </a:lnTo>
                <a:lnTo>
                  <a:pt x="78050" y="36590"/>
                </a:lnTo>
                <a:lnTo>
                  <a:pt x="78020" y="36640"/>
                </a:lnTo>
                <a:lnTo>
                  <a:pt x="77970" y="36690"/>
                </a:lnTo>
                <a:lnTo>
                  <a:pt x="77930" y="36740"/>
                </a:lnTo>
                <a:lnTo>
                  <a:pt x="77880" y="36790"/>
                </a:lnTo>
                <a:lnTo>
                  <a:pt x="77840" y="36830"/>
                </a:lnTo>
                <a:lnTo>
                  <a:pt x="77800" y="36860"/>
                </a:lnTo>
                <a:lnTo>
                  <a:pt x="77760" y="36900"/>
                </a:lnTo>
                <a:lnTo>
                  <a:pt x="77690" y="36960"/>
                </a:lnTo>
                <a:lnTo>
                  <a:pt x="77640" y="37010"/>
                </a:lnTo>
                <a:lnTo>
                  <a:pt x="77580" y="37070"/>
                </a:lnTo>
                <a:lnTo>
                  <a:pt x="77510" y="37130"/>
                </a:lnTo>
                <a:lnTo>
                  <a:pt x="77440" y="37190"/>
                </a:lnTo>
                <a:lnTo>
                  <a:pt x="77390" y="37240"/>
                </a:lnTo>
                <a:lnTo>
                  <a:pt x="77350" y="37280"/>
                </a:lnTo>
                <a:lnTo>
                  <a:pt x="77310" y="37310"/>
                </a:lnTo>
                <a:lnTo>
                  <a:pt x="77260" y="37360"/>
                </a:lnTo>
                <a:lnTo>
                  <a:pt x="77180" y="37420"/>
                </a:lnTo>
                <a:lnTo>
                  <a:pt x="77100" y="37490"/>
                </a:lnTo>
                <a:lnTo>
                  <a:pt x="77030" y="37530"/>
                </a:lnTo>
                <a:lnTo>
                  <a:pt x="76960" y="37560"/>
                </a:lnTo>
                <a:lnTo>
                  <a:pt x="76870" y="37530"/>
                </a:lnTo>
                <a:lnTo>
                  <a:pt x="76790" y="37550"/>
                </a:lnTo>
                <a:lnTo>
                  <a:pt x="76710" y="37580"/>
                </a:lnTo>
                <a:lnTo>
                  <a:pt x="76650" y="37600"/>
                </a:lnTo>
                <a:lnTo>
                  <a:pt x="76580" y="37630"/>
                </a:lnTo>
                <a:lnTo>
                  <a:pt x="76520" y="37680"/>
                </a:lnTo>
                <a:lnTo>
                  <a:pt x="76440" y="37690"/>
                </a:lnTo>
                <a:lnTo>
                  <a:pt x="76380" y="37680"/>
                </a:lnTo>
                <a:lnTo>
                  <a:pt x="76310" y="37720"/>
                </a:lnTo>
                <a:lnTo>
                  <a:pt x="76270" y="37760"/>
                </a:lnTo>
                <a:lnTo>
                  <a:pt x="76210" y="37800"/>
                </a:lnTo>
                <a:lnTo>
                  <a:pt x="76150" y="37840"/>
                </a:lnTo>
                <a:lnTo>
                  <a:pt x="76100" y="37890"/>
                </a:lnTo>
                <a:lnTo>
                  <a:pt x="76060" y="37950"/>
                </a:lnTo>
                <a:lnTo>
                  <a:pt x="76030" y="38010"/>
                </a:lnTo>
                <a:lnTo>
                  <a:pt x="76000" y="38060"/>
                </a:lnTo>
                <a:lnTo>
                  <a:pt x="75950" y="38100"/>
                </a:lnTo>
                <a:lnTo>
                  <a:pt x="75890" y="38150"/>
                </a:lnTo>
                <a:lnTo>
                  <a:pt x="75810" y="38200"/>
                </a:lnTo>
                <a:lnTo>
                  <a:pt x="75760" y="38220"/>
                </a:lnTo>
                <a:lnTo>
                  <a:pt x="75710" y="38250"/>
                </a:lnTo>
                <a:lnTo>
                  <a:pt x="75670" y="38280"/>
                </a:lnTo>
                <a:lnTo>
                  <a:pt x="75620" y="38320"/>
                </a:lnTo>
                <a:lnTo>
                  <a:pt x="75570" y="38350"/>
                </a:lnTo>
                <a:lnTo>
                  <a:pt x="75520" y="38390"/>
                </a:lnTo>
                <a:lnTo>
                  <a:pt x="75450" y="38420"/>
                </a:lnTo>
                <a:lnTo>
                  <a:pt x="75390" y="38460"/>
                </a:lnTo>
                <a:lnTo>
                  <a:pt x="75340" y="38500"/>
                </a:lnTo>
                <a:lnTo>
                  <a:pt x="75290" y="38550"/>
                </a:lnTo>
                <a:lnTo>
                  <a:pt x="75230" y="38590"/>
                </a:lnTo>
                <a:lnTo>
                  <a:pt x="75190" y="38630"/>
                </a:lnTo>
                <a:lnTo>
                  <a:pt x="75140" y="38670"/>
                </a:lnTo>
                <a:lnTo>
                  <a:pt x="75110" y="38710"/>
                </a:lnTo>
                <a:lnTo>
                  <a:pt x="75060" y="38790"/>
                </a:lnTo>
                <a:lnTo>
                  <a:pt x="75020" y="38850"/>
                </a:lnTo>
                <a:lnTo>
                  <a:pt x="74990" y="38900"/>
                </a:lnTo>
                <a:lnTo>
                  <a:pt x="74970" y="38950"/>
                </a:lnTo>
                <a:lnTo>
                  <a:pt x="74940" y="39000"/>
                </a:lnTo>
                <a:lnTo>
                  <a:pt x="74920" y="39050"/>
                </a:lnTo>
                <a:lnTo>
                  <a:pt x="74890" y="39120"/>
                </a:lnTo>
                <a:lnTo>
                  <a:pt x="74840" y="39190"/>
                </a:lnTo>
                <a:lnTo>
                  <a:pt x="74810" y="39250"/>
                </a:lnTo>
                <a:lnTo>
                  <a:pt x="74770" y="39310"/>
                </a:lnTo>
                <a:lnTo>
                  <a:pt x="74710" y="39350"/>
                </a:lnTo>
                <a:lnTo>
                  <a:pt x="74690" y="39430"/>
                </a:lnTo>
                <a:lnTo>
                  <a:pt x="74660" y="39490"/>
                </a:lnTo>
                <a:lnTo>
                  <a:pt x="74630" y="39570"/>
                </a:lnTo>
                <a:lnTo>
                  <a:pt x="74620" y="39660"/>
                </a:lnTo>
                <a:lnTo>
                  <a:pt x="74620" y="39750"/>
                </a:lnTo>
                <a:lnTo>
                  <a:pt x="74620" y="39840"/>
                </a:lnTo>
                <a:lnTo>
                  <a:pt x="74620" y="39930"/>
                </a:lnTo>
                <a:lnTo>
                  <a:pt x="74600" y="40020"/>
                </a:lnTo>
                <a:lnTo>
                  <a:pt x="74580" y="40100"/>
                </a:lnTo>
                <a:lnTo>
                  <a:pt x="74560" y="40170"/>
                </a:lnTo>
                <a:lnTo>
                  <a:pt x="74540" y="40240"/>
                </a:lnTo>
                <a:lnTo>
                  <a:pt x="74520" y="40290"/>
                </a:lnTo>
                <a:lnTo>
                  <a:pt x="74490" y="40360"/>
                </a:lnTo>
                <a:lnTo>
                  <a:pt x="74460" y="40440"/>
                </a:lnTo>
                <a:lnTo>
                  <a:pt x="74430" y="40490"/>
                </a:lnTo>
                <a:lnTo>
                  <a:pt x="74410" y="40540"/>
                </a:lnTo>
                <a:lnTo>
                  <a:pt x="74380" y="40620"/>
                </a:lnTo>
                <a:lnTo>
                  <a:pt x="74340" y="40700"/>
                </a:lnTo>
                <a:lnTo>
                  <a:pt x="74310" y="40780"/>
                </a:lnTo>
                <a:lnTo>
                  <a:pt x="74280" y="40850"/>
                </a:lnTo>
                <a:lnTo>
                  <a:pt x="74260" y="40900"/>
                </a:lnTo>
                <a:lnTo>
                  <a:pt x="74230" y="40960"/>
                </a:lnTo>
                <a:lnTo>
                  <a:pt x="74210" y="41010"/>
                </a:lnTo>
                <a:lnTo>
                  <a:pt x="74190" y="41060"/>
                </a:lnTo>
                <a:lnTo>
                  <a:pt x="74170" y="41120"/>
                </a:lnTo>
                <a:lnTo>
                  <a:pt x="74150" y="41170"/>
                </a:lnTo>
                <a:lnTo>
                  <a:pt x="74110" y="41240"/>
                </a:lnTo>
                <a:lnTo>
                  <a:pt x="74080" y="41320"/>
                </a:lnTo>
                <a:lnTo>
                  <a:pt x="74060" y="41390"/>
                </a:lnTo>
                <a:lnTo>
                  <a:pt x="74030" y="41450"/>
                </a:lnTo>
                <a:lnTo>
                  <a:pt x="74010" y="41500"/>
                </a:lnTo>
                <a:lnTo>
                  <a:pt x="73990" y="41550"/>
                </a:lnTo>
                <a:lnTo>
                  <a:pt x="73970" y="41610"/>
                </a:lnTo>
                <a:lnTo>
                  <a:pt x="73960" y="41670"/>
                </a:lnTo>
                <a:lnTo>
                  <a:pt x="73940" y="41720"/>
                </a:lnTo>
                <a:lnTo>
                  <a:pt x="73930" y="41780"/>
                </a:lnTo>
                <a:lnTo>
                  <a:pt x="73920" y="41850"/>
                </a:lnTo>
                <a:lnTo>
                  <a:pt x="73900" y="41960"/>
                </a:lnTo>
                <a:lnTo>
                  <a:pt x="73890" y="42030"/>
                </a:lnTo>
                <a:lnTo>
                  <a:pt x="73890" y="42100"/>
                </a:lnTo>
                <a:lnTo>
                  <a:pt x="73930" y="42170"/>
                </a:lnTo>
                <a:lnTo>
                  <a:pt x="73960" y="42230"/>
                </a:lnTo>
                <a:lnTo>
                  <a:pt x="74020" y="42290"/>
                </a:lnTo>
                <a:lnTo>
                  <a:pt x="74090" y="42360"/>
                </a:lnTo>
                <a:lnTo>
                  <a:pt x="74160" y="42400"/>
                </a:lnTo>
                <a:lnTo>
                  <a:pt x="74220" y="42440"/>
                </a:lnTo>
                <a:lnTo>
                  <a:pt x="74290" y="42470"/>
                </a:lnTo>
                <a:lnTo>
                  <a:pt x="74390" y="42510"/>
                </a:lnTo>
                <a:lnTo>
                  <a:pt x="74470" y="42540"/>
                </a:lnTo>
                <a:lnTo>
                  <a:pt x="74520" y="42550"/>
                </a:lnTo>
                <a:lnTo>
                  <a:pt x="76270" y="43690"/>
                </a:lnTo>
                <a:lnTo>
                  <a:pt x="76350" y="43700"/>
                </a:lnTo>
                <a:lnTo>
                  <a:pt x="76420" y="43670"/>
                </a:lnTo>
                <a:lnTo>
                  <a:pt x="76480" y="43680"/>
                </a:lnTo>
                <a:lnTo>
                  <a:pt x="76540" y="43710"/>
                </a:lnTo>
                <a:lnTo>
                  <a:pt x="76590" y="43710"/>
                </a:lnTo>
                <a:lnTo>
                  <a:pt x="76660" y="43750"/>
                </a:lnTo>
                <a:lnTo>
                  <a:pt x="76710" y="43780"/>
                </a:lnTo>
                <a:lnTo>
                  <a:pt x="76730" y="43850"/>
                </a:lnTo>
                <a:lnTo>
                  <a:pt x="76750" y="43900"/>
                </a:lnTo>
                <a:lnTo>
                  <a:pt x="76790" y="43940"/>
                </a:lnTo>
                <a:lnTo>
                  <a:pt x="76860" y="43990"/>
                </a:lnTo>
                <a:lnTo>
                  <a:pt x="76940" y="44040"/>
                </a:lnTo>
                <a:lnTo>
                  <a:pt x="77010" y="44060"/>
                </a:lnTo>
                <a:lnTo>
                  <a:pt x="77080" y="44060"/>
                </a:lnTo>
                <a:lnTo>
                  <a:pt x="77130" y="44090"/>
                </a:lnTo>
                <a:lnTo>
                  <a:pt x="77160" y="44140"/>
                </a:lnTo>
                <a:lnTo>
                  <a:pt x="77230" y="44170"/>
                </a:lnTo>
                <a:lnTo>
                  <a:pt x="77290" y="44200"/>
                </a:lnTo>
                <a:lnTo>
                  <a:pt x="77350" y="44200"/>
                </a:lnTo>
                <a:lnTo>
                  <a:pt x="77420" y="44230"/>
                </a:lnTo>
                <a:lnTo>
                  <a:pt x="77500" y="44300"/>
                </a:lnTo>
                <a:lnTo>
                  <a:pt x="77530" y="44350"/>
                </a:lnTo>
                <a:lnTo>
                  <a:pt x="77540" y="44430"/>
                </a:lnTo>
                <a:lnTo>
                  <a:pt x="77590" y="44560"/>
                </a:lnTo>
                <a:lnTo>
                  <a:pt x="77640" y="44690"/>
                </a:lnTo>
                <a:lnTo>
                  <a:pt x="77680" y="44800"/>
                </a:lnTo>
                <a:lnTo>
                  <a:pt x="77730" y="44890"/>
                </a:lnTo>
                <a:lnTo>
                  <a:pt x="77770" y="45020"/>
                </a:lnTo>
                <a:lnTo>
                  <a:pt x="77800" y="45110"/>
                </a:lnTo>
                <a:lnTo>
                  <a:pt x="77840" y="45250"/>
                </a:lnTo>
                <a:lnTo>
                  <a:pt x="77880" y="45370"/>
                </a:lnTo>
                <a:lnTo>
                  <a:pt x="77920" y="45460"/>
                </a:lnTo>
                <a:lnTo>
                  <a:pt x="77960" y="45530"/>
                </a:lnTo>
                <a:lnTo>
                  <a:pt x="77990" y="45610"/>
                </a:lnTo>
                <a:lnTo>
                  <a:pt x="78040" y="45700"/>
                </a:lnTo>
                <a:lnTo>
                  <a:pt x="78090" y="45790"/>
                </a:lnTo>
                <a:lnTo>
                  <a:pt x="78130" y="45820"/>
                </a:lnTo>
                <a:lnTo>
                  <a:pt x="78180" y="45880"/>
                </a:lnTo>
                <a:lnTo>
                  <a:pt x="78270" y="45900"/>
                </a:lnTo>
                <a:lnTo>
                  <a:pt x="78360" y="45930"/>
                </a:lnTo>
                <a:lnTo>
                  <a:pt x="78410" y="45960"/>
                </a:lnTo>
                <a:lnTo>
                  <a:pt x="78460" y="46000"/>
                </a:lnTo>
                <a:lnTo>
                  <a:pt x="78530" y="46030"/>
                </a:lnTo>
                <a:lnTo>
                  <a:pt x="78620" y="46040"/>
                </a:lnTo>
                <a:lnTo>
                  <a:pt x="78720" y="46040"/>
                </a:lnTo>
                <a:lnTo>
                  <a:pt x="78820" y="46070"/>
                </a:lnTo>
                <a:lnTo>
                  <a:pt x="78880" y="46120"/>
                </a:lnTo>
                <a:lnTo>
                  <a:pt x="78930" y="46150"/>
                </a:lnTo>
                <a:lnTo>
                  <a:pt x="78980" y="46170"/>
                </a:lnTo>
                <a:lnTo>
                  <a:pt x="79070" y="46170"/>
                </a:lnTo>
                <a:lnTo>
                  <a:pt x="79140" y="46180"/>
                </a:lnTo>
                <a:lnTo>
                  <a:pt x="79190" y="46200"/>
                </a:lnTo>
                <a:lnTo>
                  <a:pt x="79250" y="46230"/>
                </a:lnTo>
                <a:lnTo>
                  <a:pt x="79310" y="46250"/>
                </a:lnTo>
                <a:lnTo>
                  <a:pt x="79380" y="46280"/>
                </a:lnTo>
                <a:lnTo>
                  <a:pt x="79450" y="46300"/>
                </a:lnTo>
                <a:lnTo>
                  <a:pt x="79530" y="46300"/>
                </a:lnTo>
                <a:lnTo>
                  <a:pt x="79580" y="46310"/>
                </a:lnTo>
                <a:lnTo>
                  <a:pt x="79650" y="46320"/>
                </a:lnTo>
                <a:lnTo>
                  <a:pt x="79710" y="46320"/>
                </a:lnTo>
                <a:lnTo>
                  <a:pt x="79780" y="46340"/>
                </a:lnTo>
                <a:lnTo>
                  <a:pt x="79830" y="46350"/>
                </a:lnTo>
                <a:lnTo>
                  <a:pt x="79890" y="46380"/>
                </a:lnTo>
                <a:lnTo>
                  <a:pt x="79950" y="46420"/>
                </a:lnTo>
                <a:lnTo>
                  <a:pt x="80010" y="46460"/>
                </a:lnTo>
                <a:lnTo>
                  <a:pt x="80080" y="46530"/>
                </a:lnTo>
                <a:lnTo>
                  <a:pt x="80150" y="46580"/>
                </a:lnTo>
                <a:lnTo>
                  <a:pt x="80220" y="46610"/>
                </a:lnTo>
                <a:lnTo>
                  <a:pt x="80270" y="46620"/>
                </a:lnTo>
                <a:lnTo>
                  <a:pt x="80320" y="46610"/>
                </a:lnTo>
                <a:lnTo>
                  <a:pt x="80390" y="46650"/>
                </a:lnTo>
                <a:lnTo>
                  <a:pt x="80460" y="46680"/>
                </a:lnTo>
                <a:lnTo>
                  <a:pt x="80510" y="46730"/>
                </a:lnTo>
                <a:lnTo>
                  <a:pt x="80570" y="46770"/>
                </a:lnTo>
                <a:lnTo>
                  <a:pt x="80600" y="46830"/>
                </a:lnTo>
                <a:lnTo>
                  <a:pt x="80630" y="46900"/>
                </a:lnTo>
                <a:lnTo>
                  <a:pt x="80690" y="46940"/>
                </a:lnTo>
                <a:lnTo>
                  <a:pt x="80740" y="46980"/>
                </a:lnTo>
                <a:lnTo>
                  <a:pt x="80790" y="47020"/>
                </a:lnTo>
                <a:lnTo>
                  <a:pt x="80840" y="47030"/>
                </a:lnTo>
                <a:lnTo>
                  <a:pt x="80870" y="47100"/>
                </a:lnTo>
                <a:lnTo>
                  <a:pt x="80890" y="47190"/>
                </a:lnTo>
                <a:lnTo>
                  <a:pt x="80910" y="47250"/>
                </a:lnTo>
                <a:lnTo>
                  <a:pt x="80940" y="47310"/>
                </a:lnTo>
                <a:lnTo>
                  <a:pt x="80980" y="47350"/>
                </a:lnTo>
                <a:lnTo>
                  <a:pt x="81030" y="47390"/>
                </a:lnTo>
                <a:lnTo>
                  <a:pt x="81070" y="47440"/>
                </a:lnTo>
                <a:lnTo>
                  <a:pt x="81110" y="47490"/>
                </a:lnTo>
                <a:lnTo>
                  <a:pt x="81160" y="47550"/>
                </a:lnTo>
                <a:lnTo>
                  <a:pt x="81230" y="47630"/>
                </a:lnTo>
                <a:lnTo>
                  <a:pt x="81260" y="47710"/>
                </a:lnTo>
                <a:lnTo>
                  <a:pt x="81300" y="47790"/>
                </a:lnTo>
                <a:lnTo>
                  <a:pt x="81370" y="47850"/>
                </a:lnTo>
                <a:lnTo>
                  <a:pt x="81420" y="47920"/>
                </a:lnTo>
                <a:lnTo>
                  <a:pt x="81470" y="47990"/>
                </a:lnTo>
                <a:lnTo>
                  <a:pt x="81510" y="48050"/>
                </a:lnTo>
                <a:lnTo>
                  <a:pt x="81510" y="48130"/>
                </a:lnTo>
                <a:lnTo>
                  <a:pt x="81490" y="48180"/>
                </a:lnTo>
                <a:lnTo>
                  <a:pt x="81430" y="48260"/>
                </a:lnTo>
                <a:lnTo>
                  <a:pt x="81420" y="48350"/>
                </a:lnTo>
                <a:lnTo>
                  <a:pt x="81440" y="48420"/>
                </a:lnTo>
                <a:lnTo>
                  <a:pt x="81450" y="48470"/>
                </a:lnTo>
                <a:lnTo>
                  <a:pt x="81470" y="48520"/>
                </a:lnTo>
                <a:lnTo>
                  <a:pt x="81450" y="48620"/>
                </a:lnTo>
                <a:lnTo>
                  <a:pt x="81410" y="48680"/>
                </a:lnTo>
                <a:lnTo>
                  <a:pt x="81370" y="48720"/>
                </a:lnTo>
                <a:lnTo>
                  <a:pt x="81380" y="48790"/>
                </a:lnTo>
                <a:lnTo>
                  <a:pt x="81420" y="48850"/>
                </a:lnTo>
                <a:lnTo>
                  <a:pt x="81440" y="48920"/>
                </a:lnTo>
                <a:lnTo>
                  <a:pt x="81440" y="48990"/>
                </a:lnTo>
                <a:lnTo>
                  <a:pt x="81470" y="49050"/>
                </a:lnTo>
                <a:lnTo>
                  <a:pt x="81430" y="49130"/>
                </a:lnTo>
                <a:lnTo>
                  <a:pt x="81410" y="49200"/>
                </a:lnTo>
                <a:lnTo>
                  <a:pt x="81380" y="49290"/>
                </a:lnTo>
                <a:lnTo>
                  <a:pt x="81330" y="49370"/>
                </a:lnTo>
                <a:lnTo>
                  <a:pt x="81340" y="49460"/>
                </a:lnTo>
                <a:lnTo>
                  <a:pt x="81380" y="49510"/>
                </a:lnTo>
                <a:lnTo>
                  <a:pt x="81380" y="49580"/>
                </a:lnTo>
                <a:lnTo>
                  <a:pt x="81410" y="49660"/>
                </a:lnTo>
                <a:lnTo>
                  <a:pt x="81460" y="49750"/>
                </a:lnTo>
                <a:lnTo>
                  <a:pt x="81480" y="49840"/>
                </a:lnTo>
                <a:lnTo>
                  <a:pt x="81480" y="49920"/>
                </a:lnTo>
                <a:lnTo>
                  <a:pt x="81390" y="49970"/>
                </a:lnTo>
                <a:lnTo>
                  <a:pt x="81350" y="50010"/>
                </a:lnTo>
                <a:lnTo>
                  <a:pt x="81320" y="50080"/>
                </a:lnTo>
                <a:lnTo>
                  <a:pt x="81260" y="50080"/>
                </a:lnTo>
                <a:lnTo>
                  <a:pt x="81230" y="50140"/>
                </a:lnTo>
                <a:lnTo>
                  <a:pt x="81180" y="50150"/>
                </a:lnTo>
                <a:lnTo>
                  <a:pt x="81160" y="50210"/>
                </a:lnTo>
                <a:lnTo>
                  <a:pt x="81160" y="50250"/>
                </a:lnTo>
                <a:lnTo>
                  <a:pt x="81170" y="50270"/>
                </a:lnTo>
                <a:lnTo>
                  <a:pt x="81120" y="50340"/>
                </a:lnTo>
                <a:lnTo>
                  <a:pt x="81070" y="50380"/>
                </a:lnTo>
                <a:lnTo>
                  <a:pt x="81040" y="50430"/>
                </a:lnTo>
                <a:lnTo>
                  <a:pt x="81000" y="50480"/>
                </a:lnTo>
                <a:lnTo>
                  <a:pt x="80950" y="50560"/>
                </a:lnTo>
                <a:lnTo>
                  <a:pt x="80940" y="50630"/>
                </a:lnTo>
                <a:lnTo>
                  <a:pt x="80890" y="50680"/>
                </a:lnTo>
                <a:lnTo>
                  <a:pt x="80830" y="50710"/>
                </a:lnTo>
                <a:lnTo>
                  <a:pt x="80820" y="50760"/>
                </a:lnTo>
                <a:lnTo>
                  <a:pt x="80800" y="50820"/>
                </a:lnTo>
                <a:lnTo>
                  <a:pt x="80770" y="50850"/>
                </a:lnTo>
                <a:lnTo>
                  <a:pt x="80790" y="50900"/>
                </a:lnTo>
                <a:lnTo>
                  <a:pt x="80730" y="50920"/>
                </a:lnTo>
                <a:lnTo>
                  <a:pt x="80700" y="51000"/>
                </a:lnTo>
                <a:lnTo>
                  <a:pt x="80640" y="51040"/>
                </a:lnTo>
                <a:lnTo>
                  <a:pt x="80580" y="51060"/>
                </a:lnTo>
                <a:lnTo>
                  <a:pt x="80570" y="51120"/>
                </a:lnTo>
                <a:lnTo>
                  <a:pt x="80590" y="51200"/>
                </a:lnTo>
                <a:lnTo>
                  <a:pt x="80560" y="51280"/>
                </a:lnTo>
                <a:lnTo>
                  <a:pt x="80540" y="51330"/>
                </a:lnTo>
                <a:lnTo>
                  <a:pt x="80530" y="51390"/>
                </a:lnTo>
                <a:lnTo>
                  <a:pt x="80460" y="51420"/>
                </a:lnTo>
                <a:lnTo>
                  <a:pt x="80450" y="51460"/>
                </a:lnTo>
                <a:lnTo>
                  <a:pt x="80420" y="51520"/>
                </a:lnTo>
                <a:lnTo>
                  <a:pt x="80380" y="51560"/>
                </a:lnTo>
                <a:lnTo>
                  <a:pt x="80370" y="51610"/>
                </a:lnTo>
                <a:lnTo>
                  <a:pt x="80330" y="51670"/>
                </a:lnTo>
                <a:lnTo>
                  <a:pt x="80270" y="51700"/>
                </a:lnTo>
                <a:lnTo>
                  <a:pt x="80230" y="51750"/>
                </a:lnTo>
                <a:lnTo>
                  <a:pt x="80200" y="51800"/>
                </a:lnTo>
                <a:lnTo>
                  <a:pt x="80150" y="51860"/>
                </a:lnTo>
                <a:lnTo>
                  <a:pt x="80120" y="51940"/>
                </a:lnTo>
                <a:lnTo>
                  <a:pt x="80040" y="51920"/>
                </a:lnTo>
                <a:lnTo>
                  <a:pt x="79990" y="51960"/>
                </a:lnTo>
                <a:lnTo>
                  <a:pt x="79950" y="51980"/>
                </a:lnTo>
                <a:lnTo>
                  <a:pt x="79890" y="51990"/>
                </a:lnTo>
                <a:lnTo>
                  <a:pt x="79830" y="51990"/>
                </a:lnTo>
                <a:lnTo>
                  <a:pt x="79750" y="51980"/>
                </a:lnTo>
                <a:lnTo>
                  <a:pt x="79680" y="52050"/>
                </a:lnTo>
                <a:lnTo>
                  <a:pt x="79600" y="52050"/>
                </a:lnTo>
                <a:lnTo>
                  <a:pt x="79540" y="52040"/>
                </a:lnTo>
                <a:lnTo>
                  <a:pt x="79480" y="52040"/>
                </a:lnTo>
                <a:lnTo>
                  <a:pt x="79480" y="52030"/>
                </a:lnTo>
                <a:lnTo>
                  <a:pt x="79440" y="51980"/>
                </a:lnTo>
                <a:lnTo>
                  <a:pt x="79380" y="51900"/>
                </a:lnTo>
                <a:lnTo>
                  <a:pt x="79350" y="51820"/>
                </a:lnTo>
                <a:lnTo>
                  <a:pt x="79260" y="51810"/>
                </a:lnTo>
                <a:lnTo>
                  <a:pt x="79200" y="51760"/>
                </a:lnTo>
                <a:lnTo>
                  <a:pt x="79150" y="51710"/>
                </a:lnTo>
                <a:lnTo>
                  <a:pt x="79090" y="51660"/>
                </a:lnTo>
                <a:lnTo>
                  <a:pt x="79040" y="51640"/>
                </a:lnTo>
                <a:lnTo>
                  <a:pt x="78980" y="51620"/>
                </a:lnTo>
                <a:lnTo>
                  <a:pt x="78960" y="51680"/>
                </a:lnTo>
                <a:lnTo>
                  <a:pt x="78930" y="51740"/>
                </a:lnTo>
                <a:lnTo>
                  <a:pt x="78900" y="51780"/>
                </a:lnTo>
                <a:lnTo>
                  <a:pt x="78930" y="51840"/>
                </a:lnTo>
                <a:lnTo>
                  <a:pt x="78970" y="51890"/>
                </a:lnTo>
                <a:lnTo>
                  <a:pt x="79030" y="51950"/>
                </a:lnTo>
                <a:lnTo>
                  <a:pt x="79070" y="52010"/>
                </a:lnTo>
                <a:lnTo>
                  <a:pt x="79030" y="52040"/>
                </a:lnTo>
                <a:lnTo>
                  <a:pt x="78980" y="52050"/>
                </a:lnTo>
                <a:lnTo>
                  <a:pt x="78920" y="52030"/>
                </a:lnTo>
                <a:lnTo>
                  <a:pt x="78860" y="52050"/>
                </a:lnTo>
                <a:lnTo>
                  <a:pt x="78800" y="51990"/>
                </a:lnTo>
                <a:lnTo>
                  <a:pt x="78760" y="51940"/>
                </a:lnTo>
                <a:lnTo>
                  <a:pt x="78770" y="51890"/>
                </a:lnTo>
                <a:lnTo>
                  <a:pt x="78750" y="51890"/>
                </a:lnTo>
                <a:lnTo>
                  <a:pt x="78720" y="51890"/>
                </a:lnTo>
                <a:lnTo>
                  <a:pt x="78660" y="51980"/>
                </a:lnTo>
                <a:lnTo>
                  <a:pt x="78660" y="52010"/>
                </a:lnTo>
                <a:lnTo>
                  <a:pt x="78650" y="52040"/>
                </a:lnTo>
                <a:lnTo>
                  <a:pt x="78640" y="52090"/>
                </a:lnTo>
                <a:lnTo>
                  <a:pt x="78590" y="52090"/>
                </a:lnTo>
                <a:lnTo>
                  <a:pt x="78580" y="52090"/>
                </a:lnTo>
                <a:lnTo>
                  <a:pt x="78560" y="52040"/>
                </a:lnTo>
                <a:lnTo>
                  <a:pt x="78570" y="51990"/>
                </a:lnTo>
                <a:lnTo>
                  <a:pt x="78560" y="51930"/>
                </a:lnTo>
                <a:lnTo>
                  <a:pt x="78480" y="51890"/>
                </a:lnTo>
                <a:lnTo>
                  <a:pt x="78400" y="51880"/>
                </a:lnTo>
                <a:lnTo>
                  <a:pt x="78090" y="51900"/>
                </a:lnTo>
                <a:lnTo>
                  <a:pt x="77780" y="51920"/>
                </a:lnTo>
                <a:lnTo>
                  <a:pt x="77470" y="51940"/>
                </a:lnTo>
                <a:lnTo>
                  <a:pt x="77310" y="51950"/>
                </a:lnTo>
                <a:lnTo>
                  <a:pt x="76830" y="51960"/>
                </a:lnTo>
                <a:lnTo>
                  <a:pt x="76860" y="51900"/>
                </a:lnTo>
                <a:lnTo>
                  <a:pt x="76860" y="51890"/>
                </a:lnTo>
                <a:lnTo>
                  <a:pt x="76940" y="51870"/>
                </a:lnTo>
                <a:lnTo>
                  <a:pt x="76880" y="51810"/>
                </a:lnTo>
                <a:lnTo>
                  <a:pt x="76820" y="51820"/>
                </a:lnTo>
                <a:lnTo>
                  <a:pt x="76750" y="51800"/>
                </a:lnTo>
                <a:lnTo>
                  <a:pt x="76710" y="51770"/>
                </a:lnTo>
                <a:lnTo>
                  <a:pt x="76650" y="51760"/>
                </a:lnTo>
                <a:lnTo>
                  <a:pt x="76600" y="51770"/>
                </a:lnTo>
                <a:lnTo>
                  <a:pt x="76510" y="51790"/>
                </a:lnTo>
                <a:lnTo>
                  <a:pt x="76420" y="51850"/>
                </a:lnTo>
                <a:lnTo>
                  <a:pt x="76320" y="51890"/>
                </a:lnTo>
                <a:lnTo>
                  <a:pt x="76290" y="51930"/>
                </a:lnTo>
                <a:lnTo>
                  <a:pt x="76240" y="51960"/>
                </a:lnTo>
                <a:lnTo>
                  <a:pt x="76180" y="51970"/>
                </a:lnTo>
                <a:lnTo>
                  <a:pt x="76130" y="51950"/>
                </a:lnTo>
                <a:lnTo>
                  <a:pt x="76080" y="51920"/>
                </a:lnTo>
                <a:lnTo>
                  <a:pt x="76020" y="51920"/>
                </a:lnTo>
                <a:lnTo>
                  <a:pt x="75960" y="51910"/>
                </a:lnTo>
                <a:lnTo>
                  <a:pt x="75890" y="51900"/>
                </a:lnTo>
                <a:lnTo>
                  <a:pt x="75820" y="51900"/>
                </a:lnTo>
                <a:lnTo>
                  <a:pt x="75760" y="51850"/>
                </a:lnTo>
                <a:lnTo>
                  <a:pt x="75740" y="51790"/>
                </a:lnTo>
                <a:lnTo>
                  <a:pt x="75700" y="51710"/>
                </a:lnTo>
                <a:lnTo>
                  <a:pt x="75620" y="51680"/>
                </a:lnTo>
                <a:lnTo>
                  <a:pt x="75570" y="51640"/>
                </a:lnTo>
                <a:lnTo>
                  <a:pt x="75520" y="51630"/>
                </a:lnTo>
                <a:lnTo>
                  <a:pt x="75450" y="51660"/>
                </a:lnTo>
                <a:lnTo>
                  <a:pt x="75400" y="51670"/>
                </a:lnTo>
                <a:lnTo>
                  <a:pt x="75330" y="51660"/>
                </a:lnTo>
                <a:lnTo>
                  <a:pt x="75280" y="51700"/>
                </a:lnTo>
                <a:lnTo>
                  <a:pt x="75230" y="51750"/>
                </a:lnTo>
                <a:lnTo>
                  <a:pt x="75170" y="51810"/>
                </a:lnTo>
                <a:lnTo>
                  <a:pt x="75170" y="51840"/>
                </a:lnTo>
                <a:lnTo>
                  <a:pt x="75170" y="51900"/>
                </a:lnTo>
                <a:lnTo>
                  <a:pt x="75120" y="51910"/>
                </a:lnTo>
                <a:lnTo>
                  <a:pt x="75070" y="51900"/>
                </a:lnTo>
                <a:lnTo>
                  <a:pt x="75010" y="51910"/>
                </a:lnTo>
                <a:lnTo>
                  <a:pt x="74950" y="51920"/>
                </a:lnTo>
                <a:lnTo>
                  <a:pt x="74900" y="51890"/>
                </a:lnTo>
                <a:lnTo>
                  <a:pt x="74830" y="51890"/>
                </a:lnTo>
                <a:lnTo>
                  <a:pt x="74800" y="51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