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Koh Kong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Koh Kong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19440" y="72470"/>
                </a:moveTo>
                <a:lnTo>
                  <a:pt x="19350" y="72500"/>
                </a:lnTo>
                <a:lnTo>
                  <a:pt x="19320" y="72450"/>
                </a:lnTo>
                <a:lnTo>
                  <a:pt x="19360" y="72420"/>
                </a:lnTo>
                <a:lnTo>
                  <a:pt x="19450" y="72390"/>
                </a:lnTo>
                <a:lnTo>
                  <a:pt x="19530" y="72430"/>
                </a:lnTo>
                <a:lnTo>
                  <a:pt x="19440" y="72470"/>
                </a:lnTo>
                <a:close/>
                <a:moveTo>
                  <a:pt x="19260" y="71960"/>
                </a:moveTo>
                <a:lnTo>
                  <a:pt x="19290" y="72040"/>
                </a:lnTo>
                <a:lnTo>
                  <a:pt x="19360" y="72060"/>
                </a:lnTo>
                <a:lnTo>
                  <a:pt x="19400" y="72100"/>
                </a:lnTo>
                <a:lnTo>
                  <a:pt x="19370" y="72150"/>
                </a:lnTo>
                <a:lnTo>
                  <a:pt x="19280" y="72180"/>
                </a:lnTo>
                <a:lnTo>
                  <a:pt x="19180" y="72180"/>
                </a:lnTo>
                <a:lnTo>
                  <a:pt x="19110" y="72200"/>
                </a:lnTo>
                <a:lnTo>
                  <a:pt x="19060" y="72220"/>
                </a:lnTo>
                <a:lnTo>
                  <a:pt x="19020" y="72210"/>
                </a:lnTo>
                <a:lnTo>
                  <a:pt x="18980" y="72170"/>
                </a:lnTo>
                <a:lnTo>
                  <a:pt x="18950" y="72120"/>
                </a:lnTo>
                <a:lnTo>
                  <a:pt x="18910" y="72050"/>
                </a:lnTo>
                <a:lnTo>
                  <a:pt x="18890" y="71970"/>
                </a:lnTo>
                <a:lnTo>
                  <a:pt x="18960" y="71990"/>
                </a:lnTo>
                <a:lnTo>
                  <a:pt x="19030" y="71960"/>
                </a:lnTo>
                <a:lnTo>
                  <a:pt x="19110" y="71930"/>
                </a:lnTo>
                <a:lnTo>
                  <a:pt x="19170" y="71890"/>
                </a:lnTo>
                <a:lnTo>
                  <a:pt x="19220" y="71930"/>
                </a:lnTo>
                <a:lnTo>
                  <a:pt x="19260" y="71960"/>
                </a:lnTo>
                <a:close/>
                <a:moveTo>
                  <a:pt x="17570" y="70940"/>
                </a:moveTo>
                <a:lnTo>
                  <a:pt x="17510" y="70970"/>
                </a:lnTo>
                <a:lnTo>
                  <a:pt x="17450" y="70960"/>
                </a:lnTo>
                <a:lnTo>
                  <a:pt x="17390" y="70960"/>
                </a:lnTo>
                <a:lnTo>
                  <a:pt x="17330" y="70980"/>
                </a:lnTo>
                <a:lnTo>
                  <a:pt x="17270" y="70970"/>
                </a:lnTo>
                <a:lnTo>
                  <a:pt x="17200" y="70970"/>
                </a:lnTo>
                <a:lnTo>
                  <a:pt x="17170" y="70930"/>
                </a:lnTo>
                <a:lnTo>
                  <a:pt x="17180" y="70870"/>
                </a:lnTo>
                <a:lnTo>
                  <a:pt x="17200" y="70810"/>
                </a:lnTo>
                <a:lnTo>
                  <a:pt x="17240" y="70780"/>
                </a:lnTo>
                <a:lnTo>
                  <a:pt x="17250" y="70720"/>
                </a:lnTo>
                <a:lnTo>
                  <a:pt x="17260" y="70660"/>
                </a:lnTo>
                <a:lnTo>
                  <a:pt x="17320" y="70680"/>
                </a:lnTo>
                <a:lnTo>
                  <a:pt x="17380" y="70730"/>
                </a:lnTo>
                <a:lnTo>
                  <a:pt x="17450" y="70790"/>
                </a:lnTo>
                <a:lnTo>
                  <a:pt x="17510" y="70850"/>
                </a:lnTo>
                <a:lnTo>
                  <a:pt x="17560" y="70870"/>
                </a:lnTo>
                <a:lnTo>
                  <a:pt x="17570" y="70940"/>
                </a:lnTo>
                <a:close/>
                <a:moveTo>
                  <a:pt x="17090" y="70620"/>
                </a:moveTo>
                <a:lnTo>
                  <a:pt x="17020" y="70650"/>
                </a:lnTo>
                <a:lnTo>
                  <a:pt x="16990" y="70570"/>
                </a:lnTo>
                <a:lnTo>
                  <a:pt x="17050" y="70590"/>
                </a:lnTo>
                <a:lnTo>
                  <a:pt x="17090" y="70620"/>
                </a:lnTo>
                <a:close/>
                <a:moveTo>
                  <a:pt x="17310" y="70160"/>
                </a:moveTo>
                <a:lnTo>
                  <a:pt x="17270" y="70220"/>
                </a:lnTo>
                <a:lnTo>
                  <a:pt x="17250" y="70170"/>
                </a:lnTo>
                <a:lnTo>
                  <a:pt x="17270" y="70100"/>
                </a:lnTo>
                <a:lnTo>
                  <a:pt x="17320" y="70020"/>
                </a:lnTo>
                <a:lnTo>
                  <a:pt x="17380" y="69980"/>
                </a:lnTo>
                <a:lnTo>
                  <a:pt x="17390" y="70030"/>
                </a:lnTo>
                <a:lnTo>
                  <a:pt x="17380" y="70080"/>
                </a:lnTo>
                <a:lnTo>
                  <a:pt x="17340" y="70110"/>
                </a:lnTo>
                <a:lnTo>
                  <a:pt x="17310" y="70160"/>
                </a:lnTo>
                <a:close/>
                <a:moveTo>
                  <a:pt x="16950" y="69750"/>
                </a:moveTo>
                <a:lnTo>
                  <a:pt x="16920" y="69810"/>
                </a:lnTo>
                <a:lnTo>
                  <a:pt x="16870" y="69800"/>
                </a:lnTo>
                <a:lnTo>
                  <a:pt x="16820" y="69770"/>
                </a:lnTo>
                <a:lnTo>
                  <a:pt x="16880" y="69710"/>
                </a:lnTo>
                <a:lnTo>
                  <a:pt x="16960" y="69700"/>
                </a:lnTo>
                <a:lnTo>
                  <a:pt x="16950" y="69750"/>
                </a:lnTo>
                <a:close/>
                <a:moveTo>
                  <a:pt x="17270" y="69410"/>
                </a:moveTo>
                <a:lnTo>
                  <a:pt x="17180" y="69460"/>
                </a:lnTo>
                <a:lnTo>
                  <a:pt x="17190" y="69390"/>
                </a:lnTo>
                <a:lnTo>
                  <a:pt x="17230" y="69330"/>
                </a:lnTo>
                <a:lnTo>
                  <a:pt x="17300" y="69320"/>
                </a:lnTo>
                <a:lnTo>
                  <a:pt x="17370" y="69330"/>
                </a:lnTo>
                <a:lnTo>
                  <a:pt x="17350" y="69390"/>
                </a:lnTo>
                <a:lnTo>
                  <a:pt x="17270" y="69410"/>
                </a:lnTo>
                <a:close/>
                <a:moveTo>
                  <a:pt x="15750" y="61830"/>
                </a:moveTo>
                <a:lnTo>
                  <a:pt x="15810" y="61840"/>
                </a:lnTo>
                <a:lnTo>
                  <a:pt x="15870" y="61810"/>
                </a:lnTo>
                <a:lnTo>
                  <a:pt x="15920" y="61790"/>
                </a:lnTo>
                <a:lnTo>
                  <a:pt x="15960" y="61750"/>
                </a:lnTo>
                <a:lnTo>
                  <a:pt x="16010" y="61700"/>
                </a:lnTo>
                <a:lnTo>
                  <a:pt x="16090" y="61660"/>
                </a:lnTo>
                <a:lnTo>
                  <a:pt x="16160" y="61660"/>
                </a:lnTo>
                <a:lnTo>
                  <a:pt x="16240" y="61660"/>
                </a:lnTo>
                <a:lnTo>
                  <a:pt x="16300" y="61700"/>
                </a:lnTo>
                <a:lnTo>
                  <a:pt x="16340" y="61750"/>
                </a:lnTo>
                <a:lnTo>
                  <a:pt x="16360" y="61800"/>
                </a:lnTo>
                <a:lnTo>
                  <a:pt x="16390" y="61850"/>
                </a:lnTo>
                <a:lnTo>
                  <a:pt x="16410" y="61900"/>
                </a:lnTo>
                <a:lnTo>
                  <a:pt x="16400" y="61970"/>
                </a:lnTo>
                <a:lnTo>
                  <a:pt x="16440" y="62040"/>
                </a:lnTo>
                <a:lnTo>
                  <a:pt x="16490" y="62150"/>
                </a:lnTo>
                <a:lnTo>
                  <a:pt x="16520" y="62210"/>
                </a:lnTo>
                <a:lnTo>
                  <a:pt x="16550" y="62270"/>
                </a:lnTo>
                <a:lnTo>
                  <a:pt x="16590" y="62330"/>
                </a:lnTo>
                <a:lnTo>
                  <a:pt x="16600" y="62380"/>
                </a:lnTo>
                <a:lnTo>
                  <a:pt x="16600" y="62430"/>
                </a:lnTo>
                <a:lnTo>
                  <a:pt x="16590" y="62490"/>
                </a:lnTo>
                <a:lnTo>
                  <a:pt x="16550" y="62570"/>
                </a:lnTo>
                <a:lnTo>
                  <a:pt x="16540" y="62660"/>
                </a:lnTo>
                <a:lnTo>
                  <a:pt x="16520" y="62730"/>
                </a:lnTo>
                <a:lnTo>
                  <a:pt x="16500" y="62810"/>
                </a:lnTo>
                <a:lnTo>
                  <a:pt x="16490" y="62880"/>
                </a:lnTo>
                <a:lnTo>
                  <a:pt x="16510" y="62940"/>
                </a:lnTo>
                <a:lnTo>
                  <a:pt x="16550" y="62980"/>
                </a:lnTo>
                <a:lnTo>
                  <a:pt x="16600" y="63040"/>
                </a:lnTo>
                <a:lnTo>
                  <a:pt x="16660" y="63070"/>
                </a:lnTo>
                <a:lnTo>
                  <a:pt x="16710" y="63120"/>
                </a:lnTo>
                <a:lnTo>
                  <a:pt x="16720" y="63190"/>
                </a:lnTo>
                <a:lnTo>
                  <a:pt x="16710" y="63240"/>
                </a:lnTo>
                <a:lnTo>
                  <a:pt x="16690" y="63300"/>
                </a:lnTo>
                <a:lnTo>
                  <a:pt x="16670" y="63380"/>
                </a:lnTo>
                <a:lnTo>
                  <a:pt x="16700" y="63440"/>
                </a:lnTo>
                <a:lnTo>
                  <a:pt x="16730" y="63510"/>
                </a:lnTo>
                <a:lnTo>
                  <a:pt x="16760" y="63570"/>
                </a:lnTo>
                <a:lnTo>
                  <a:pt x="16770" y="63640"/>
                </a:lnTo>
                <a:lnTo>
                  <a:pt x="16740" y="63700"/>
                </a:lnTo>
                <a:lnTo>
                  <a:pt x="16730" y="63750"/>
                </a:lnTo>
                <a:lnTo>
                  <a:pt x="16740" y="63820"/>
                </a:lnTo>
                <a:lnTo>
                  <a:pt x="16710" y="63900"/>
                </a:lnTo>
                <a:lnTo>
                  <a:pt x="16700" y="63950"/>
                </a:lnTo>
                <a:lnTo>
                  <a:pt x="16680" y="64000"/>
                </a:lnTo>
                <a:lnTo>
                  <a:pt x="16650" y="64050"/>
                </a:lnTo>
                <a:lnTo>
                  <a:pt x="16620" y="64110"/>
                </a:lnTo>
                <a:lnTo>
                  <a:pt x="16580" y="64170"/>
                </a:lnTo>
                <a:lnTo>
                  <a:pt x="16590" y="64220"/>
                </a:lnTo>
                <a:lnTo>
                  <a:pt x="16570" y="64290"/>
                </a:lnTo>
                <a:lnTo>
                  <a:pt x="16550" y="64360"/>
                </a:lnTo>
                <a:lnTo>
                  <a:pt x="16500" y="64440"/>
                </a:lnTo>
                <a:lnTo>
                  <a:pt x="16480" y="64520"/>
                </a:lnTo>
                <a:lnTo>
                  <a:pt x="16450" y="64590"/>
                </a:lnTo>
                <a:lnTo>
                  <a:pt x="16440" y="64640"/>
                </a:lnTo>
                <a:lnTo>
                  <a:pt x="16410" y="64680"/>
                </a:lnTo>
                <a:lnTo>
                  <a:pt x="16370" y="64710"/>
                </a:lnTo>
                <a:lnTo>
                  <a:pt x="16300" y="64730"/>
                </a:lnTo>
                <a:lnTo>
                  <a:pt x="16240" y="64730"/>
                </a:lnTo>
                <a:lnTo>
                  <a:pt x="16190" y="64690"/>
                </a:lnTo>
                <a:lnTo>
                  <a:pt x="16130" y="64620"/>
                </a:lnTo>
                <a:lnTo>
                  <a:pt x="16060" y="64620"/>
                </a:lnTo>
                <a:lnTo>
                  <a:pt x="16000" y="64650"/>
                </a:lnTo>
                <a:lnTo>
                  <a:pt x="16000" y="64590"/>
                </a:lnTo>
                <a:lnTo>
                  <a:pt x="15970" y="64530"/>
                </a:lnTo>
                <a:lnTo>
                  <a:pt x="15910" y="64500"/>
                </a:lnTo>
                <a:lnTo>
                  <a:pt x="15830" y="64520"/>
                </a:lnTo>
                <a:lnTo>
                  <a:pt x="15860" y="64440"/>
                </a:lnTo>
                <a:lnTo>
                  <a:pt x="15860" y="64370"/>
                </a:lnTo>
                <a:lnTo>
                  <a:pt x="15830" y="64290"/>
                </a:lnTo>
                <a:lnTo>
                  <a:pt x="15770" y="64270"/>
                </a:lnTo>
                <a:lnTo>
                  <a:pt x="15730" y="64230"/>
                </a:lnTo>
                <a:lnTo>
                  <a:pt x="15690" y="64170"/>
                </a:lnTo>
                <a:lnTo>
                  <a:pt x="15760" y="64130"/>
                </a:lnTo>
                <a:lnTo>
                  <a:pt x="15740" y="64070"/>
                </a:lnTo>
                <a:lnTo>
                  <a:pt x="15740" y="63990"/>
                </a:lnTo>
                <a:lnTo>
                  <a:pt x="15730" y="63910"/>
                </a:lnTo>
                <a:lnTo>
                  <a:pt x="15730" y="63850"/>
                </a:lnTo>
                <a:lnTo>
                  <a:pt x="15750" y="63800"/>
                </a:lnTo>
                <a:lnTo>
                  <a:pt x="15740" y="63740"/>
                </a:lnTo>
                <a:lnTo>
                  <a:pt x="15690" y="63700"/>
                </a:lnTo>
                <a:lnTo>
                  <a:pt x="15680" y="63640"/>
                </a:lnTo>
                <a:lnTo>
                  <a:pt x="15720" y="63580"/>
                </a:lnTo>
                <a:lnTo>
                  <a:pt x="15770" y="63520"/>
                </a:lnTo>
                <a:lnTo>
                  <a:pt x="15800" y="63460"/>
                </a:lnTo>
                <a:lnTo>
                  <a:pt x="15830" y="63400"/>
                </a:lnTo>
                <a:lnTo>
                  <a:pt x="15810" y="63310"/>
                </a:lnTo>
                <a:lnTo>
                  <a:pt x="15790" y="63240"/>
                </a:lnTo>
                <a:lnTo>
                  <a:pt x="15760" y="63150"/>
                </a:lnTo>
                <a:lnTo>
                  <a:pt x="15740" y="63090"/>
                </a:lnTo>
                <a:lnTo>
                  <a:pt x="15720" y="63030"/>
                </a:lnTo>
                <a:lnTo>
                  <a:pt x="15700" y="62970"/>
                </a:lnTo>
                <a:lnTo>
                  <a:pt x="15670" y="62900"/>
                </a:lnTo>
                <a:lnTo>
                  <a:pt x="15650" y="62850"/>
                </a:lnTo>
                <a:lnTo>
                  <a:pt x="15610" y="62810"/>
                </a:lnTo>
                <a:lnTo>
                  <a:pt x="15590" y="62730"/>
                </a:lnTo>
                <a:lnTo>
                  <a:pt x="15630" y="62660"/>
                </a:lnTo>
                <a:lnTo>
                  <a:pt x="15640" y="62580"/>
                </a:lnTo>
                <a:lnTo>
                  <a:pt x="15660" y="62500"/>
                </a:lnTo>
                <a:lnTo>
                  <a:pt x="15650" y="62440"/>
                </a:lnTo>
                <a:lnTo>
                  <a:pt x="15630" y="62390"/>
                </a:lnTo>
                <a:lnTo>
                  <a:pt x="15610" y="62330"/>
                </a:lnTo>
                <a:lnTo>
                  <a:pt x="15590" y="62270"/>
                </a:lnTo>
                <a:lnTo>
                  <a:pt x="15570" y="62210"/>
                </a:lnTo>
                <a:lnTo>
                  <a:pt x="15530" y="62120"/>
                </a:lnTo>
                <a:lnTo>
                  <a:pt x="15510" y="62050"/>
                </a:lnTo>
                <a:lnTo>
                  <a:pt x="15510" y="61970"/>
                </a:lnTo>
                <a:lnTo>
                  <a:pt x="15530" y="61900"/>
                </a:lnTo>
                <a:lnTo>
                  <a:pt x="15550" y="61850"/>
                </a:lnTo>
                <a:lnTo>
                  <a:pt x="15570" y="61780"/>
                </a:lnTo>
                <a:lnTo>
                  <a:pt x="15600" y="61710"/>
                </a:lnTo>
                <a:lnTo>
                  <a:pt x="15630" y="61650"/>
                </a:lnTo>
                <a:lnTo>
                  <a:pt x="15700" y="61610"/>
                </a:lnTo>
                <a:lnTo>
                  <a:pt x="15730" y="61660"/>
                </a:lnTo>
                <a:lnTo>
                  <a:pt x="15780" y="61690"/>
                </a:lnTo>
                <a:lnTo>
                  <a:pt x="15750" y="61760"/>
                </a:lnTo>
                <a:lnTo>
                  <a:pt x="15750" y="61830"/>
                </a:lnTo>
                <a:close/>
                <a:moveTo>
                  <a:pt x="17120" y="61500"/>
                </a:moveTo>
                <a:lnTo>
                  <a:pt x="17120" y="61600"/>
                </a:lnTo>
                <a:lnTo>
                  <a:pt x="17070" y="61560"/>
                </a:lnTo>
                <a:lnTo>
                  <a:pt x="17120" y="61500"/>
                </a:lnTo>
                <a:close/>
                <a:moveTo>
                  <a:pt x="16170" y="61370"/>
                </a:moveTo>
                <a:lnTo>
                  <a:pt x="16120" y="61400"/>
                </a:lnTo>
                <a:lnTo>
                  <a:pt x="16100" y="61350"/>
                </a:lnTo>
                <a:lnTo>
                  <a:pt x="16170" y="61370"/>
                </a:lnTo>
                <a:close/>
                <a:moveTo>
                  <a:pt x="30770" y="54180"/>
                </a:moveTo>
                <a:lnTo>
                  <a:pt x="30680" y="54200"/>
                </a:lnTo>
                <a:lnTo>
                  <a:pt x="30630" y="54210"/>
                </a:lnTo>
                <a:lnTo>
                  <a:pt x="30580" y="54240"/>
                </a:lnTo>
                <a:lnTo>
                  <a:pt x="30530" y="54260"/>
                </a:lnTo>
                <a:lnTo>
                  <a:pt x="30490" y="54300"/>
                </a:lnTo>
                <a:lnTo>
                  <a:pt x="30420" y="54300"/>
                </a:lnTo>
                <a:lnTo>
                  <a:pt x="30320" y="54320"/>
                </a:lnTo>
                <a:lnTo>
                  <a:pt x="30270" y="54310"/>
                </a:lnTo>
                <a:lnTo>
                  <a:pt x="30220" y="54290"/>
                </a:lnTo>
                <a:lnTo>
                  <a:pt x="30160" y="54270"/>
                </a:lnTo>
                <a:lnTo>
                  <a:pt x="30090" y="54260"/>
                </a:lnTo>
                <a:lnTo>
                  <a:pt x="30020" y="54250"/>
                </a:lnTo>
                <a:lnTo>
                  <a:pt x="29930" y="54240"/>
                </a:lnTo>
                <a:lnTo>
                  <a:pt x="29870" y="54200"/>
                </a:lnTo>
                <a:lnTo>
                  <a:pt x="29810" y="54170"/>
                </a:lnTo>
                <a:lnTo>
                  <a:pt x="29730" y="54140"/>
                </a:lnTo>
                <a:lnTo>
                  <a:pt x="29650" y="54100"/>
                </a:lnTo>
                <a:lnTo>
                  <a:pt x="29600" y="54060"/>
                </a:lnTo>
                <a:lnTo>
                  <a:pt x="29530" y="54070"/>
                </a:lnTo>
                <a:lnTo>
                  <a:pt x="29540" y="54150"/>
                </a:lnTo>
                <a:lnTo>
                  <a:pt x="29510" y="54220"/>
                </a:lnTo>
                <a:lnTo>
                  <a:pt x="29480" y="54300"/>
                </a:lnTo>
                <a:lnTo>
                  <a:pt x="29470" y="54380"/>
                </a:lnTo>
                <a:lnTo>
                  <a:pt x="29490" y="54470"/>
                </a:lnTo>
                <a:lnTo>
                  <a:pt x="29500" y="54570"/>
                </a:lnTo>
                <a:lnTo>
                  <a:pt x="29500" y="54660"/>
                </a:lnTo>
                <a:lnTo>
                  <a:pt x="29510" y="54730"/>
                </a:lnTo>
                <a:lnTo>
                  <a:pt x="29520" y="54790"/>
                </a:lnTo>
                <a:lnTo>
                  <a:pt x="29560" y="54830"/>
                </a:lnTo>
                <a:lnTo>
                  <a:pt x="29630" y="54860"/>
                </a:lnTo>
                <a:lnTo>
                  <a:pt x="29680" y="54930"/>
                </a:lnTo>
                <a:lnTo>
                  <a:pt x="29670" y="55020"/>
                </a:lnTo>
                <a:lnTo>
                  <a:pt x="29670" y="55110"/>
                </a:lnTo>
                <a:lnTo>
                  <a:pt x="29660" y="55170"/>
                </a:lnTo>
                <a:lnTo>
                  <a:pt x="29600" y="55210"/>
                </a:lnTo>
                <a:lnTo>
                  <a:pt x="29400" y="55330"/>
                </a:lnTo>
                <a:lnTo>
                  <a:pt x="29360" y="55370"/>
                </a:lnTo>
                <a:lnTo>
                  <a:pt x="29340" y="55420"/>
                </a:lnTo>
                <a:lnTo>
                  <a:pt x="29340" y="55500"/>
                </a:lnTo>
                <a:lnTo>
                  <a:pt x="29370" y="55550"/>
                </a:lnTo>
                <a:lnTo>
                  <a:pt x="29380" y="55610"/>
                </a:lnTo>
                <a:lnTo>
                  <a:pt x="29420" y="55680"/>
                </a:lnTo>
                <a:lnTo>
                  <a:pt x="29470" y="55740"/>
                </a:lnTo>
                <a:lnTo>
                  <a:pt x="29500" y="55800"/>
                </a:lnTo>
                <a:lnTo>
                  <a:pt x="29490" y="55860"/>
                </a:lnTo>
                <a:lnTo>
                  <a:pt x="29460" y="55930"/>
                </a:lnTo>
                <a:lnTo>
                  <a:pt x="29420" y="55980"/>
                </a:lnTo>
                <a:lnTo>
                  <a:pt x="29380" y="56040"/>
                </a:lnTo>
                <a:lnTo>
                  <a:pt x="29370" y="56120"/>
                </a:lnTo>
                <a:lnTo>
                  <a:pt x="29350" y="56180"/>
                </a:lnTo>
                <a:lnTo>
                  <a:pt x="29350" y="56250"/>
                </a:lnTo>
                <a:lnTo>
                  <a:pt x="29340" y="56340"/>
                </a:lnTo>
                <a:lnTo>
                  <a:pt x="29360" y="56400"/>
                </a:lnTo>
                <a:lnTo>
                  <a:pt x="29370" y="56470"/>
                </a:lnTo>
                <a:lnTo>
                  <a:pt x="29380" y="56510"/>
                </a:lnTo>
                <a:lnTo>
                  <a:pt x="29410" y="56560"/>
                </a:lnTo>
                <a:lnTo>
                  <a:pt x="29450" y="56620"/>
                </a:lnTo>
                <a:lnTo>
                  <a:pt x="29500" y="56680"/>
                </a:lnTo>
                <a:lnTo>
                  <a:pt x="29550" y="56720"/>
                </a:lnTo>
                <a:lnTo>
                  <a:pt x="29620" y="56760"/>
                </a:lnTo>
                <a:lnTo>
                  <a:pt x="29670" y="56810"/>
                </a:lnTo>
                <a:lnTo>
                  <a:pt x="29700" y="56850"/>
                </a:lnTo>
                <a:lnTo>
                  <a:pt x="29750" y="56900"/>
                </a:lnTo>
                <a:lnTo>
                  <a:pt x="29780" y="56940"/>
                </a:lnTo>
                <a:lnTo>
                  <a:pt x="29800" y="56990"/>
                </a:lnTo>
                <a:lnTo>
                  <a:pt x="29810" y="57050"/>
                </a:lnTo>
                <a:lnTo>
                  <a:pt x="29830" y="57100"/>
                </a:lnTo>
                <a:lnTo>
                  <a:pt x="29830" y="57170"/>
                </a:lnTo>
                <a:lnTo>
                  <a:pt x="29830" y="57240"/>
                </a:lnTo>
                <a:lnTo>
                  <a:pt x="29850" y="57290"/>
                </a:lnTo>
                <a:lnTo>
                  <a:pt x="29830" y="57340"/>
                </a:lnTo>
                <a:lnTo>
                  <a:pt x="29810" y="57400"/>
                </a:lnTo>
                <a:lnTo>
                  <a:pt x="29770" y="57460"/>
                </a:lnTo>
                <a:lnTo>
                  <a:pt x="29750" y="57500"/>
                </a:lnTo>
                <a:lnTo>
                  <a:pt x="29730" y="57570"/>
                </a:lnTo>
                <a:lnTo>
                  <a:pt x="29730" y="57620"/>
                </a:lnTo>
                <a:lnTo>
                  <a:pt x="29720" y="57690"/>
                </a:lnTo>
                <a:lnTo>
                  <a:pt x="29710" y="57790"/>
                </a:lnTo>
                <a:lnTo>
                  <a:pt x="29720" y="57870"/>
                </a:lnTo>
                <a:lnTo>
                  <a:pt x="29720" y="57940"/>
                </a:lnTo>
                <a:lnTo>
                  <a:pt x="29710" y="58030"/>
                </a:lnTo>
                <a:lnTo>
                  <a:pt x="29760" y="58070"/>
                </a:lnTo>
                <a:lnTo>
                  <a:pt x="29830" y="58070"/>
                </a:lnTo>
                <a:lnTo>
                  <a:pt x="29900" y="58070"/>
                </a:lnTo>
                <a:lnTo>
                  <a:pt x="29950" y="58080"/>
                </a:lnTo>
                <a:lnTo>
                  <a:pt x="30020" y="58110"/>
                </a:lnTo>
                <a:lnTo>
                  <a:pt x="30120" y="58150"/>
                </a:lnTo>
                <a:lnTo>
                  <a:pt x="30160" y="58190"/>
                </a:lnTo>
                <a:lnTo>
                  <a:pt x="30200" y="58220"/>
                </a:lnTo>
                <a:lnTo>
                  <a:pt x="30240" y="58270"/>
                </a:lnTo>
                <a:lnTo>
                  <a:pt x="30280" y="58300"/>
                </a:lnTo>
                <a:lnTo>
                  <a:pt x="30360" y="58330"/>
                </a:lnTo>
                <a:lnTo>
                  <a:pt x="30370" y="58390"/>
                </a:lnTo>
                <a:lnTo>
                  <a:pt x="30410" y="58450"/>
                </a:lnTo>
                <a:lnTo>
                  <a:pt x="30460" y="58530"/>
                </a:lnTo>
                <a:lnTo>
                  <a:pt x="30520" y="58570"/>
                </a:lnTo>
                <a:lnTo>
                  <a:pt x="30560" y="58620"/>
                </a:lnTo>
                <a:lnTo>
                  <a:pt x="30610" y="58640"/>
                </a:lnTo>
                <a:lnTo>
                  <a:pt x="30690" y="58660"/>
                </a:lnTo>
                <a:lnTo>
                  <a:pt x="30750" y="58720"/>
                </a:lnTo>
                <a:lnTo>
                  <a:pt x="30800" y="58750"/>
                </a:lnTo>
                <a:lnTo>
                  <a:pt x="30840" y="58800"/>
                </a:lnTo>
                <a:lnTo>
                  <a:pt x="30880" y="58840"/>
                </a:lnTo>
                <a:lnTo>
                  <a:pt x="30860" y="58910"/>
                </a:lnTo>
                <a:lnTo>
                  <a:pt x="30900" y="58940"/>
                </a:lnTo>
                <a:lnTo>
                  <a:pt x="30950" y="58970"/>
                </a:lnTo>
                <a:lnTo>
                  <a:pt x="31020" y="59010"/>
                </a:lnTo>
                <a:lnTo>
                  <a:pt x="31070" y="59030"/>
                </a:lnTo>
                <a:lnTo>
                  <a:pt x="31120" y="59050"/>
                </a:lnTo>
                <a:lnTo>
                  <a:pt x="31200" y="59040"/>
                </a:lnTo>
                <a:lnTo>
                  <a:pt x="31240" y="59090"/>
                </a:lnTo>
                <a:lnTo>
                  <a:pt x="31280" y="59150"/>
                </a:lnTo>
                <a:lnTo>
                  <a:pt x="31300" y="59190"/>
                </a:lnTo>
                <a:lnTo>
                  <a:pt x="31350" y="59210"/>
                </a:lnTo>
                <a:lnTo>
                  <a:pt x="31410" y="59210"/>
                </a:lnTo>
                <a:lnTo>
                  <a:pt x="31470" y="59220"/>
                </a:lnTo>
                <a:lnTo>
                  <a:pt x="31540" y="59230"/>
                </a:lnTo>
                <a:lnTo>
                  <a:pt x="31600" y="59240"/>
                </a:lnTo>
                <a:lnTo>
                  <a:pt x="31650" y="59260"/>
                </a:lnTo>
                <a:lnTo>
                  <a:pt x="31700" y="59280"/>
                </a:lnTo>
                <a:lnTo>
                  <a:pt x="31750" y="59320"/>
                </a:lnTo>
                <a:lnTo>
                  <a:pt x="31790" y="59370"/>
                </a:lnTo>
                <a:lnTo>
                  <a:pt x="31800" y="59440"/>
                </a:lnTo>
                <a:lnTo>
                  <a:pt x="31810" y="59500"/>
                </a:lnTo>
                <a:lnTo>
                  <a:pt x="31820" y="59570"/>
                </a:lnTo>
                <a:lnTo>
                  <a:pt x="31890" y="59600"/>
                </a:lnTo>
                <a:lnTo>
                  <a:pt x="31950" y="59590"/>
                </a:lnTo>
                <a:lnTo>
                  <a:pt x="32010" y="59650"/>
                </a:lnTo>
                <a:lnTo>
                  <a:pt x="32040" y="59720"/>
                </a:lnTo>
                <a:lnTo>
                  <a:pt x="32060" y="59790"/>
                </a:lnTo>
                <a:lnTo>
                  <a:pt x="32090" y="59850"/>
                </a:lnTo>
                <a:lnTo>
                  <a:pt x="32160" y="59920"/>
                </a:lnTo>
                <a:lnTo>
                  <a:pt x="32240" y="59940"/>
                </a:lnTo>
                <a:lnTo>
                  <a:pt x="32300" y="59930"/>
                </a:lnTo>
                <a:lnTo>
                  <a:pt x="32370" y="59900"/>
                </a:lnTo>
                <a:lnTo>
                  <a:pt x="32440" y="59900"/>
                </a:lnTo>
                <a:lnTo>
                  <a:pt x="32520" y="59920"/>
                </a:lnTo>
                <a:lnTo>
                  <a:pt x="32590" y="59870"/>
                </a:lnTo>
                <a:lnTo>
                  <a:pt x="32650" y="59830"/>
                </a:lnTo>
                <a:lnTo>
                  <a:pt x="32710" y="59790"/>
                </a:lnTo>
                <a:lnTo>
                  <a:pt x="32770" y="59780"/>
                </a:lnTo>
                <a:lnTo>
                  <a:pt x="32820" y="59760"/>
                </a:lnTo>
                <a:lnTo>
                  <a:pt x="32880" y="59760"/>
                </a:lnTo>
                <a:lnTo>
                  <a:pt x="32930" y="59800"/>
                </a:lnTo>
                <a:lnTo>
                  <a:pt x="33000" y="59790"/>
                </a:lnTo>
                <a:lnTo>
                  <a:pt x="33040" y="59760"/>
                </a:lnTo>
                <a:lnTo>
                  <a:pt x="33120" y="59730"/>
                </a:lnTo>
                <a:lnTo>
                  <a:pt x="33180" y="59700"/>
                </a:lnTo>
                <a:lnTo>
                  <a:pt x="33270" y="59700"/>
                </a:lnTo>
                <a:lnTo>
                  <a:pt x="33350" y="59760"/>
                </a:lnTo>
                <a:lnTo>
                  <a:pt x="33390" y="59800"/>
                </a:lnTo>
                <a:lnTo>
                  <a:pt x="33440" y="59840"/>
                </a:lnTo>
                <a:lnTo>
                  <a:pt x="33490" y="59870"/>
                </a:lnTo>
                <a:lnTo>
                  <a:pt x="33540" y="59930"/>
                </a:lnTo>
                <a:lnTo>
                  <a:pt x="33590" y="60010"/>
                </a:lnTo>
                <a:lnTo>
                  <a:pt x="33610" y="60060"/>
                </a:lnTo>
                <a:lnTo>
                  <a:pt x="33650" y="60120"/>
                </a:lnTo>
                <a:lnTo>
                  <a:pt x="33670" y="60200"/>
                </a:lnTo>
                <a:lnTo>
                  <a:pt x="33730" y="60220"/>
                </a:lnTo>
                <a:lnTo>
                  <a:pt x="33790" y="60230"/>
                </a:lnTo>
                <a:lnTo>
                  <a:pt x="33850" y="60280"/>
                </a:lnTo>
                <a:lnTo>
                  <a:pt x="33930" y="60310"/>
                </a:lnTo>
                <a:lnTo>
                  <a:pt x="33990" y="60290"/>
                </a:lnTo>
                <a:lnTo>
                  <a:pt x="34040" y="60260"/>
                </a:lnTo>
                <a:lnTo>
                  <a:pt x="34100" y="60280"/>
                </a:lnTo>
                <a:lnTo>
                  <a:pt x="34170" y="60310"/>
                </a:lnTo>
                <a:lnTo>
                  <a:pt x="34210" y="60400"/>
                </a:lnTo>
                <a:lnTo>
                  <a:pt x="34250" y="60480"/>
                </a:lnTo>
                <a:lnTo>
                  <a:pt x="34270" y="60560"/>
                </a:lnTo>
                <a:lnTo>
                  <a:pt x="34290" y="60640"/>
                </a:lnTo>
                <a:lnTo>
                  <a:pt x="34320" y="60730"/>
                </a:lnTo>
                <a:lnTo>
                  <a:pt x="34340" y="60810"/>
                </a:lnTo>
                <a:lnTo>
                  <a:pt x="34350" y="60890"/>
                </a:lnTo>
                <a:lnTo>
                  <a:pt x="34350" y="60970"/>
                </a:lnTo>
                <a:lnTo>
                  <a:pt x="34290" y="61030"/>
                </a:lnTo>
                <a:lnTo>
                  <a:pt x="34220" y="61050"/>
                </a:lnTo>
                <a:lnTo>
                  <a:pt x="34130" y="61090"/>
                </a:lnTo>
                <a:lnTo>
                  <a:pt x="34080" y="61120"/>
                </a:lnTo>
                <a:lnTo>
                  <a:pt x="34060" y="61190"/>
                </a:lnTo>
                <a:lnTo>
                  <a:pt x="34050" y="61250"/>
                </a:lnTo>
                <a:lnTo>
                  <a:pt x="34010" y="61300"/>
                </a:lnTo>
                <a:lnTo>
                  <a:pt x="33960" y="61350"/>
                </a:lnTo>
                <a:lnTo>
                  <a:pt x="33890" y="61390"/>
                </a:lnTo>
                <a:lnTo>
                  <a:pt x="33800" y="61450"/>
                </a:lnTo>
                <a:lnTo>
                  <a:pt x="33710" y="61520"/>
                </a:lnTo>
                <a:lnTo>
                  <a:pt x="33630" y="61590"/>
                </a:lnTo>
                <a:lnTo>
                  <a:pt x="33560" y="61640"/>
                </a:lnTo>
                <a:lnTo>
                  <a:pt x="33490" y="61680"/>
                </a:lnTo>
                <a:lnTo>
                  <a:pt x="33430" y="61720"/>
                </a:lnTo>
                <a:lnTo>
                  <a:pt x="33370" y="61760"/>
                </a:lnTo>
                <a:lnTo>
                  <a:pt x="33310" y="61810"/>
                </a:lnTo>
                <a:lnTo>
                  <a:pt x="33250" y="61860"/>
                </a:lnTo>
                <a:lnTo>
                  <a:pt x="33180" y="61900"/>
                </a:lnTo>
                <a:lnTo>
                  <a:pt x="33120" y="61930"/>
                </a:lnTo>
                <a:lnTo>
                  <a:pt x="33060" y="61960"/>
                </a:lnTo>
                <a:lnTo>
                  <a:pt x="33020" y="62000"/>
                </a:lnTo>
                <a:lnTo>
                  <a:pt x="32970" y="62040"/>
                </a:lnTo>
                <a:lnTo>
                  <a:pt x="32930" y="62080"/>
                </a:lnTo>
                <a:lnTo>
                  <a:pt x="32870" y="62130"/>
                </a:lnTo>
                <a:lnTo>
                  <a:pt x="32820" y="62180"/>
                </a:lnTo>
                <a:lnTo>
                  <a:pt x="32760" y="62250"/>
                </a:lnTo>
                <a:lnTo>
                  <a:pt x="32710" y="62320"/>
                </a:lnTo>
                <a:lnTo>
                  <a:pt x="32660" y="62390"/>
                </a:lnTo>
                <a:lnTo>
                  <a:pt x="32610" y="62460"/>
                </a:lnTo>
                <a:lnTo>
                  <a:pt x="32570" y="62500"/>
                </a:lnTo>
                <a:lnTo>
                  <a:pt x="32500" y="62600"/>
                </a:lnTo>
                <a:lnTo>
                  <a:pt x="32420" y="62710"/>
                </a:lnTo>
                <a:lnTo>
                  <a:pt x="32360" y="62790"/>
                </a:lnTo>
                <a:lnTo>
                  <a:pt x="32300" y="62870"/>
                </a:lnTo>
                <a:lnTo>
                  <a:pt x="32230" y="62950"/>
                </a:lnTo>
                <a:lnTo>
                  <a:pt x="32150" y="63040"/>
                </a:lnTo>
                <a:lnTo>
                  <a:pt x="32080" y="63120"/>
                </a:lnTo>
                <a:lnTo>
                  <a:pt x="32010" y="63190"/>
                </a:lnTo>
                <a:lnTo>
                  <a:pt x="31950" y="63270"/>
                </a:lnTo>
                <a:lnTo>
                  <a:pt x="31900" y="63320"/>
                </a:lnTo>
                <a:lnTo>
                  <a:pt x="31880" y="63370"/>
                </a:lnTo>
                <a:lnTo>
                  <a:pt x="31800" y="63430"/>
                </a:lnTo>
                <a:lnTo>
                  <a:pt x="31730" y="63510"/>
                </a:lnTo>
                <a:lnTo>
                  <a:pt x="31670" y="63570"/>
                </a:lnTo>
                <a:lnTo>
                  <a:pt x="31630" y="63630"/>
                </a:lnTo>
                <a:lnTo>
                  <a:pt x="31590" y="63670"/>
                </a:lnTo>
                <a:lnTo>
                  <a:pt x="31560" y="63720"/>
                </a:lnTo>
                <a:lnTo>
                  <a:pt x="31530" y="63790"/>
                </a:lnTo>
                <a:lnTo>
                  <a:pt x="31550" y="63860"/>
                </a:lnTo>
                <a:lnTo>
                  <a:pt x="31550" y="63940"/>
                </a:lnTo>
                <a:lnTo>
                  <a:pt x="31530" y="64010"/>
                </a:lnTo>
                <a:lnTo>
                  <a:pt x="31490" y="64080"/>
                </a:lnTo>
                <a:lnTo>
                  <a:pt x="31420" y="64130"/>
                </a:lnTo>
                <a:lnTo>
                  <a:pt x="31370" y="64160"/>
                </a:lnTo>
                <a:lnTo>
                  <a:pt x="31290" y="64170"/>
                </a:lnTo>
                <a:lnTo>
                  <a:pt x="31250" y="64220"/>
                </a:lnTo>
                <a:lnTo>
                  <a:pt x="31270" y="64270"/>
                </a:lnTo>
                <a:lnTo>
                  <a:pt x="31290" y="64330"/>
                </a:lnTo>
                <a:lnTo>
                  <a:pt x="31240" y="64390"/>
                </a:lnTo>
                <a:lnTo>
                  <a:pt x="31190" y="64430"/>
                </a:lnTo>
                <a:lnTo>
                  <a:pt x="31130" y="64440"/>
                </a:lnTo>
                <a:lnTo>
                  <a:pt x="31100" y="64510"/>
                </a:lnTo>
                <a:lnTo>
                  <a:pt x="31040" y="64560"/>
                </a:lnTo>
                <a:lnTo>
                  <a:pt x="31040" y="64620"/>
                </a:lnTo>
                <a:lnTo>
                  <a:pt x="31060" y="64670"/>
                </a:lnTo>
                <a:lnTo>
                  <a:pt x="31050" y="64730"/>
                </a:lnTo>
                <a:lnTo>
                  <a:pt x="31040" y="64780"/>
                </a:lnTo>
                <a:lnTo>
                  <a:pt x="31000" y="64810"/>
                </a:lnTo>
                <a:lnTo>
                  <a:pt x="30950" y="64860"/>
                </a:lnTo>
                <a:lnTo>
                  <a:pt x="30910" y="64930"/>
                </a:lnTo>
                <a:lnTo>
                  <a:pt x="30880" y="64980"/>
                </a:lnTo>
                <a:lnTo>
                  <a:pt x="30830" y="65040"/>
                </a:lnTo>
                <a:lnTo>
                  <a:pt x="30740" y="65070"/>
                </a:lnTo>
                <a:lnTo>
                  <a:pt x="30680" y="65110"/>
                </a:lnTo>
                <a:lnTo>
                  <a:pt x="30740" y="65150"/>
                </a:lnTo>
                <a:lnTo>
                  <a:pt x="30790" y="65190"/>
                </a:lnTo>
                <a:lnTo>
                  <a:pt x="30830" y="65250"/>
                </a:lnTo>
                <a:lnTo>
                  <a:pt x="30880" y="65290"/>
                </a:lnTo>
                <a:lnTo>
                  <a:pt x="30940" y="65360"/>
                </a:lnTo>
                <a:lnTo>
                  <a:pt x="30980" y="65430"/>
                </a:lnTo>
                <a:lnTo>
                  <a:pt x="30980" y="65480"/>
                </a:lnTo>
                <a:lnTo>
                  <a:pt x="31020" y="65540"/>
                </a:lnTo>
                <a:lnTo>
                  <a:pt x="31040" y="65610"/>
                </a:lnTo>
                <a:lnTo>
                  <a:pt x="31060" y="65670"/>
                </a:lnTo>
                <a:lnTo>
                  <a:pt x="31080" y="65730"/>
                </a:lnTo>
                <a:lnTo>
                  <a:pt x="31080" y="65810"/>
                </a:lnTo>
                <a:lnTo>
                  <a:pt x="31120" y="65870"/>
                </a:lnTo>
                <a:lnTo>
                  <a:pt x="31130" y="65940"/>
                </a:lnTo>
                <a:lnTo>
                  <a:pt x="31190" y="65980"/>
                </a:lnTo>
                <a:lnTo>
                  <a:pt x="31190" y="66070"/>
                </a:lnTo>
                <a:lnTo>
                  <a:pt x="31240" y="66120"/>
                </a:lnTo>
                <a:lnTo>
                  <a:pt x="31270" y="66170"/>
                </a:lnTo>
                <a:lnTo>
                  <a:pt x="31290" y="66230"/>
                </a:lnTo>
                <a:lnTo>
                  <a:pt x="31260" y="66280"/>
                </a:lnTo>
                <a:lnTo>
                  <a:pt x="31210" y="66320"/>
                </a:lnTo>
                <a:lnTo>
                  <a:pt x="31170" y="66290"/>
                </a:lnTo>
                <a:lnTo>
                  <a:pt x="31120" y="66320"/>
                </a:lnTo>
                <a:lnTo>
                  <a:pt x="31080" y="66370"/>
                </a:lnTo>
                <a:lnTo>
                  <a:pt x="31030" y="66390"/>
                </a:lnTo>
                <a:lnTo>
                  <a:pt x="31020" y="66440"/>
                </a:lnTo>
                <a:lnTo>
                  <a:pt x="31010" y="66500"/>
                </a:lnTo>
                <a:lnTo>
                  <a:pt x="31020" y="66560"/>
                </a:lnTo>
                <a:lnTo>
                  <a:pt x="31030" y="66620"/>
                </a:lnTo>
                <a:lnTo>
                  <a:pt x="30970" y="66680"/>
                </a:lnTo>
                <a:lnTo>
                  <a:pt x="30890" y="66700"/>
                </a:lnTo>
                <a:lnTo>
                  <a:pt x="30890" y="66760"/>
                </a:lnTo>
                <a:lnTo>
                  <a:pt x="30900" y="66860"/>
                </a:lnTo>
                <a:lnTo>
                  <a:pt x="30840" y="66890"/>
                </a:lnTo>
                <a:lnTo>
                  <a:pt x="30810" y="66950"/>
                </a:lnTo>
                <a:lnTo>
                  <a:pt x="30810" y="67020"/>
                </a:lnTo>
                <a:lnTo>
                  <a:pt x="30770" y="67080"/>
                </a:lnTo>
                <a:lnTo>
                  <a:pt x="30730" y="67130"/>
                </a:lnTo>
                <a:lnTo>
                  <a:pt x="30680" y="67190"/>
                </a:lnTo>
                <a:lnTo>
                  <a:pt x="30630" y="67220"/>
                </a:lnTo>
                <a:lnTo>
                  <a:pt x="30570" y="67240"/>
                </a:lnTo>
                <a:lnTo>
                  <a:pt x="30490" y="67300"/>
                </a:lnTo>
                <a:lnTo>
                  <a:pt x="30480" y="67370"/>
                </a:lnTo>
                <a:lnTo>
                  <a:pt x="30510" y="67430"/>
                </a:lnTo>
                <a:lnTo>
                  <a:pt x="30500" y="67510"/>
                </a:lnTo>
                <a:lnTo>
                  <a:pt x="30570" y="67470"/>
                </a:lnTo>
                <a:lnTo>
                  <a:pt x="30590" y="67550"/>
                </a:lnTo>
                <a:lnTo>
                  <a:pt x="30520" y="67590"/>
                </a:lnTo>
                <a:lnTo>
                  <a:pt x="30570" y="67620"/>
                </a:lnTo>
                <a:lnTo>
                  <a:pt x="30620" y="67620"/>
                </a:lnTo>
                <a:lnTo>
                  <a:pt x="30600" y="67680"/>
                </a:lnTo>
                <a:lnTo>
                  <a:pt x="30590" y="67730"/>
                </a:lnTo>
                <a:lnTo>
                  <a:pt x="30500" y="67730"/>
                </a:lnTo>
                <a:lnTo>
                  <a:pt x="30400" y="67740"/>
                </a:lnTo>
                <a:lnTo>
                  <a:pt x="30340" y="67780"/>
                </a:lnTo>
                <a:lnTo>
                  <a:pt x="30300" y="67820"/>
                </a:lnTo>
                <a:lnTo>
                  <a:pt x="30260" y="67880"/>
                </a:lnTo>
                <a:lnTo>
                  <a:pt x="30220" y="67940"/>
                </a:lnTo>
                <a:lnTo>
                  <a:pt x="30180" y="68010"/>
                </a:lnTo>
                <a:lnTo>
                  <a:pt x="30090" y="68040"/>
                </a:lnTo>
                <a:lnTo>
                  <a:pt x="30030" y="68070"/>
                </a:lnTo>
                <a:lnTo>
                  <a:pt x="29980" y="68100"/>
                </a:lnTo>
                <a:lnTo>
                  <a:pt x="29930" y="68130"/>
                </a:lnTo>
                <a:lnTo>
                  <a:pt x="29890" y="68150"/>
                </a:lnTo>
                <a:lnTo>
                  <a:pt x="29820" y="68170"/>
                </a:lnTo>
                <a:lnTo>
                  <a:pt x="29730" y="68180"/>
                </a:lnTo>
                <a:lnTo>
                  <a:pt x="29690" y="68260"/>
                </a:lnTo>
                <a:lnTo>
                  <a:pt x="29650" y="68290"/>
                </a:lnTo>
                <a:lnTo>
                  <a:pt x="29620" y="68360"/>
                </a:lnTo>
                <a:lnTo>
                  <a:pt x="29550" y="68600"/>
                </a:lnTo>
                <a:lnTo>
                  <a:pt x="29560" y="68680"/>
                </a:lnTo>
                <a:lnTo>
                  <a:pt x="29570" y="68750"/>
                </a:lnTo>
                <a:lnTo>
                  <a:pt x="29580" y="68820"/>
                </a:lnTo>
                <a:lnTo>
                  <a:pt x="29580" y="68890"/>
                </a:lnTo>
                <a:lnTo>
                  <a:pt x="29590" y="68950"/>
                </a:lnTo>
                <a:lnTo>
                  <a:pt x="29630" y="69060"/>
                </a:lnTo>
                <a:lnTo>
                  <a:pt x="29650" y="69100"/>
                </a:lnTo>
                <a:lnTo>
                  <a:pt x="29660" y="69170"/>
                </a:lnTo>
                <a:lnTo>
                  <a:pt x="29670" y="69230"/>
                </a:lnTo>
                <a:lnTo>
                  <a:pt x="29670" y="69290"/>
                </a:lnTo>
                <a:lnTo>
                  <a:pt x="29680" y="69340"/>
                </a:lnTo>
                <a:lnTo>
                  <a:pt x="29670" y="69410"/>
                </a:lnTo>
                <a:lnTo>
                  <a:pt x="29650" y="69480"/>
                </a:lnTo>
                <a:lnTo>
                  <a:pt x="29650" y="69560"/>
                </a:lnTo>
                <a:lnTo>
                  <a:pt x="29660" y="69610"/>
                </a:lnTo>
                <a:lnTo>
                  <a:pt x="29660" y="69680"/>
                </a:lnTo>
                <a:lnTo>
                  <a:pt x="29640" y="69750"/>
                </a:lnTo>
                <a:lnTo>
                  <a:pt x="29640" y="69810"/>
                </a:lnTo>
                <a:lnTo>
                  <a:pt x="29650" y="69870"/>
                </a:lnTo>
                <a:lnTo>
                  <a:pt x="29680" y="69940"/>
                </a:lnTo>
                <a:lnTo>
                  <a:pt x="29710" y="70000"/>
                </a:lnTo>
                <a:lnTo>
                  <a:pt x="29740" y="70070"/>
                </a:lnTo>
                <a:lnTo>
                  <a:pt x="29670" y="70100"/>
                </a:lnTo>
                <a:lnTo>
                  <a:pt x="29580" y="70130"/>
                </a:lnTo>
                <a:lnTo>
                  <a:pt x="29520" y="70140"/>
                </a:lnTo>
                <a:lnTo>
                  <a:pt x="29460" y="70140"/>
                </a:lnTo>
                <a:lnTo>
                  <a:pt x="29390" y="70170"/>
                </a:lnTo>
                <a:lnTo>
                  <a:pt x="29330" y="70210"/>
                </a:lnTo>
                <a:lnTo>
                  <a:pt x="29280" y="70220"/>
                </a:lnTo>
                <a:lnTo>
                  <a:pt x="29230" y="70210"/>
                </a:lnTo>
                <a:lnTo>
                  <a:pt x="29200" y="70290"/>
                </a:lnTo>
                <a:lnTo>
                  <a:pt x="29140" y="70340"/>
                </a:lnTo>
                <a:lnTo>
                  <a:pt x="29060" y="70370"/>
                </a:lnTo>
                <a:lnTo>
                  <a:pt x="28990" y="70400"/>
                </a:lnTo>
                <a:lnTo>
                  <a:pt x="28950" y="70460"/>
                </a:lnTo>
                <a:lnTo>
                  <a:pt x="28980" y="70510"/>
                </a:lnTo>
                <a:lnTo>
                  <a:pt x="28910" y="70510"/>
                </a:lnTo>
                <a:lnTo>
                  <a:pt x="28870" y="70560"/>
                </a:lnTo>
                <a:lnTo>
                  <a:pt x="28850" y="70640"/>
                </a:lnTo>
                <a:lnTo>
                  <a:pt x="28810" y="70680"/>
                </a:lnTo>
                <a:lnTo>
                  <a:pt x="28760" y="70700"/>
                </a:lnTo>
                <a:lnTo>
                  <a:pt x="28710" y="70730"/>
                </a:lnTo>
                <a:lnTo>
                  <a:pt x="28700" y="70780"/>
                </a:lnTo>
                <a:lnTo>
                  <a:pt x="28640" y="70740"/>
                </a:lnTo>
                <a:lnTo>
                  <a:pt x="28600" y="70680"/>
                </a:lnTo>
                <a:lnTo>
                  <a:pt x="28540" y="70720"/>
                </a:lnTo>
                <a:lnTo>
                  <a:pt x="28540" y="70810"/>
                </a:lnTo>
                <a:lnTo>
                  <a:pt x="28490" y="70840"/>
                </a:lnTo>
                <a:lnTo>
                  <a:pt x="28440" y="70830"/>
                </a:lnTo>
                <a:lnTo>
                  <a:pt x="28390" y="70820"/>
                </a:lnTo>
                <a:lnTo>
                  <a:pt x="28350" y="70760"/>
                </a:lnTo>
                <a:lnTo>
                  <a:pt x="28280" y="70700"/>
                </a:lnTo>
                <a:lnTo>
                  <a:pt x="28290" y="70620"/>
                </a:lnTo>
                <a:lnTo>
                  <a:pt x="28220" y="70650"/>
                </a:lnTo>
                <a:lnTo>
                  <a:pt x="28170" y="70650"/>
                </a:lnTo>
                <a:lnTo>
                  <a:pt x="28140" y="70600"/>
                </a:lnTo>
                <a:lnTo>
                  <a:pt x="28140" y="70550"/>
                </a:lnTo>
                <a:lnTo>
                  <a:pt x="28120" y="70490"/>
                </a:lnTo>
                <a:lnTo>
                  <a:pt x="28100" y="70430"/>
                </a:lnTo>
                <a:lnTo>
                  <a:pt x="28070" y="70350"/>
                </a:lnTo>
                <a:lnTo>
                  <a:pt x="28040" y="70270"/>
                </a:lnTo>
                <a:lnTo>
                  <a:pt x="28000" y="70200"/>
                </a:lnTo>
                <a:lnTo>
                  <a:pt x="27980" y="70140"/>
                </a:lnTo>
                <a:lnTo>
                  <a:pt x="27940" y="70070"/>
                </a:lnTo>
                <a:lnTo>
                  <a:pt x="27900" y="69990"/>
                </a:lnTo>
                <a:lnTo>
                  <a:pt x="27850" y="69930"/>
                </a:lnTo>
                <a:lnTo>
                  <a:pt x="27820" y="69870"/>
                </a:lnTo>
                <a:lnTo>
                  <a:pt x="27820" y="69810"/>
                </a:lnTo>
                <a:lnTo>
                  <a:pt x="27820" y="69760"/>
                </a:lnTo>
                <a:lnTo>
                  <a:pt x="27780" y="69690"/>
                </a:lnTo>
                <a:lnTo>
                  <a:pt x="27740" y="69620"/>
                </a:lnTo>
                <a:lnTo>
                  <a:pt x="27710" y="69560"/>
                </a:lnTo>
                <a:lnTo>
                  <a:pt x="27660" y="69490"/>
                </a:lnTo>
                <a:lnTo>
                  <a:pt x="27620" y="69430"/>
                </a:lnTo>
                <a:lnTo>
                  <a:pt x="27590" y="69380"/>
                </a:lnTo>
                <a:lnTo>
                  <a:pt x="27560" y="69340"/>
                </a:lnTo>
                <a:lnTo>
                  <a:pt x="27520" y="69280"/>
                </a:lnTo>
                <a:lnTo>
                  <a:pt x="27480" y="69230"/>
                </a:lnTo>
                <a:lnTo>
                  <a:pt x="27440" y="69180"/>
                </a:lnTo>
                <a:lnTo>
                  <a:pt x="27390" y="69110"/>
                </a:lnTo>
                <a:lnTo>
                  <a:pt x="27360" y="69050"/>
                </a:lnTo>
                <a:lnTo>
                  <a:pt x="27410" y="69020"/>
                </a:lnTo>
                <a:lnTo>
                  <a:pt x="27440" y="68950"/>
                </a:lnTo>
                <a:lnTo>
                  <a:pt x="27460" y="68860"/>
                </a:lnTo>
                <a:lnTo>
                  <a:pt x="27430" y="68790"/>
                </a:lnTo>
                <a:lnTo>
                  <a:pt x="27400" y="68730"/>
                </a:lnTo>
                <a:lnTo>
                  <a:pt x="27420" y="68670"/>
                </a:lnTo>
                <a:lnTo>
                  <a:pt x="27450" y="68610"/>
                </a:lnTo>
                <a:lnTo>
                  <a:pt x="27430" y="68560"/>
                </a:lnTo>
                <a:lnTo>
                  <a:pt x="27430" y="68490"/>
                </a:lnTo>
                <a:lnTo>
                  <a:pt x="27370" y="68410"/>
                </a:lnTo>
                <a:lnTo>
                  <a:pt x="27330" y="68350"/>
                </a:lnTo>
                <a:lnTo>
                  <a:pt x="27280" y="68290"/>
                </a:lnTo>
                <a:lnTo>
                  <a:pt x="27240" y="68230"/>
                </a:lnTo>
                <a:lnTo>
                  <a:pt x="27220" y="68180"/>
                </a:lnTo>
                <a:lnTo>
                  <a:pt x="27180" y="68140"/>
                </a:lnTo>
                <a:lnTo>
                  <a:pt x="27190" y="68080"/>
                </a:lnTo>
                <a:lnTo>
                  <a:pt x="27260" y="68040"/>
                </a:lnTo>
                <a:lnTo>
                  <a:pt x="27320" y="68000"/>
                </a:lnTo>
                <a:lnTo>
                  <a:pt x="27380" y="67950"/>
                </a:lnTo>
                <a:lnTo>
                  <a:pt x="27390" y="67820"/>
                </a:lnTo>
                <a:lnTo>
                  <a:pt x="27360" y="67760"/>
                </a:lnTo>
                <a:lnTo>
                  <a:pt x="27360" y="67670"/>
                </a:lnTo>
                <a:lnTo>
                  <a:pt x="27370" y="67600"/>
                </a:lnTo>
                <a:lnTo>
                  <a:pt x="27290" y="67630"/>
                </a:lnTo>
                <a:lnTo>
                  <a:pt x="27220" y="67620"/>
                </a:lnTo>
                <a:lnTo>
                  <a:pt x="27170" y="67590"/>
                </a:lnTo>
                <a:lnTo>
                  <a:pt x="27090" y="67550"/>
                </a:lnTo>
                <a:lnTo>
                  <a:pt x="27020" y="67510"/>
                </a:lnTo>
                <a:lnTo>
                  <a:pt x="26950" y="67490"/>
                </a:lnTo>
                <a:lnTo>
                  <a:pt x="26880" y="67460"/>
                </a:lnTo>
                <a:lnTo>
                  <a:pt x="26780" y="67450"/>
                </a:lnTo>
                <a:lnTo>
                  <a:pt x="26720" y="67440"/>
                </a:lnTo>
                <a:lnTo>
                  <a:pt x="26670" y="67460"/>
                </a:lnTo>
                <a:lnTo>
                  <a:pt x="26600" y="67500"/>
                </a:lnTo>
                <a:lnTo>
                  <a:pt x="26530" y="67480"/>
                </a:lnTo>
                <a:lnTo>
                  <a:pt x="26460" y="67460"/>
                </a:lnTo>
                <a:lnTo>
                  <a:pt x="26400" y="67430"/>
                </a:lnTo>
                <a:lnTo>
                  <a:pt x="26330" y="67400"/>
                </a:lnTo>
                <a:lnTo>
                  <a:pt x="26270" y="67380"/>
                </a:lnTo>
                <a:lnTo>
                  <a:pt x="26210" y="67360"/>
                </a:lnTo>
                <a:lnTo>
                  <a:pt x="26200" y="67280"/>
                </a:lnTo>
                <a:lnTo>
                  <a:pt x="26170" y="67210"/>
                </a:lnTo>
                <a:lnTo>
                  <a:pt x="26130" y="67130"/>
                </a:lnTo>
                <a:lnTo>
                  <a:pt x="26080" y="67070"/>
                </a:lnTo>
                <a:lnTo>
                  <a:pt x="26050" y="67030"/>
                </a:lnTo>
                <a:lnTo>
                  <a:pt x="26000" y="66970"/>
                </a:lnTo>
                <a:lnTo>
                  <a:pt x="25970" y="66880"/>
                </a:lnTo>
                <a:lnTo>
                  <a:pt x="25920" y="66800"/>
                </a:lnTo>
                <a:lnTo>
                  <a:pt x="25880" y="66730"/>
                </a:lnTo>
                <a:lnTo>
                  <a:pt x="25870" y="66680"/>
                </a:lnTo>
                <a:lnTo>
                  <a:pt x="25850" y="66630"/>
                </a:lnTo>
                <a:lnTo>
                  <a:pt x="25820" y="66580"/>
                </a:lnTo>
                <a:lnTo>
                  <a:pt x="25780" y="66530"/>
                </a:lnTo>
                <a:lnTo>
                  <a:pt x="25740" y="66480"/>
                </a:lnTo>
                <a:lnTo>
                  <a:pt x="25700" y="66410"/>
                </a:lnTo>
                <a:lnTo>
                  <a:pt x="25650" y="66350"/>
                </a:lnTo>
                <a:lnTo>
                  <a:pt x="25620" y="66300"/>
                </a:lnTo>
                <a:lnTo>
                  <a:pt x="25560" y="66230"/>
                </a:lnTo>
                <a:lnTo>
                  <a:pt x="25540" y="66160"/>
                </a:lnTo>
                <a:lnTo>
                  <a:pt x="25540" y="66060"/>
                </a:lnTo>
                <a:lnTo>
                  <a:pt x="25450" y="66070"/>
                </a:lnTo>
                <a:lnTo>
                  <a:pt x="25390" y="66070"/>
                </a:lnTo>
                <a:lnTo>
                  <a:pt x="25330" y="66060"/>
                </a:lnTo>
                <a:lnTo>
                  <a:pt x="25280" y="66050"/>
                </a:lnTo>
                <a:lnTo>
                  <a:pt x="25220" y="66050"/>
                </a:lnTo>
                <a:lnTo>
                  <a:pt x="25170" y="66040"/>
                </a:lnTo>
                <a:lnTo>
                  <a:pt x="25110" y="66040"/>
                </a:lnTo>
                <a:lnTo>
                  <a:pt x="25060" y="66050"/>
                </a:lnTo>
                <a:lnTo>
                  <a:pt x="25000" y="66060"/>
                </a:lnTo>
                <a:lnTo>
                  <a:pt x="24950" y="66050"/>
                </a:lnTo>
                <a:lnTo>
                  <a:pt x="24900" y="66050"/>
                </a:lnTo>
                <a:lnTo>
                  <a:pt x="24830" y="66060"/>
                </a:lnTo>
                <a:lnTo>
                  <a:pt x="24720" y="66090"/>
                </a:lnTo>
                <a:lnTo>
                  <a:pt x="24640" y="66130"/>
                </a:lnTo>
                <a:lnTo>
                  <a:pt x="24620" y="66180"/>
                </a:lnTo>
                <a:lnTo>
                  <a:pt x="24570" y="66230"/>
                </a:lnTo>
                <a:lnTo>
                  <a:pt x="24490" y="66300"/>
                </a:lnTo>
                <a:lnTo>
                  <a:pt x="24430" y="66370"/>
                </a:lnTo>
                <a:lnTo>
                  <a:pt x="24380" y="66420"/>
                </a:lnTo>
                <a:lnTo>
                  <a:pt x="24290" y="66460"/>
                </a:lnTo>
                <a:lnTo>
                  <a:pt x="24170" y="66490"/>
                </a:lnTo>
                <a:lnTo>
                  <a:pt x="24150" y="66540"/>
                </a:lnTo>
                <a:lnTo>
                  <a:pt x="24140" y="66610"/>
                </a:lnTo>
                <a:lnTo>
                  <a:pt x="24130" y="66660"/>
                </a:lnTo>
                <a:lnTo>
                  <a:pt x="24110" y="66710"/>
                </a:lnTo>
                <a:lnTo>
                  <a:pt x="24080" y="66770"/>
                </a:lnTo>
                <a:lnTo>
                  <a:pt x="24030" y="66830"/>
                </a:lnTo>
                <a:lnTo>
                  <a:pt x="24000" y="66870"/>
                </a:lnTo>
                <a:lnTo>
                  <a:pt x="23950" y="66920"/>
                </a:lnTo>
                <a:lnTo>
                  <a:pt x="23860" y="66970"/>
                </a:lnTo>
                <a:lnTo>
                  <a:pt x="23810" y="67030"/>
                </a:lnTo>
                <a:lnTo>
                  <a:pt x="23770" y="67080"/>
                </a:lnTo>
                <a:lnTo>
                  <a:pt x="23730" y="67130"/>
                </a:lnTo>
                <a:lnTo>
                  <a:pt x="23690" y="67170"/>
                </a:lnTo>
                <a:lnTo>
                  <a:pt x="23650" y="67210"/>
                </a:lnTo>
                <a:lnTo>
                  <a:pt x="23670" y="67280"/>
                </a:lnTo>
                <a:lnTo>
                  <a:pt x="23760" y="67260"/>
                </a:lnTo>
                <a:lnTo>
                  <a:pt x="23830" y="67240"/>
                </a:lnTo>
                <a:lnTo>
                  <a:pt x="23900" y="67220"/>
                </a:lnTo>
                <a:lnTo>
                  <a:pt x="23950" y="67190"/>
                </a:lnTo>
                <a:lnTo>
                  <a:pt x="24010" y="67160"/>
                </a:lnTo>
                <a:lnTo>
                  <a:pt x="24090" y="67200"/>
                </a:lnTo>
                <a:lnTo>
                  <a:pt x="24080" y="67280"/>
                </a:lnTo>
                <a:lnTo>
                  <a:pt x="24090" y="67330"/>
                </a:lnTo>
                <a:lnTo>
                  <a:pt x="24080" y="67390"/>
                </a:lnTo>
                <a:lnTo>
                  <a:pt x="24060" y="67440"/>
                </a:lnTo>
                <a:lnTo>
                  <a:pt x="24000" y="67510"/>
                </a:lnTo>
                <a:lnTo>
                  <a:pt x="23930" y="67560"/>
                </a:lnTo>
                <a:lnTo>
                  <a:pt x="23890" y="67600"/>
                </a:lnTo>
                <a:lnTo>
                  <a:pt x="23830" y="67660"/>
                </a:lnTo>
                <a:lnTo>
                  <a:pt x="23780" y="67690"/>
                </a:lnTo>
                <a:lnTo>
                  <a:pt x="23760" y="67740"/>
                </a:lnTo>
                <a:lnTo>
                  <a:pt x="23740" y="67810"/>
                </a:lnTo>
                <a:lnTo>
                  <a:pt x="23730" y="67880"/>
                </a:lnTo>
                <a:lnTo>
                  <a:pt x="23730" y="67930"/>
                </a:lnTo>
                <a:lnTo>
                  <a:pt x="23720" y="67990"/>
                </a:lnTo>
                <a:lnTo>
                  <a:pt x="23720" y="68050"/>
                </a:lnTo>
                <a:lnTo>
                  <a:pt x="23710" y="68100"/>
                </a:lnTo>
                <a:lnTo>
                  <a:pt x="23710" y="68170"/>
                </a:lnTo>
                <a:lnTo>
                  <a:pt x="23700" y="68230"/>
                </a:lnTo>
                <a:lnTo>
                  <a:pt x="23660" y="68290"/>
                </a:lnTo>
                <a:lnTo>
                  <a:pt x="23620" y="68350"/>
                </a:lnTo>
                <a:lnTo>
                  <a:pt x="23590" y="68420"/>
                </a:lnTo>
                <a:lnTo>
                  <a:pt x="23560" y="68500"/>
                </a:lnTo>
                <a:lnTo>
                  <a:pt x="23530" y="68560"/>
                </a:lnTo>
                <a:lnTo>
                  <a:pt x="23510" y="68620"/>
                </a:lnTo>
                <a:lnTo>
                  <a:pt x="23470" y="68700"/>
                </a:lnTo>
                <a:lnTo>
                  <a:pt x="23440" y="68750"/>
                </a:lnTo>
                <a:lnTo>
                  <a:pt x="23410" y="68800"/>
                </a:lnTo>
                <a:lnTo>
                  <a:pt x="23390" y="68860"/>
                </a:lnTo>
                <a:lnTo>
                  <a:pt x="23360" y="68930"/>
                </a:lnTo>
                <a:lnTo>
                  <a:pt x="23350" y="69010"/>
                </a:lnTo>
                <a:lnTo>
                  <a:pt x="23330" y="69080"/>
                </a:lnTo>
                <a:lnTo>
                  <a:pt x="23310" y="69170"/>
                </a:lnTo>
                <a:lnTo>
                  <a:pt x="23300" y="69240"/>
                </a:lnTo>
                <a:lnTo>
                  <a:pt x="23260" y="69320"/>
                </a:lnTo>
                <a:lnTo>
                  <a:pt x="23220" y="69390"/>
                </a:lnTo>
                <a:lnTo>
                  <a:pt x="23180" y="69430"/>
                </a:lnTo>
                <a:lnTo>
                  <a:pt x="23160" y="69480"/>
                </a:lnTo>
                <a:lnTo>
                  <a:pt x="23140" y="69530"/>
                </a:lnTo>
                <a:lnTo>
                  <a:pt x="23130" y="69580"/>
                </a:lnTo>
                <a:lnTo>
                  <a:pt x="23100" y="69660"/>
                </a:lnTo>
                <a:lnTo>
                  <a:pt x="23080" y="69740"/>
                </a:lnTo>
                <a:lnTo>
                  <a:pt x="23080" y="69810"/>
                </a:lnTo>
                <a:lnTo>
                  <a:pt x="23090" y="69870"/>
                </a:lnTo>
                <a:lnTo>
                  <a:pt x="23100" y="69920"/>
                </a:lnTo>
                <a:lnTo>
                  <a:pt x="23110" y="69980"/>
                </a:lnTo>
                <a:lnTo>
                  <a:pt x="23140" y="70060"/>
                </a:lnTo>
                <a:lnTo>
                  <a:pt x="23170" y="70130"/>
                </a:lnTo>
                <a:lnTo>
                  <a:pt x="23210" y="70200"/>
                </a:lnTo>
                <a:lnTo>
                  <a:pt x="23250" y="70250"/>
                </a:lnTo>
                <a:lnTo>
                  <a:pt x="23260" y="70330"/>
                </a:lnTo>
                <a:lnTo>
                  <a:pt x="23260" y="70390"/>
                </a:lnTo>
                <a:lnTo>
                  <a:pt x="23250" y="70460"/>
                </a:lnTo>
                <a:lnTo>
                  <a:pt x="23240" y="70530"/>
                </a:lnTo>
                <a:lnTo>
                  <a:pt x="23250" y="70590"/>
                </a:lnTo>
                <a:lnTo>
                  <a:pt x="23260" y="70660"/>
                </a:lnTo>
                <a:lnTo>
                  <a:pt x="23280" y="70720"/>
                </a:lnTo>
                <a:lnTo>
                  <a:pt x="23310" y="70790"/>
                </a:lnTo>
                <a:lnTo>
                  <a:pt x="23330" y="70880"/>
                </a:lnTo>
                <a:lnTo>
                  <a:pt x="23270" y="70900"/>
                </a:lnTo>
                <a:lnTo>
                  <a:pt x="23220" y="70870"/>
                </a:lnTo>
                <a:lnTo>
                  <a:pt x="23160" y="70880"/>
                </a:lnTo>
                <a:lnTo>
                  <a:pt x="23100" y="70880"/>
                </a:lnTo>
                <a:lnTo>
                  <a:pt x="23050" y="70890"/>
                </a:lnTo>
                <a:lnTo>
                  <a:pt x="23010" y="70920"/>
                </a:lnTo>
                <a:lnTo>
                  <a:pt x="22970" y="70960"/>
                </a:lnTo>
                <a:lnTo>
                  <a:pt x="22950" y="71020"/>
                </a:lnTo>
                <a:lnTo>
                  <a:pt x="22870" y="71060"/>
                </a:lnTo>
                <a:lnTo>
                  <a:pt x="22800" y="71100"/>
                </a:lnTo>
                <a:lnTo>
                  <a:pt x="22730" y="71120"/>
                </a:lnTo>
                <a:lnTo>
                  <a:pt x="22670" y="71180"/>
                </a:lnTo>
                <a:lnTo>
                  <a:pt x="22610" y="71160"/>
                </a:lnTo>
                <a:lnTo>
                  <a:pt x="22550" y="71110"/>
                </a:lnTo>
                <a:lnTo>
                  <a:pt x="22480" y="71090"/>
                </a:lnTo>
                <a:lnTo>
                  <a:pt x="22390" y="71100"/>
                </a:lnTo>
                <a:lnTo>
                  <a:pt x="22320" y="71130"/>
                </a:lnTo>
                <a:lnTo>
                  <a:pt x="22280" y="71170"/>
                </a:lnTo>
                <a:lnTo>
                  <a:pt x="22230" y="71190"/>
                </a:lnTo>
                <a:lnTo>
                  <a:pt x="22170" y="71240"/>
                </a:lnTo>
                <a:lnTo>
                  <a:pt x="22130" y="71290"/>
                </a:lnTo>
                <a:lnTo>
                  <a:pt x="22120" y="71360"/>
                </a:lnTo>
                <a:lnTo>
                  <a:pt x="22050" y="71330"/>
                </a:lnTo>
                <a:lnTo>
                  <a:pt x="22050" y="71260"/>
                </a:lnTo>
                <a:lnTo>
                  <a:pt x="22060" y="71210"/>
                </a:lnTo>
                <a:lnTo>
                  <a:pt x="22040" y="71170"/>
                </a:lnTo>
                <a:lnTo>
                  <a:pt x="22040" y="71110"/>
                </a:lnTo>
                <a:lnTo>
                  <a:pt x="22020" y="71040"/>
                </a:lnTo>
                <a:lnTo>
                  <a:pt x="21980" y="70980"/>
                </a:lnTo>
                <a:lnTo>
                  <a:pt x="21940" y="70930"/>
                </a:lnTo>
                <a:lnTo>
                  <a:pt x="21900" y="70890"/>
                </a:lnTo>
                <a:lnTo>
                  <a:pt x="21870" y="70850"/>
                </a:lnTo>
                <a:lnTo>
                  <a:pt x="21830" y="70810"/>
                </a:lnTo>
                <a:lnTo>
                  <a:pt x="21770" y="70760"/>
                </a:lnTo>
                <a:lnTo>
                  <a:pt x="21710" y="70720"/>
                </a:lnTo>
                <a:lnTo>
                  <a:pt x="21630" y="70690"/>
                </a:lnTo>
                <a:lnTo>
                  <a:pt x="21550" y="70690"/>
                </a:lnTo>
                <a:lnTo>
                  <a:pt x="21490" y="70630"/>
                </a:lnTo>
                <a:lnTo>
                  <a:pt x="21440" y="70620"/>
                </a:lnTo>
                <a:lnTo>
                  <a:pt x="21390" y="70590"/>
                </a:lnTo>
                <a:lnTo>
                  <a:pt x="21380" y="70500"/>
                </a:lnTo>
                <a:lnTo>
                  <a:pt x="21300" y="70530"/>
                </a:lnTo>
                <a:lnTo>
                  <a:pt x="21250" y="70520"/>
                </a:lnTo>
                <a:lnTo>
                  <a:pt x="21210" y="70490"/>
                </a:lnTo>
                <a:lnTo>
                  <a:pt x="21140" y="70500"/>
                </a:lnTo>
                <a:lnTo>
                  <a:pt x="21030" y="70500"/>
                </a:lnTo>
                <a:lnTo>
                  <a:pt x="20960" y="70480"/>
                </a:lnTo>
                <a:lnTo>
                  <a:pt x="20960" y="70410"/>
                </a:lnTo>
                <a:lnTo>
                  <a:pt x="20910" y="70350"/>
                </a:lnTo>
                <a:lnTo>
                  <a:pt x="20810" y="70360"/>
                </a:lnTo>
                <a:lnTo>
                  <a:pt x="20750" y="70380"/>
                </a:lnTo>
                <a:lnTo>
                  <a:pt x="20690" y="70370"/>
                </a:lnTo>
                <a:lnTo>
                  <a:pt x="20620" y="70350"/>
                </a:lnTo>
                <a:lnTo>
                  <a:pt x="20560" y="70360"/>
                </a:lnTo>
                <a:lnTo>
                  <a:pt x="20490" y="70350"/>
                </a:lnTo>
                <a:lnTo>
                  <a:pt x="20410" y="70370"/>
                </a:lnTo>
                <a:lnTo>
                  <a:pt x="20350" y="70390"/>
                </a:lnTo>
                <a:lnTo>
                  <a:pt x="20300" y="70410"/>
                </a:lnTo>
                <a:lnTo>
                  <a:pt x="20240" y="70440"/>
                </a:lnTo>
                <a:lnTo>
                  <a:pt x="20200" y="70460"/>
                </a:lnTo>
                <a:lnTo>
                  <a:pt x="20170" y="70520"/>
                </a:lnTo>
                <a:lnTo>
                  <a:pt x="20140" y="70590"/>
                </a:lnTo>
                <a:lnTo>
                  <a:pt x="20070" y="70610"/>
                </a:lnTo>
                <a:lnTo>
                  <a:pt x="20010" y="70640"/>
                </a:lnTo>
                <a:lnTo>
                  <a:pt x="19950" y="70690"/>
                </a:lnTo>
                <a:lnTo>
                  <a:pt x="19940" y="70740"/>
                </a:lnTo>
                <a:lnTo>
                  <a:pt x="19940" y="70800"/>
                </a:lnTo>
                <a:lnTo>
                  <a:pt x="19900" y="70840"/>
                </a:lnTo>
                <a:lnTo>
                  <a:pt x="19830" y="70870"/>
                </a:lnTo>
                <a:lnTo>
                  <a:pt x="19750" y="70880"/>
                </a:lnTo>
                <a:lnTo>
                  <a:pt x="19700" y="70930"/>
                </a:lnTo>
                <a:lnTo>
                  <a:pt x="19660" y="70980"/>
                </a:lnTo>
                <a:lnTo>
                  <a:pt x="19650" y="71050"/>
                </a:lnTo>
                <a:lnTo>
                  <a:pt x="19650" y="71110"/>
                </a:lnTo>
                <a:lnTo>
                  <a:pt x="19570" y="71120"/>
                </a:lnTo>
                <a:lnTo>
                  <a:pt x="19510" y="71150"/>
                </a:lnTo>
                <a:lnTo>
                  <a:pt x="19450" y="71170"/>
                </a:lnTo>
                <a:lnTo>
                  <a:pt x="19400" y="71180"/>
                </a:lnTo>
                <a:lnTo>
                  <a:pt x="19350" y="71200"/>
                </a:lnTo>
                <a:lnTo>
                  <a:pt x="19300" y="71230"/>
                </a:lnTo>
                <a:lnTo>
                  <a:pt x="19240" y="71250"/>
                </a:lnTo>
                <a:lnTo>
                  <a:pt x="19190" y="71240"/>
                </a:lnTo>
                <a:lnTo>
                  <a:pt x="19160" y="71270"/>
                </a:lnTo>
                <a:lnTo>
                  <a:pt x="19120" y="71350"/>
                </a:lnTo>
                <a:lnTo>
                  <a:pt x="19100" y="71430"/>
                </a:lnTo>
                <a:lnTo>
                  <a:pt x="19130" y="71500"/>
                </a:lnTo>
                <a:lnTo>
                  <a:pt x="19060" y="71490"/>
                </a:lnTo>
                <a:lnTo>
                  <a:pt x="19000" y="71480"/>
                </a:lnTo>
                <a:lnTo>
                  <a:pt x="18940" y="71420"/>
                </a:lnTo>
                <a:lnTo>
                  <a:pt x="18890" y="71360"/>
                </a:lnTo>
                <a:lnTo>
                  <a:pt x="18840" y="71320"/>
                </a:lnTo>
                <a:lnTo>
                  <a:pt x="18790" y="71270"/>
                </a:lnTo>
                <a:lnTo>
                  <a:pt x="18700" y="71230"/>
                </a:lnTo>
                <a:lnTo>
                  <a:pt x="18620" y="71210"/>
                </a:lnTo>
                <a:lnTo>
                  <a:pt x="18540" y="71240"/>
                </a:lnTo>
                <a:lnTo>
                  <a:pt x="18530" y="71310"/>
                </a:lnTo>
                <a:lnTo>
                  <a:pt x="18520" y="71390"/>
                </a:lnTo>
                <a:lnTo>
                  <a:pt x="18480" y="71420"/>
                </a:lnTo>
                <a:lnTo>
                  <a:pt x="18410" y="71420"/>
                </a:lnTo>
                <a:lnTo>
                  <a:pt x="18340" y="71380"/>
                </a:lnTo>
                <a:lnTo>
                  <a:pt x="18250" y="71350"/>
                </a:lnTo>
                <a:lnTo>
                  <a:pt x="18200" y="71310"/>
                </a:lnTo>
                <a:lnTo>
                  <a:pt x="18140" y="71280"/>
                </a:lnTo>
                <a:lnTo>
                  <a:pt x="18100" y="71210"/>
                </a:lnTo>
                <a:lnTo>
                  <a:pt x="18160" y="71200"/>
                </a:lnTo>
                <a:lnTo>
                  <a:pt x="18210" y="71210"/>
                </a:lnTo>
                <a:lnTo>
                  <a:pt x="18260" y="71170"/>
                </a:lnTo>
                <a:lnTo>
                  <a:pt x="18280" y="71100"/>
                </a:lnTo>
                <a:lnTo>
                  <a:pt x="18280" y="71000"/>
                </a:lnTo>
                <a:lnTo>
                  <a:pt x="18260" y="70910"/>
                </a:lnTo>
                <a:lnTo>
                  <a:pt x="18230" y="70850"/>
                </a:lnTo>
                <a:lnTo>
                  <a:pt x="18200" y="70800"/>
                </a:lnTo>
                <a:lnTo>
                  <a:pt x="18160" y="70750"/>
                </a:lnTo>
                <a:lnTo>
                  <a:pt x="18130" y="70710"/>
                </a:lnTo>
                <a:lnTo>
                  <a:pt x="18090" y="70680"/>
                </a:lnTo>
                <a:lnTo>
                  <a:pt x="18040" y="70640"/>
                </a:lnTo>
                <a:lnTo>
                  <a:pt x="17980" y="70590"/>
                </a:lnTo>
                <a:lnTo>
                  <a:pt x="17920" y="70560"/>
                </a:lnTo>
                <a:lnTo>
                  <a:pt x="17860" y="70520"/>
                </a:lnTo>
                <a:lnTo>
                  <a:pt x="17780" y="70490"/>
                </a:lnTo>
                <a:lnTo>
                  <a:pt x="17710" y="70470"/>
                </a:lnTo>
                <a:lnTo>
                  <a:pt x="17700" y="70410"/>
                </a:lnTo>
                <a:lnTo>
                  <a:pt x="17690" y="70340"/>
                </a:lnTo>
                <a:lnTo>
                  <a:pt x="17680" y="70270"/>
                </a:lnTo>
                <a:lnTo>
                  <a:pt x="17670" y="70210"/>
                </a:lnTo>
                <a:lnTo>
                  <a:pt x="17660" y="70130"/>
                </a:lnTo>
                <a:lnTo>
                  <a:pt x="17680" y="70050"/>
                </a:lnTo>
                <a:lnTo>
                  <a:pt x="17700" y="69990"/>
                </a:lnTo>
                <a:lnTo>
                  <a:pt x="17670" y="69910"/>
                </a:lnTo>
                <a:lnTo>
                  <a:pt x="17690" y="69850"/>
                </a:lnTo>
                <a:lnTo>
                  <a:pt x="17720" y="69790"/>
                </a:lnTo>
                <a:lnTo>
                  <a:pt x="17760" y="69720"/>
                </a:lnTo>
                <a:lnTo>
                  <a:pt x="17820" y="69700"/>
                </a:lnTo>
                <a:lnTo>
                  <a:pt x="17870" y="69660"/>
                </a:lnTo>
                <a:lnTo>
                  <a:pt x="17880" y="69580"/>
                </a:lnTo>
                <a:lnTo>
                  <a:pt x="17880" y="69520"/>
                </a:lnTo>
                <a:lnTo>
                  <a:pt x="17870" y="69440"/>
                </a:lnTo>
                <a:lnTo>
                  <a:pt x="17880" y="69360"/>
                </a:lnTo>
                <a:lnTo>
                  <a:pt x="17880" y="69260"/>
                </a:lnTo>
                <a:lnTo>
                  <a:pt x="17880" y="69170"/>
                </a:lnTo>
                <a:lnTo>
                  <a:pt x="17890" y="69080"/>
                </a:lnTo>
                <a:lnTo>
                  <a:pt x="17880" y="69020"/>
                </a:lnTo>
                <a:lnTo>
                  <a:pt x="17880" y="68960"/>
                </a:lnTo>
                <a:lnTo>
                  <a:pt x="17870" y="68900"/>
                </a:lnTo>
                <a:lnTo>
                  <a:pt x="17870" y="68820"/>
                </a:lnTo>
                <a:lnTo>
                  <a:pt x="17850" y="68730"/>
                </a:lnTo>
                <a:lnTo>
                  <a:pt x="17850" y="68660"/>
                </a:lnTo>
                <a:lnTo>
                  <a:pt x="17840" y="68610"/>
                </a:lnTo>
                <a:lnTo>
                  <a:pt x="17820" y="68560"/>
                </a:lnTo>
                <a:lnTo>
                  <a:pt x="17810" y="68490"/>
                </a:lnTo>
                <a:lnTo>
                  <a:pt x="17800" y="68430"/>
                </a:lnTo>
                <a:lnTo>
                  <a:pt x="17780" y="68370"/>
                </a:lnTo>
                <a:lnTo>
                  <a:pt x="17770" y="68300"/>
                </a:lnTo>
                <a:lnTo>
                  <a:pt x="17750" y="68220"/>
                </a:lnTo>
                <a:lnTo>
                  <a:pt x="17730" y="68150"/>
                </a:lnTo>
                <a:lnTo>
                  <a:pt x="17680" y="68070"/>
                </a:lnTo>
                <a:lnTo>
                  <a:pt x="17680" y="68010"/>
                </a:lnTo>
                <a:lnTo>
                  <a:pt x="17680" y="67930"/>
                </a:lnTo>
                <a:lnTo>
                  <a:pt x="17670" y="67820"/>
                </a:lnTo>
                <a:lnTo>
                  <a:pt x="17680" y="67760"/>
                </a:lnTo>
                <a:lnTo>
                  <a:pt x="17680" y="67710"/>
                </a:lnTo>
                <a:lnTo>
                  <a:pt x="17650" y="67660"/>
                </a:lnTo>
                <a:lnTo>
                  <a:pt x="17550" y="67630"/>
                </a:lnTo>
                <a:lnTo>
                  <a:pt x="17580" y="67580"/>
                </a:lnTo>
                <a:lnTo>
                  <a:pt x="17650" y="67550"/>
                </a:lnTo>
                <a:lnTo>
                  <a:pt x="17690" y="67610"/>
                </a:lnTo>
                <a:lnTo>
                  <a:pt x="17730" y="67650"/>
                </a:lnTo>
                <a:lnTo>
                  <a:pt x="17800" y="67630"/>
                </a:lnTo>
                <a:lnTo>
                  <a:pt x="17860" y="67570"/>
                </a:lnTo>
                <a:lnTo>
                  <a:pt x="17900" y="67500"/>
                </a:lnTo>
                <a:lnTo>
                  <a:pt x="17910" y="67430"/>
                </a:lnTo>
                <a:lnTo>
                  <a:pt x="17920" y="67350"/>
                </a:lnTo>
                <a:lnTo>
                  <a:pt x="17970" y="67290"/>
                </a:lnTo>
                <a:lnTo>
                  <a:pt x="18020" y="67240"/>
                </a:lnTo>
                <a:lnTo>
                  <a:pt x="18020" y="67170"/>
                </a:lnTo>
                <a:lnTo>
                  <a:pt x="18020" y="67110"/>
                </a:lnTo>
                <a:lnTo>
                  <a:pt x="18010" y="67040"/>
                </a:lnTo>
                <a:lnTo>
                  <a:pt x="18000" y="66980"/>
                </a:lnTo>
                <a:lnTo>
                  <a:pt x="18000" y="66900"/>
                </a:lnTo>
                <a:lnTo>
                  <a:pt x="17990" y="66800"/>
                </a:lnTo>
                <a:lnTo>
                  <a:pt x="17970" y="66720"/>
                </a:lnTo>
                <a:lnTo>
                  <a:pt x="17960" y="66660"/>
                </a:lnTo>
                <a:lnTo>
                  <a:pt x="17940" y="66570"/>
                </a:lnTo>
                <a:lnTo>
                  <a:pt x="17920" y="66500"/>
                </a:lnTo>
                <a:lnTo>
                  <a:pt x="17920" y="66420"/>
                </a:lnTo>
                <a:lnTo>
                  <a:pt x="17890" y="66370"/>
                </a:lnTo>
                <a:lnTo>
                  <a:pt x="17860" y="66330"/>
                </a:lnTo>
                <a:lnTo>
                  <a:pt x="17830" y="66260"/>
                </a:lnTo>
                <a:lnTo>
                  <a:pt x="17810" y="66170"/>
                </a:lnTo>
                <a:lnTo>
                  <a:pt x="17790" y="66100"/>
                </a:lnTo>
                <a:lnTo>
                  <a:pt x="17770" y="66030"/>
                </a:lnTo>
                <a:lnTo>
                  <a:pt x="17760" y="65980"/>
                </a:lnTo>
                <a:lnTo>
                  <a:pt x="17730" y="65910"/>
                </a:lnTo>
                <a:lnTo>
                  <a:pt x="17720" y="65850"/>
                </a:lnTo>
                <a:lnTo>
                  <a:pt x="17690" y="65770"/>
                </a:lnTo>
                <a:lnTo>
                  <a:pt x="17670" y="65700"/>
                </a:lnTo>
                <a:lnTo>
                  <a:pt x="17640" y="65640"/>
                </a:lnTo>
                <a:lnTo>
                  <a:pt x="17620" y="65580"/>
                </a:lnTo>
                <a:lnTo>
                  <a:pt x="17590" y="65520"/>
                </a:lnTo>
                <a:lnTo>
                  <a:pt x="17560" y="65440"/>
                </a:lnTo>
                <a:lnTo>
                  <a:pt x="17530" y="65380"/>
                </a:lnTo>
                <a:lnTo>
                  <a:pt x="17510" y="65330"/>
                </a:lnTo>
                <a:lnTo>
                  <a:pt x="17480" y="65280"/>
                </a:lnTo>
                <a:lnTo>
                  <a:pt x="17450" y="65240"/>
                </a:lnTo>
                <a:lnTo>
                  <a:pt x="17420" y="65190"/>
                </a:lnTo>
                <a:lnTo>
                  <a:pt x="17380" y="65140"/>
                </a:lnTo>
                <a:lnTo>
                  <a:pt x="17330" y="65090"/>
                </a:lnTo>
                <a:lnTo>
                  <a:pt x="17270" y="65080"/>
                </a:lnTo>
                <a:lnTo>
                  <a:pt x="17190" y="65090"/>
                </a:lnTo>
                <a:lnTo>
                  <a:pt x="17130" y="65110"/>
                </a:lnTo>
                <a:lnTo>
                  <a:pt x="17090" y="65150"/>
                </a:lnTo>
                <a:lnTo>
                  <a:pt x="17040" y="65160"/>
                </a:lnTo>
                <a:lnTo>
                  <a:pt x="16990" y="65190"/>
                </a:lnTo>
                <a:lnTo>
                  <a:pt x="16920" y="65210"/>
                </a:lnTo>
                <a:lnTo>
                  <a:pt x="16880" y="65170"/>
                </a:lnTo>
                <a:lnTo>
                  <a:pt x="16830" y="65090"/>
                </a:lnTo>
                <a:lnTo>
                  <a:pt x="16870" y="65030"/>
                </a:lnTo>
                <a:lnTo>
                  <a:pt x="16900" y="64990"/>
                </a:lnTo>
                <a:lnTo>
                  <a:pt x="16970" y="64970"/>
                </a:lnTo>
                <a:lnTo>
                  <a:pt x="16980" y="64910"/>
                </a:lnTo>
                <a:lnTo>
                  <a:pt x="17020" y="64880"/>
                </a:lnTo>
                <a:lnTo>
                  <a:pt x="17070" y="64870"/>
                </a:lnTo>
                <a:lnTo>
                  <a:pt x="17120" y="64840"/>
                </a:lnTo>
                <a:lnTo>
                  <a:pt x="17170" y="64820"/>
                </a:lnTo>
                <a:lnTo>
                  <a:pt x="17220" y="64820"/>
                </a:lnTo>
                <a:lnTo>
                  <a:pt x="17230" y="64750"/>
                </a:lnTo>
                <a:lnTo>
                  <a:pt x="17210" y="64660"/>
                </a:lnTo>
                <a:lnTo>
                  <a:pt x="17170" y="64600"/>
                </a:lnTo>
                <a:lnTo>
                  <a:pt x="17140" y="64520"/>
                </a:lnTo>
                <a:lnTo>
                  <a:pt x="17150" y="64450"/>
                </a:lnTo>
                <a:lnTo>
                  <a:pt x="17200" y="64430"/>
                </a:lnTo>
                <a:lnTo>
                  <a:pt x="17260" y="64430"/>
                </a:lnTo>
                <a:lnTo>
                  <a:pt x="17310" y="64370"/>
                </a:lnTo>
                <a:lnTo>
                  <a:pt x="17330" y="64270"/>
                </a:lnTo>
                <a:lnTo>
                  <a:pt x="17300" y="64200"/>
                </a:lnTo>
                <a:lnTo>
                  <a:pt x="17280" y="64140"/>
                </a:lnTo>
                <a:lnTo>
                  <a:pt x="17250" y="64080"/>
                </a:lnTo>
                <a:lnTo>
                  <a:pt x="17230" y="64040"/>
                </a:lnTo>
                <a:lnTo>
                  <a:pt x="17250" y="63980"/>
                </a:lnTo>
                <a:lnTo>
                  <a:pt x="17300" y="63990"/>
                </a:lnTo>
                <a:lnTo>
                  <a:pt x="17350" y="64010"/>
                </a:lnTo>
                <a:lnTo>
                  <a:pt x="17430" y="63990"/>
                </a:lnTo>
                <a:lnTo>
                  <a:pt x="17510" y="63980"/>
                </a:lnTo>
                <a:lnTo>
                  <a:pt x="17610" y="63970"/>
                </a:lnTo>
                <a:lnTo>
                  <a:pt x="17620" y="63900"/>
                </a:lnTo>
                <a:lnTo>
                  <a:pt x="17640" y="63820"/>
                </a:lnTo>
                <a:lnTo>
                  <a:pt x="17610" y="63750"/>
                </a:lnTo>
                <a:lnTo>
                  <a:pt x="17660" y="63760"/>
                </a:lnTo>
                <a:lnTo>
                  <a:pt x="17710" y="63770"/>
                </a:lnTo>
                <a:lnTo>
                  <a:pt x="17780" y="63770"/>
                </a:lnTo>
                <a:lnTo>
                  <a:pt x="17840" y="63730"/>
                </a:lnTo>
                <a:lnTo>
                  <a:pt x="17870" y="63670"/>
                </a:lnTo>
                <a:lnTo>
                  <a:pt x="17940" y="63660"/>
                </a:lnTo>
                <a:lnTo>
                  <a:pt x="18000" y="63630"/>
                </a:lnTo>
                <a:lnTo>
                  <a:pt x="18050" y="63570"/>
                </a:lnTo>
                <a:lnTo>
                  <a:pt x="18070" y="63490"/>
                </a:lnTo>
                <a:lnTo>
                  <a:pt x="18070" y="63430"/>
                </a:lnTo>
                <a:lnTo>
                  <a:pt x="18130" y="63430"/>
                </a:lnTo>
                <a:lnTo>
                  <a:pt x="18170" y="63460"/>
                </a:lnTo>
                <a:lnTo>
                  <a:pt x="18210" y="63510"/>
                </a:lnTo>
                <a:lnTo>
                  <a:pt x="18270" y="63520"/>
                </a:lnTo>
                <a:lnTo>
                  <a:pt x="18350" y="63500"/>
                </a:lnTo>
                <a:lnTo>
                  <a:pt x="18410" y="63450"/>
                </a:lnTo>
                <a:lnTo>
                  <a:pt x="18470" y="63420"/>
                </a:lnTo>
                <a:lnTo>
                  <a:pt x="18510" y="63380"/>
                </a:lnTo>
                <a:lnTo>
                  <a:pt x="18490" y="63320"/>
                </a:lnTo>
                <a:lnTo>
                  <a:pt x="18450" y="63260"/>
                </a:lnTo>
                <a:lnTo>
                  <a:pt x="18410" y="63180"/>
                </a:lnTo>
                <a:lnTo>
                  <a:pt x="18370" y="63090"/>
                </a:lnTo>
                <a:lnTo>
                  <a:pt x="18320" y="63040"/>
                </a:lnTo>
                <a:lnTo>
                  <a:pt x="18330" y="62980"/>
                </a:lnTo>
                <a:lnTo>
                  <a:pt x="18360" y="62920"/>
                </a:lnTo>
                <a:lnTo>
                  <a:pt x="18320" y="62870"/>
                </a:lnTo>
                <a:lnTo>
                  <a:pt x="18260" y="62850"/>
                </a:lnTo>
                <a:lnTo>
                  <a:pt x="18200" y="62870"/>
                </a:lnTo>
                <a:lnTo>
                  <a:pt x="18120" y="62880"/>
                </a:lnTo>
                <a:lnTo>
                  <a:pt x="18060" y="62880"/>
                </a:lnTo>
                <a:lnTo>
                  <a:pt x="17990" y="62930"/>
                </a:lnTo>
                <a:lnTo>
                  <a:pt x="17950" y="62960"/>
                </a:lnTo>
                <a:lnTo>
                  <a:pt x="17890" y="62990"/>
                </a:lnTo>
                <a:lnTo>
                  <a:pt x="17800" y="62960"/>
                </a:lnTo>
                <a:lnTo>
                  <a:pt x="17760" y="62890"/>
                </a:lnTo>
                <a:lnTo>
                  <a:pt x="17680" y="62850"/>
                </a:lnTo>
                <a:lnTo>
                  <a:pt x="17630" y="62800"/>
                </a:lnTo>
                <a:lnTo>
                  <a:pt x="17600" y="62740"/>
                </a:lnTo>
                <a:lnTo>
                  <a:pt x="17570" y="62680"/>
                </a:lnTo>
                <a:lnTo>
                  <a:pt x="17560" y="62620"/>
                </a:lnTo>
                <a:lnTo>
                  <a:pt x="17550" y="62560"/>
                </a:lnTo>
                <a:lnTo>
                  <a:pt x="17540" y="62510"/>
                </a:lnTo>
                <a:lnTo>
                  <a:pt x="17520" y="62440"/>
                </a:lnTo>
                <a:lnTo>
                  <a:pt x="17520" y="62370"/>
                </a:lnTo>
                <a:lnTo>
                  <a:pt x="17510" y="62290"/>
                </a:lnTo>
                <a:lnTo>
                  <a:pt x="17500" y="62220"/>
                </a:lnTo>
                <a:lnTo>
                  <a:pt x="17490" y="62160"/>
                </a:lnTo>
                <a:lnTo>
                  <a:pt x="17480" y="62090"/>
                </a:lnTo>
                <a:lnTo>
                  <a:pt x="17490" y="62020"/>
                </a:lnTo>
                <a:lnTo>
                  <a:pt x="17520" y="61960"/>
                </a:lnTo>
                <a:lnTo>
                  <a:pt x="17500" y="61880"/>
                </a:lnTo>
                <a:lnTo>
                  <a:pt x="17490" y="61820"/>
                </a:lnTo>
                <a:lnTo>
                  <a:pt x="17450" y="61780"/>
                </a:lnTo>
                <a:lnTo>
                  <a:pt x="17430" y="61730"/>
                </a:lnTo>
                <a:lnTo>
                  <a:pt x="17400" y="61680"/>
                </a:lnTo>
                <a:lnTo>
                  <a:pt x="17330" y="61620"/>
                </a:lnTo>
                <a:lnTo>
                  <a:pt x="17300" y="61700"/>
                </a:lnTo>
                <a:lnTo>
                  <a:pt x="17250" y="61670"/>
                </a:lnTo>
                <a:lnTo>
                  <a:pt x="17230" y="61620"/>
                </a:lnTo>
                <a:lnTo>
                  <a:pt x="17220" y="61550"/>
                </a:lnTo>
                <a:lnTo>
                  <a:pt x="17230" y="61500"/>
                </a:lnTo>
                <a:lnTo>
                  <a:pt x="17240" y="61430"/>
                </a:lnTo>
                <a:lnTo>
                  <a:pt x="17180" y="61470"/>
                </a:lnTo>
                <a:lnTo>
                  <a:pt x="17120" y="61500"/>
                </a:lnTo>
                <a:lnTo>
                  <a:pt x="17120" y="61420"/>
                </a:lnTo>
                <a:lnTo>
                  <a:pt x="17060" y="61400"/>
                </a:lnTo>
                <a:lnTo>
                  <a:pt x="17000" y="61380"/>
                </a:lnTo>
                <a:lnTo>
                  <a:pt x="16960" y="61370"/>
                </a:lnTo>
                <a:lnTo>
                  <a:pt x="16940" y="61310"/>
                </a:lnTo>
                <a:lnTo>
                  <a:pt x="16880" y="61300"/>
                </a:lnTo>
                <a:lnTo>
                  <a:pt x="16820" y="61320"/>
                </a:lnTo>
                <a:lnTo>
                  <a:pt x="16780" y="61250"/>
                </a:lnTo>
                <a:lnTo>
                  <a:pt x="16730" y="61220"/>
                </a:lnTo>
                <a:lnTo>
                  <a:pt x="16690" y="61270"/>
                </a:lnTo>
                <a:lnTo>
                  <a:pt x="16670" y="61310"/>
                </a:lnTo>
                <a:lnTo>
                  <a:pt x="16630" y="61370"/>
                </a:lnTo>
                <a:lnTo>
                  <a:pt x="16560" y="61410"/>
                </a:lnTo>
                <a:lnTo>
                  <a:pt x="16510" y="61460"/>
                </a:lnTo>
                <a:lnTo>
                  <a:pt x="16430" y="61520"/>
                </a:lnTo>
                <a:lnTo>
                  <a:pt x="16360" y="61550"/>
                </a:lnTo>
                <a:lnTo>
                  <a:pt x="16330" y="61590"/>
                </a:lnTo>
                <a:lnTo>
                  <a:pt x="16270" y="61580"/>
                </a:lnTo>
                <a:lnTo>
                  <a:pt x="16230" y="61530"/>
                </a:lnTo>
                <a:lnTo>
                  <a:pt x="16210" y="61400"/>
                </a:lnTo>
                <a:lnTo>
                  <a:pt x="16240" y="61340"/>
                </a:lnTo>
                <a:lnTo>
                  <a:pt x="16260" y="61280"/>
                </a:lnTo>
                <a:lnTo>
                  <a:pt x="16270" y="61230"/>
                </a:lnTo>
                <a:lnTo>
                  <a:pt x="16260" y="61170"/>
                </a:lnTo>
                <a:lnTo>
                  <a:pt x="16250" y="61110"/>
                </a:lnTo>
                <a:lnTo>
                  <a:pt x="16240" y="61040"/>
                </a:lnTo>
                <a:lnTo>
                  <a:pt x="16240" y="60970"/>
                </a:lnTo>
                <a:lnTo>
                  <a:pt x="16220" y="60920"/>
                </a:lnTo>
                <a:lnTo>
                  <a:pt x="16190" y="60880"/>
                </a:lnTo>
                <a:lnTo>
                  <a:pt x="16170" y="60830"/>
                </a:lnTo>
                <a:lnTo>
                  <a:pt x="16140" y="60770"/>
                </a:lnTo>
                <a:lnTo>
                  <a:pt x="16100" y="60700"/>
                </a:lnTo>
                <a:lnTo>
                  <a:pt x="16060" y="60650"/>
                </a:lnTo>
                <a:lnTo>
                  <a:pt x="16030" y="60600"/>
                </a:lnTo>
                <a:lnTo>
                  <a:pt x="16000" y="60560"/>
                </a:lnTo>
                <a:lnTo>
                  <a:pt x="15970" y="60490"/>
                </a:lnTo>
                <a:lnTo>
                  <a:pt x="15940" y="60450"/>
                </a:lnTo>
                <a:lnTo>
                  <a:pt x="15900" y="60400"/>
                </a:lnTo>
                <a:lnTo>
                  <a:pt x="15880" y="60330"/>
                </a:lnTo>
                <a:lnTo>
                  <a:pt x="15810" y="60310"/>
                </a:lnTo>
                <a:lnTo>
                  <a:pt x="15760" y="60230"/>
                </a:lnTo>
                <a:lnTo>
                  <a:pt x="15730" y="60160"/>
                </a:lnTo>
                <a:lnTo>
                  <a:pt x="15710" y="60090"/>
                </a:lnTo>
                <a:lnTo>
                  <a:pt x="15750" y="60000"/>
                </a:lnTo>
                <a:lnTo>
                  <a:pt x="15670" y="59900"/>
                </a:lnTo>
                <a:lnTo>
                  <a:pt x="15590" y="59860"/>
                </a:lnTo>
                <a:lnTo>
                  <a:pt x="15520" y="59830"/>
                </a:lnTo>
                <a:lnTo>
                  <a:pt x="15460" y="59790"/>
                </a:lnTo>
                <a:lnTo>
                  <a:pt x="15410" y="59730"/>
                </a:lnTo>
                <a:lnTo>
                  <a:pt x="15380" y="59690"/>
                </a:lnTo>
                <a:lnTo>
                  <a:pt x="15350" y="59640"/>
                </a:lnTo>
                <a:lnTo>
                  <a:pt x="15290" y="59570"/>
                </a:lnTo>
                <a:lnTo>
                  <a:pt x="15240" y="59500"/>
                </a:lnTo>
                <a:lnTo>
                  <a:pt x="15200" y="59440"/>
                </a:lnTo>
                <a:lnTo>
                  <a:pt x="15160" y="59360"/>
                </a:lnTo>
                <a:lnTo>
                  <a:pt x="15160" y="59300"/>
                </a:lnTo>
                <a:lnTo>
                  <a:pt x="15190" y="59250"/>
                </a:lnTo>
                <a:lnTo>
                  <a:pt x="15240" y="59210"/>
                </a:lnTo>
                <a:lnTo>
                  <a:pt x="15200" y="59080"/>
                </a:lnTo>
                <a:lnTo>
                  <a:pt x="15160" y="59050"/>
                </a:lnTo>
                <a:lnTo>
                  <a:pt x="15120" y="59000"/>
                </a:lnTo>
                <a:lnTo>
                  <a:pt x="15090" y="58950"/>
                </a:lnTo>
                <a:lnTo>
                  <a:pt x="15070" y="58890"/>
                </a:lnTo>
                <a:lnTo>
                  <a:pt x="15050" y="58810"/>
                </a:lnTo>
                <a:lnTo>
                  <a:pt x="15020" y="58750"/>
                </a:lnTo>
                <a:lnTo>
                  <a:pt x="14970" y="58680"/>
                </a:lnTo>
                <a:lnTo>
                  <a:pt x="14910" y="58700"/>
                </a:lnTo>
                <a:lnTo>
                  <a:pt x="14850" y="58710"/>
                </a:lnTo>
                <a:lnTo>
                  <a:pt x="14840" y="58650"/>
                </a:lnTo>
                <a:lnTo>
                  <a:pt x="14820" y="58590"/>
                </a:lnTo>
                <a:lnTo>
                  <a:pt x="14820" y="58520"/>
                </a:lnTo>
                <a:lnTo>
                  <a:pt x="14850" y="58470"/>
                </a:lnTo>
                <a:lnTo>
                  <a:pt x="14910" y="58460"/>
                </a:lnTo>
                <a:lnTo>
                  <a:pt x="14950" y="58430"/>
                </a:lnTo>
                <a:lnTo>
                  <a:pt x="14940" y="58360"/>
                </a:lnTo>
                <a:lnTo>
                  <a:pt x="14920" y="58300"/>
                </a:lnTo>
                <a:lnTo>
                  <a:pt x="14900" y="58240"/>
                </a:lnTo>
                <a:lnTo>
                  <a:pt x="14860" y="58160"/>
                </a:lnTo>
                <a:lnTo>
                  <a:pt x="14820" y="58090"/>
                </a:lnTo>
                <a:lnTo>
                  <a:pt x="14790" y="58030"/>
                </a:lnTo>
                <a:lnTo>
                  <a:pt x="14750" y="57960"/>
                </a:lnTo>
                <a:lnTo>
                  <a:pt x="14690" y="57920"/>
                </a:lnTo>
                <a:lnTo>
                  <a:pt x="14620" y="57940"/>
                </a:lnTo>
                <a:lnTo>
                  <a:pt x="14600" y="57860"/>
                </a:lnTo>
                <a:lnTo>
                  <a:pt x="14570" y="57800"/>
                </a:lnTo>
                <a:lnTo>
                  <a:pt x="14540" y="57730"/>
                </a:lnTo>
                <a:lnTo>
                  <a:pt x="14490" y="57660"/>
                </a:lnTo>
                <a:lnTo>
                  <a:pt x="14480" y="57600"/>
                </a:lnTo>
                <a:lnTo>
                  <a:pt x="14490" y="57590"/>
                </a:lnTo>
                <a:lnTo>
                  <a:pt x="14530" y="57550"/>
                </a:lnTo>
                <a:lnTo>
                  <a:pt x="14520" y="57470"/>
                </a:lnTo>
                <a:lnTo>
                  <a:pt x="14510" y="57420"/>
                </a:lnTo>
                <a:lnTo>
                  <a:pt x="14510" y="57340"/>
                </a:lnTo>
                <a:lnTo>
                  <a:pt x="14520" y="57270"/>
                </a:lnTo>
                <a:lnTo>
                  <a:pt x="14510" y="57200"/>
                </a:lnTo>
                <a:lnTo>
                  <a:pt x="14510" y="57140"/>
                </a:lnTo>
                <a:lnTo>
                  <a:pt x="14490" y="57070"/>
                </a:lnTo>
                <a:lnTo>
                  <a:pt x="14480" y="57000"/>
                </a:lnTo>
                <a:lnTo>
                  <a:pt x="14480" y="56920"/>
                </a:lnTo>
                <a:lnTo>
                  <a:pt x="14480" y="56840"/>
                </a:lnTo>
                <a:lnTo>
                  <a:pt x="14500" y="56760"/>
                </a:lnTo>
                <a:lnTo>
                  <a:pt x="14490" y="56690"/>
                </a:lnTo>
                <a:lnTo>
                  <a:pt x="14480" y="56610"/>
                </a:lnTo>
                <a:lnTo>
                  <a:pt x="14480" y="56520"/>
                </a:lnTo>
                <a:lnTo>
                  <a:pt x="14470" y="56470"/>
                </a:lnTo>
                <a:lnTo>
                  <a:pt x="14470" y="56410"/>
                </a:lnTo>
                <a:lnTo>
                  <a:pt x="14470" y="56330"/>
                </a:lnTo>
                <a:lnTo>
                  <a:pt x="14470" y="56260"/>
                </a:lnTo>
                <a:lnTo>
                  <a:pt x="14480" y="56170"/>
                </a:lnTo>
                <a:lnTo>
                  <a:pt x="14470" y="56100"/>
                </a:lnTo>
                <a:lnTo>
                  <a:pt x="14470" y="56010"/>
                </a:lnTo>
                <a:lnTo>
                  <a:pt x="14470" y="55940"/>
                </a:lnTo>
                <a:lnTo>
                  <a:pt x="14460" y="55870"/>
                </a:lnTo>
                <a:lnTo>
                  <a:pt x="14430" y="55800"/>
                </a:lnTo>
                <a:lnTo>
                  <a:pt x="14420" y="55720"/>
                </a:lnTo>
                <a:lnTo>
                  <a:pt x="14400" y="55660"/>
                </a:lnTo>
                <a:lnTo>
                  <a:pt x="14390" y="55590"/>
                </a:lnTo>
                <a:lnTo>
                  <a:pt x="14370" y="55520"/>
                </a:lnTo>
                <a:lnTo>
                  <a:pt x="14330" y="55440"/>
                </a:lnTo>
                <a:lnTo>
                  <a:pt x="14270" y="55370"/>
                </a:lnTo>
                <a:lnTo>
                  <a:pt x="14230" y="55320"/>
                </a:lnTo>
                <a:lnTo>
                  <a:pt x="14180" y="55250"/>
                </a:lnTo>
                <a:lnTo>
                  <a:pt x="14150" y="55180"/>
                </a:lnTo>
                <a:lnTo>
                  <a:pt x="14080" y="55140"/>
                </a:lnTo>
                <a:lnTo>
                  <a:pt x="13980" y="55110"/>
                </a:lnTo>
                <a:lnTo>
                  <a:pt x="13980" y="55050"/>
                </a:lnTo>
                <a:lnTo>
                  <a:pt x="14010" y="55010"/>
                </a:lnTo>
                <a:lnTo>
                  <a:pt x="14020" y="54950"/>
                </a:lnTo>
                <a:lnTo>
                  <a:pt x="13960" y="54940"/>
                </a:lnTo>
                <a:lnTo>
                  <a:pt x="13910" y="54910"/>
                </a:lnTo>
                <a:lnTo>
                  <a:pt x="13840" y="54880"/>
                </a:lnTo>
                <a:lnTo>
                  <a:pt x="13740" y="54860"/>
                </a:lnTo>
                <a:lnTo>
                  <a:pt x="13710" y="54820"/>
                </a:lnTo>
                <a:lnTo>
                  <a:pt x="13670" y="54760"/>
                </a:lnTo>
                <a:lnTo>
                  <a:pt x="13650" y="54700"/>
                </a:lnTo>
                <a:lnTo>
                  <a:pt x="13660" y="54650"/>
                </a:lnTo>
                <a:lnTo>
                  <a:pt x="13640" y="54570"/>
                </a:lnTo>
                <a:lnTo>
                  <a:pt x="13620" y="54500"/>
                </a:lnTo>
                <a:lnTo>
                  <a:pt x="13540" y="54490"/>
                </a:lnTo>
                <a:lnTo>
                  <a:pt x="13490" y="54480"/>
                </a:lnTo>
                <a:lnTo>
                  <a:pt x="13440" y="54420"/>
                </a:lnTo>
                <a:lnTo>
                  <a:pt x="13400" y="54360"/>
                </a:lnTo>
                <a:lnTo>
                  <a:pt x="13380" y="54310"/>
                </a:lnTo>
                <a:lnTo>
                  <a:pt x="13360" y="54240"/>
                </a:lnTo>
                <a:lnTo>
                  <a:pt x="13340" y="54160"/>
                </a:lnTo>
                <a:lnTo>
                  <a:pt x="13290" y="54110"/>
                </a:lnTo>
                <a:lnTo>
                  <a:pt x="13240" y="54070"/>
                </a:lnTo>
                <a:lnTo>
                  <a:pt x="13180" y="54020"/>
                </a:lnTo>
                <a:lnTo>
                  <a:pt x="13140" y="53940"/>
                </a:lnTo>
                <a:lnTo>
                  <a:pt x="13120" y="53900"/>
                </a:lnTo>
                <a:lnTo>
                  <a:pt x="13090" y="53830"/>
                </a:lnTo>
                <a:lnTo>
                  <a:pt x="13060" y="53760"/>
                </a:lnTo>
                <a:lnTo>
                  <a:pt x="13030" y="53690"/>
                </a:lnTo>
                <a:lnTo>
                  <a:pt x="12990" y="53600"/>
                </a:lnTo>
                <a:lnTo>
                  <a:pt x="12960" y="53510"/>
                </a:lnTo>
                <a:lnTo>
                  <a:pt x="12940" y="53440"/>
                </a:lnTo>
                <a:lnTo>
                  <a:pt x="12920" y="53370"/>
                </a:lnTo>
                <a:lnTo>
                  <a:pt x="12900" y="53310"/>
                </a:lnTo>
                <a:lnTo>
                  <a:pt x="12920" y="53240"/>
                </a:lnTo>
                <a:lnTo>
                  <a:pt x="12920" y="53150"/>
                </a:lnTo>
                <a:lnTo>
                  <a:pt x="12940" y="53080"/>
                </a:lnTo>
                <a:lnTo>
                  <a:pt x="12510" y="52250"/>
                </a:lnTo>
                <a:lnTo>
                  <a:pt x="12440" y="51920"/>
                </a:lnTo>
                <a:lnTo>
                  <a:pt x="12410" y="51840"/>
                </a:lnTo>
                <a:lnTo>
                  <a:pt x="12300" y="51810"/>
                </a:lnTo>
                <a:lnTo>
                  <a:pt x="12280" y="51750"/>
                </a:lnTo>
                <a:lnTo>
                  <a:pt x="12250" y="51680"/>
                </a:lnTo>
                <a:lnTo>
                  <a:pt x="12220" y="51600"/>
                </a:lnTo>
                <a:lnTo>
                  <a:pt x="12220" y="51520"/>
                </a:lnTo>
                <a:lnTo>
                  <a:pt x="12190" y="51450"/>
                </a:lnTo>
                <a:lnTo>
                  <a:pt x="12170" y="51370"/>
                </a:lnTo>
                <a:lnTo>
                  <a:pt x="12160" y="51310"/>
                </a:lnTo>
                <a:lnTo>
                  <a:pt x="12150" y="51250"/>
                </a:lnTo>
                <a:lnTo>
                  <a:pt x="12150" y="51180"/>
                </a:lnTo>
                <a:lnTo>
                  <a:pt x="12190" y="51070"/>
                </a:lnTo>
                <a:lnTo>
                  <a:pt x="12200" y="51060"/>
                </a:lnTo>
                <a:lnTo>
                  <a:pt x="12210" y="51020"/>
                </a:lnTo>
                <a:lnTo>
                  <a:pt x="12520" y="51190"/>
                </a:lnTo>
                <a:lnTo>
                  <a:pt x="15540" y="51380"/>
                </a:lnTo>
                <a:lnTo>
                  <a:pt x="15940" y="51480"/>
                </a:lnTo>
                <a:lnTo>
                  <a:pt x="16070" y="51530"/>
                </a:lnTo>
                <a:lnTo>
                  <a:pt x="16180" y="51570"/>
                </a:lnTo>
                <a:lnTo>
                  <a:pt x="16330" y="51620"/>
                </a:lnTo>
                <a:lnTo>
                  <a:pt x="16490" y="51690"/>
                </a:lnTo>
                <a:lnTo>
                  <a:pt x="16650" y="51760"/>
                </a:lnTo>
                <a:lnTo>
                  <a:pt x="16840" y="51860"/>
                </a:lnTo>
                <a:lnTo>
                  <a:pt x="17020" y="51940"/>
                </a:lnTo>
                <a:lnTo>
                  <a:pt x="17140" y="51990"/>
                </a:lnTo>
                <a:lnTo>
                  <a:pt x="17250" y="52040"/>
                </a:lnTo>
                <a:lnTo>
                  <a:pt x="17360" y="52090"/>
                </a:lnTo>
                <a:lnTo>
                  <a:pt x="17500" y="52140"/>
                </a:lnTo>
                <a:lnTo>
                  <a:pt x="17590" y="52180"/>
                </a:lnTo>
                <a:lnTo>
                  <a:pt x="17680" y="52230"/>
                </a:lnTo>
                <a:lnTo>
                  <a:pt x="17750" y="52260"/>
                </a:lnTo>
                <a:lnTo>
                  <a:pt x="17810" y="52290"/>
                </a:lnTo>
                <a:lnTo>
                  <a:pt x="17880" y="52320"/>
                </a:lnTo>
                <a:lnTo>
                  <a:pt x="17930" y="52340"/>
                </a:lnTo>
                <a:lnTo>
                  <a:pt x="18000" y="52360"/>
                </a:lnTo>
                <a:lnTo>
                  <a:pt x="18070" y="52380"/>
                </a:lnTo>
                <a:lnTo>
                  <a:pt x="18130" y="52390"/>
                </a:lnTo>
                <a:lnTo>
                  <a:pt x="18220" y="52390"/>
                </a:lnTo>
                <a:lnTo>
                  <a:pt x="18280" y="52390"/>
                </a:lnTo>
                <a:lnTo>
                  <a:pt x="18340" y="52400"/>
                </a:lnTo>
                <a:lnTo>
                  <a:pt x="18420" y="52410"/>
                </a:lnTo>
                <a:lnTo>
                  <a:pt x="18480" y="52390"/>
                </a:lnTo>
                <a:lnTo>
                  <a:pt x="18550" y="52360"/>
                </a:lnTo>
                <a:lnTo>
                  <a:pt x="18630" y="52340"/>
                </a:lnTo>
                <a:lnTo>
                  <a:pt x="18700" y="52360"/>
                </a:lnTo>
                <a:lnTo>
                  <a:pt x="18760" y="52410"/>
                </a:lnTo>
                <a:lnTo>
                  <a:pt x="18800" y="52380"/>
                </a:lnTo>
                <a:lnTo>
                  <a:pt x="18880" y="52380"/>
                </a:lnTo>
                <a:lnTo>
                  <a:pt x="18960" y="52310"/>
                </a:lnTo>
                <a:lnTo>
                  <a:pt x="19010" y="52330"/>
                </a:lnTo>
                <a:lnTo>
                  <a:pt x="19070" y="52310"/>
                </a:lnTo>
                <a:lnTo>
                  <a:pt x="19200" y="52260"/>
                </a:lnTo>
                <a:lnTo>
                  <a:pt x="19350" y="52090"/>
                </a:lnTo>
                <a:lnTo>
                  <a:pt x="19430" y="52070"/>
                </a:lnTo>
                <a:lnTo>
                  <a:pt x="19590" y="52080"/>
                </a:lnTo>
                <a:lnTo>
                  <a:pt x="19660" y="52110"/>
                </a:lnTo>
                <a:lnTo>
                  <a:pt x="19790" y="52120"/>
                </a:lnTo>
                <a:lnTo>
                  <a:pt x="19850" y="52180"/>
                </a:lnTo>
                <a:lnTo>
                  <a:pt x="19910" y="52160"/>
                </a:lnTo>
                <a:lnTo>
                  <a:pt x="19960" y="52070"/>
                </a:lnTo>
                <a:lnTo>
                  <a:pt x="19940" y="51970"/>
                </a:lnTo>
                <a:lnTo>
                  <a:pt x="19990" y="51850"/>
                </a:lnTo>
                <a:lnTo>
                  <a:pt x="20060" y="51830"/>
                </a:lnTo>
                <a:lnTo>
                  <a:pt x="20160" y="51860"/>
                </a:lnTo>
                <a:lnTo>
                  <a:pt x="20220" y="51830"/>
                </a:lnTo>
                <a:lnTo>
                  <a:pt x="20250" y="51870"/>
                </a:lnTo>
                <a:lnTo>
                  <a:pt x="20360" y="51880"/>
                </a:lnTo>
                <a:lnTo>
                  <a:pt x="20440" y="51810"/>
                </a:lnTo>
                <a:lnTo>
                  <a:pt x="20450" y="51730"/>
                </a:lnTo>
                <a:lnTo>
                  <a:pt x="20540" y="51700"/>
                </a:lnTo>
                <a:lnTo>
                  <a:pt x="20630" y="51630"/>
                </a:lnTo>
                <a:lnTo>
                  <a:pt x="20710" y="51630"/>
                </a:lnTo>
                <a:lnTo>
                  <a:pt x="20770" y="51660"/>
                </a:lnTo>
                <a:lnTo>
                  <a:pt x="20840" y="51680"/>
                </a:lnTo>
                <a:lnTo>
                  <a:pt x="20920" y="51720"/>
                </a:lnTo>
                <a:lnTo>
                  <a:pt x="20990" y="51770"/>
                </a:lnTo>
                <a:lnTo>
                  <a:pt x="21070" y="51750"/>
                </a:lnTo>
                <a:lnTo>
                  <a:pt x="21140" y="51680"/>
                </a:lnTo>
                <a:lnTo>
                  <a:pt x="21220" y="51680"/>
                </a:lnTo>
                <a:lnTo>
                  <a:pt x="21300" y="51680"/>
                </a:lnTo>
                <a:lnTo>
                  <a:pt x="21370" y="51670"/>
                </a:lnTo>
                <a:lnTo>
                  <a:pt x="21420" y="51610"/>
                </a:lnTo>
                <a:lnTo>
                  <a:pt x="21450" y="51540"/>
                </a:lnTo>
                <a:lnTo>
                  <a:pt x="21460" y="51480"/>
                </a:lnTo>
                <a:lnTo>
                  <a:pt x="21480" y="51400"/>
                </a:lnTo>
                <a:lnTo>
                  <a:pt x="21510" y="51330"/>
                </a:lnTo>
                <a:lnTo>
                  <a:pt x="21510" y="51270"/>
                </a:lnTo>
                <a:lnTo>
                  <a:pt x="21580" y="51230"/>
                </a:lnTo>
                <a:lnTo>
                  <a:pt x="21640" y="51180"/>
                </a:lnTo>
                <a:lnTo>
                  <a:pt x="21670" y="51130"/>
                </a:lnTo>
                <a:lnTo>
                  <a:pt x="21730" y="51090"/>
                </a:lnTo>
                <a:lnTo>
                  <a:pt x="21820" y="51070"/>
                </a:lnTo>
                <a:lnTo>
                  <a:pt x="21890" y="51030"/>
                </a:lnTo>
                <a:lnTo>
                  <a:pt x="21950" y="50980"/>
                </a:lnTo>
                <a:lnTo>
                  <a:pt x="21980" y="50940"/>
                </a:lnTo>
                <a:lnTo>
                  <a:pt x="22050" y="50940"/>
                </a:lnTo>
                <a:lnTo>
                  <a:pt x="22120" y="50910"/>
                </a:lnTo>
                <a:lnTo>
                  <a:pt x="22200" y="50910"/>
                </a:lnTo>
                <a:lnTo>
                  <a:pt x="22260" y="50890"/>
                </a:lnTo>
                <a:lnTo>
                  <a:pt x="22270" y="50830"/>
                </a:lnTo>
                <a:lnTo>
                  <a:pt x="22250" y="50770"/>
                </a:lnTo>
                <a:lnTo>
                  <a:pt x="22230" y="50700"/>
                </a:lnTo>
                <a:lnTo>
                  <a:pt x="22230" y="50640"/>
                </a:lnTo>
                <a:lnTo>
                  <a:pt x="22230" y="50580"/>
                </a:lnTo>
                <a:lnTo>
                  <a:pt x="22240" y="50510"/>
                </a:lnTo>
                <a:lnTo>
                  <a:pt x="22280" y="50440"/>
                </a:lnTo>
                <a:lnTo>
                  <a:pt x="22280" y="50370"/>
                </a:lnTo>
                <a:lnTo>
                  <a:pt x="22330" y="50330"/>
                </a:lnTo>
                <a:lnTo>
                  <a:pt x="22400" y="50260"/>
                </a:lnTo>
                <a:lnTo>
                  <a:pt x="22450" y="50190"/>
                </a:lnTo>
                <a:lnTo>
                  <a:pt x="22520" y="50160"/>
                </a:lnTo>
                <a:lnTo>
                  <a:pt x="22570" y="50170"/>
                </a:lnTo>
                <a:lnTo>
                  <a:pt x="22640" y="50180"/>
                </a:lnTo>
                <a:lnTo>
                  <a:pt x="22670" y="50130"/>
                </a:lnTo>
                <a:lnTo>
                  <a:pt x="22600" y="50080"/>
                </a:lnTo>
                <a:lnTo>
                  <a:pt x="22640" y="49990"/>
                </a:lnTo>
                <a:lnTo>
                  <a:pt x="22590" y="49920"/>
                </a:lnTo>
                <a:lnTo>
                  <a:pt x="22570" y="49850"/>
                </a:lnTo>
                <a:lnTo>
                  <a:pt x="22620" y="49790"/>
                </a:lnTo>
                <a:lnTo>
                  <a:pt x="22590" y="49730"/>
                </a:lnTo>
                <a:lnTo>
                  <a:pt x="22710" y="49600"/>
                </a:lnTo>
                <a:lnTo>
                  <a:pt x="22760" y="49530"/>
                </a:lnTo>
                <a:lnTo>
                  <a:pt x="22820" y="49510"/>
                </a:lnTo>
                <a:lnTo>
                  <a:pt x="22880" y="49500"/>
                </a:lnTo>
                <a:lnTo>
                  <a:pt x="22930" y="49530"/>
                </a:lnTo>
                <a:lnTo>
                  <a:pt x="22960" y="49590"/>
                </a:lnTo>
                <a:lnTo>
                  <a:pt x="23020" y="49600"/>
                </a:lnTo>
                <a:lnTo>
                  <a:pt x="23090" y="49620"/>
                </a:lnTo>
                <a:lnTo>
                  <a:pt x="23140" y="49660"/>
                </a:lnTo>
                <a:lnTo>
                  <a:pt x="23170" y="49720"/>
                </a:lnTo>
                <a:lnTo>
                  <a:pt x="23240" y="49740"/>
                </a:lnTo>
                <a:lnTo>
                  <a:pt x="23290" y="49800"/>
                </a:lnTo>
                <a:lnTo>
                  <a:pt x="23360" y="49820"/>
                </a:lnTo>
                <a:lnTo>
                  <a:pt x="23410" y="49840"/>
                </a:lnTo>
                <a:lnTo>
                  <a:pt x="23460" y="49890"/>
                </a:lnTo>
                <a:lnTo>
                  <a:pt x="23520" y="49850"/>
                </a:lnTo>
                <a:lnTo>
                  <a:pt x="23590" y="49800"/>
                </a:lnTo>
                <a:lnTo>
                  <a:pt x="23650" y="49790"/>
                </a:lnTo>
                <a:lnTo>
                  <a:pt x="23710" y="49770"/>
                </a:lnTo>
                <a:lnTo>
                  <a:pt x="23780" y="49730"/>
                </a:lnTo>
                <a:lnTo>
                  <a:pt x="23860" y="49670"/>
                </a:lnTo>
                <a:lnTo>
                  <a:pt x="23910" y="49640"/>
                </a:lnTo>
                <a:lnTo>
                  <a:pt x="23950" y="49580"/>
                </a:lnTo>
                <a:lnTo>
                  <a:pt x="24000" y="49520"/>
                </a:lnTo>
                <a:lnTo>
                  <a:pt x="24050" y="49460"/>
                </a:lnTo>
                <a:lnTo>
                  <a:pt x="24080" y="49400"/>
                </a:lnTo>
                <a:lnTo>
                  <a:pt x="24130" y="49380"/>
                </a:lnTo>
                <a:lnTo>
                  <a:pt x="24200" y="49380"/>
                </a:lnTo>
                <a:lnTo>
                  <a:pt x="24240" y="49420"/>
                </a:lnTo>
                <a:lnTo>
                  <a:pt x="24290" y="49460"/>
                </a:lnTo>
                <a:lnTo>
                  <a:pt x="24330" y="49510"/>
                </a:lnTo>
                <a:lnTo>
                  <a:pt x="24390" y="49550"/>
                </a:lnTo>
                <a:lnTo>
                  <a:pt x="24410" y="49620"/>
                </a:lnTo>
                <a:lnTo>
                  <a:pt x="24440" y="49670"/>
                </a:lnTo>
                <a:lnTo>
                  <a:pt x="24510" y="49660"/>
                </a:lnTo>
                <a:lnTo>
                  <a:pt x="24580" y="49630"/>
                </a:lnTo>
                <a:lnTo>
                  <a:pt x="24650" y="49590"/>
                </a:lnTo>
                <a:lnTo>
                  <a:pt x="24710" y="49570"/>
                </a:lnTo>
                <a:lnTo>
                  <a:pt x="24770" y="49560"/>
                </a:lnTo>
                <a:lnTo>
                  <a:pt x="24840" y="49580"/>
                </a:lnTo>
                <a:lnTo>
                  <a:pt x="24890" y="49600"/>
                </a:lnTo>
                <a:lnTo>
                  <a:pt x="24930" y="49620"/>
                </a:lnTo>
                <a:lnTo>
                  <a:pt x="24980" y="49650"/>
                </a:lnTo>
                <a:lnTo>
                  <a:pt x="25020" y="49700"/>
                </a:lnTo>
                <a:lnTo>
                  <a:pt x="25070" y="49700"/>
                </a:lnTo>
                <a:lnTo>
                  <a:pt x="25140" y="49690"/>
                </a:lnTo>
                <a:lnTo>
                  <a:pt x="25220" y="49720"/>
                </a:lnTo>
                <a:lnTo>
                  <a:pt x="25280" y="49750"/>
                </a:lnTo>
                <a:lnTo>
                  <a:pt x="25320" y="49820"/>
                </a:lnTo>
                <a:lnTo>
                  <a:pt x="25270" y="49870"/>
                </a:lnTo>
                <a:lnTo>
                  <a:pt x="25250" y="49910"/>
                </a:lnTo>
                <a:lnTo>
                  <a:pt x="25290" y="49950"/>
                </a:lnTo>
                <a:lnTo>
                  <a:pt x="25350" y="49990"/>
                </a:lnTo>
                <a:lnTo>
                  <a:pt x="25430" y="50030"/>
                </a:lnTo>
                <a:lnTo>
                  <a:pt x="25460" y="50080"/>
                </a:lnTo>
                <a:lnTo>
                  <a:pt x="25510" y="50110"/>
                </a:lnTo>
                <a:lnTo>
                  <a:pt x="25560" y="50130"/>
                </a:lnTo>
                <a:lnTo>
                  <a:pt x="25620" y="50150"/>
                </a:lnTo>
                <a:lnTo>
                  <a:pt x="25660" y="50200"/>
                </a:lnTo>
                <a:lnTo>
                  <a:pt x="25710" y="50260"/>
                </a:lnTo>
                <a:lnTo>
                  <a:pt x="25780" y="50250"/>
                </a:lnTo>
                <a:lnTo>
                  <a:pt x="25820" y="50280"/>
                </a:lnTo>
                <a:lnTo>
                  <a:pt x="25830" y="50360"/>
                </a:lnTo>
                <a:lnTo>
                  <a:pt x="25880" y="50420"/>
                </a:lnTo>
                <a:lnTo>
                  <a:pt x="25940" y="50440"/>
                </a:lnTo>
                <a:lnTo>
                  <a:pt x="26010" y="50470"/>
                </a:lnTo>
                <a:lnTo>
                  <a:pt x="26070" y="50490"/>
                </a:lnTo>
                <a:lnTo>
                  <a:pt x="26100" y="50540"/>
                </a:lnTo>
                <a:lnTo>
                  <a:pt x="26120" y="50590"/>
                </a:lnTo>
                <a:lnTo>
                  <a:pt x="26150" y="50640"/>
                </a:lnTo>
                <a:lnTo>
                  <a:pt x="26190" y="50700"/>
                </a:lnTo>
                <a:lnTo>
                  <a:pt x="26260" y="50740"/>
                </a:lnTo>
                <a:lnTo>
                  <a:pt x="26300" y="50800"/>
                </a:lnTo>
                <a:lnTo>
                  <a:pt x="26360" y="50840"/>
                </a:lnTo>
                <a:lnTo>
                  <a:pt x="26390" y="50920"/>
                </a:lnTo>
                <a:lnTo>
                  <a:pt x="26420" y="50970"/>
                </a:lnTo>
                <a:lnTo>
                  <a:pt x="26460" y="51010"/>
                </a:lnTo>
                <a:lnTo>
                  <a:pt x="26500" y="51050"/>
                </a:lnTo>
                <a:lnTo>
                  <a:pt x="26560" y="51080"/>
                </a:lnTo>
                <a:lnTo>
                  <a:pt x="26640" y="51090"/>
                </a:lnTo>
                <a:lnTo>
                  <a:pt x="26720" y="51110"/>
                </a:lnTo>
                <a:lnTo>
                  <a:pt x="26780" y="51140"/>
                </a:lnTo>
                <a:lnTo>
                  <a:pt x="26840" y="51140"/>
                </a:lnTo>
                <a:lnTo>
                  <a:pt x="26910" y="51170"/>
                </a:lnTo>
                <a:lnTo>
                  <a:pt x="26950" y="51230"/>
                </a:lnTo>
                <a:lnTo>
                  <a:pt x="26980" y="51290"/>
                </a:lnTo>
                <a:lnTo>
                  <a:pt x="26970" y="51370"/>
                </a:lnTo>
                <a:lnTo>
                  <a:pt x="26910" y="51440"/>
                </a:lnTo>
                <a:lnTo>
                  <a:pt x="26840" y="51500"/>
                </a:lnTo>
                <a:lnTo>
                  <a:pt x="26880" y="51550"/>
                </a:lnTo>
                <a:lnTo>
                  <a:pt x="26920" y="51570"/>
                </a:lnTo>
                <a:lnTo>
                  <a:pt x="26960" y="51640"/>
                </a:lnTo>
                <a:lnTo>
                  <a:pt x="27000" y="51680"/>
                </a:lnTo>
                <a:lnTo>
                  <a:pt x="27050" y="51680"/>
                </a:lnTo>
                <a:lnTo>
                  <a:pt x="27100" y="51670"/>
                </a:lnTo>
                <a:lnTo>
                  <a:pt x="27160" y="51690"/>
                </a:lnTo>
                <a:lnTo>
                  <a:pt x="27210" y="51710"/>
                </a:lnTo>
                <a:lnTo>
                  <a:pt x="27210" y="51770"/>
                </a:lnTo>
                <a:lnTo>
                  <a:pt x="27250" y="51800"/>
                </a:lnTo>
                <a:lnTo>
                  <a:pt x="27300" y="51860"/>
                </a:lnTo>
                <a:lnTo>
                  <a:pt x="27370" y="51870"/>
                </a:lnTo>
                <a:lnTo>
                  <a:pt x="27440" y="51890"/>
                </a:lnTo>
                <a:lnTo>
                  <a:pt x="27490" y="51920"/>
                </a:lnTo>
                <a:lnTo>
                  <a:pt x="27550" y="51950"/>
                </a:lnTo>
                <a:lnTo>
                  <a:pt x="27600" y="52000"/>
                </a:lnTo>
                <a:lnTo>
                  <a:pt x="27660" y="52030"/>
                </a:lnTo>
                <a:lnTo>
                  <a:pt x="27730" y="52040"/>
                </a:lnTo>
                <a:lnTo>
                  <a:pt x="27800" y="52040"/>
                </a:lnTo>
                <a:lnTo>
                  <a:pt x="27860" y="52050"/>
                </a:lnTo>
                <a:lnTo>
                  <a:pt x="27910" y="52040"/>
                </a:lnTo>
                <a:lnTo>
                  <a:pt x="27990" y="52050"/>
                </a:lnTo>
                <a:lnTo>
                  <a:pt x="28040" y="52130"/>
                </a:lnTo>
                <a:lnTo>
                  <a:pt x="28060" y="52190"/>
                </a:lnTo>
                <a:lnTo>
                  <a:pt x="28070" y="52260"/>
                </a:lnTo>
                <a:lnTo>
                  <a:pt x="28070" y="52340"/>
                </a:lnTo>
                <a:lnTo>
                  <a:pt x="28040" y="52400"/>
                </a:lnTo>
                <a:lnTo>
                  <a:pt x="27990" y="52460"/>
                </a:lnTo>
                <a:lnTo>
                  <a:pt x="28070" y="52500"/>
                </a:lnTo>
                <a:lnTo>
                  <a:pt x="28150" y="52510"/>
                </a:lnTo>
                <a:lnTo>
                  <a:pt x="28230" y="52560"/>
                </a:lnTo>
                <a:lnTo>
                  <a:pt x="28270" y="52640"/>
                </a:lnTo>
                <a:lnTo>
                  <a:pt x="28320" y="52670"/>
                </a:lnTo>
                <a:lnTo>
                  <a:pt x="28390" y="52700"/>
                </a:lnTo>
                <a:lnTo>
                  <a:pt x="28460" y="52690"/>
                </a:lnTo>
                <a:lnTo>
                  <a:pt x="28500" y="52650"/>
                </a:lnTo>
                <a:lnTo>
                  <a:pt x="28560" y="52600"/>
                </a:lnTo>
                <a:lnTo>
                  <a:pt x="28620" y="52560"/>
                </a:lnTo>
                <a:lnTo>
                  <a:pt x="28680" y="52530"/>
                </a:lnTo>
                <a:lnTo>
                  <a:pt x="28740" y="52500"/>
                </a:lnTo>
                <a:lnTo>
                  <a:pt x="28800" y="52490"/>
                </a:lnTo>
                <a:lnTo>
                  <a:pt x="28860" y="52560"/>
                </a:lnTo>
                <a:lnTo>
                  <a:pt x="28900" y="52620"/>
                </a:lnTo>
                <a:lnTo>
                  <a:pt x="28970" y="52650"/>
                </a:lnTo>
                <a:lnTo>
                  <a:pt x="29030" y="52710"/>
                </a:lnTo>
                <a:lnTo>
                  <a:pt x="29080" y="52730"/>
                </a:lnTo>
                <a:lnTo>
                  <a:pt x="29140" y="52740"/>
                </a:lnTo>
                <a:lnTo>
                  <a:pt x="29190" y="52720"/>
                </a:lnTo>
                <a:lnTo>
                  <a:pt x="29230" y="52670"/>
                </a:lnTo>
                <a:lnTo>
                  <a:pt x="29260" y="52620"/>
                </a:lnTo>
                <a:lnTo>
                  <a:pt x="29320" y="52600"/>
                </a:lnTo>
                <a:lnTo>
                  <a:pt x="29380" y="52630"/>
                </a:lnTo>
                <a:lnTo>
                  <a:pt x="29450" y="52620"/>
                </a:lnTo>
                <a:lnTo>
                  <a:pt x="29500" y="52610"/>
                </a:lnTo>
                <a:lnTo>
                  <a:pt x="29580" y="52620"/>
                </a:lnTo>
                <a:lnTo>
                  <a:pt x="29640" y="52670"/>
                </a:lnTo>
                <a:lnTo>
                  <a:pt x="29680" y="52720"/>
                </a:lnTo>
                <a:lnTo>
                  <a:pt x="29730" y="52770"/>
                </a:lnTo>
                <a:lnTo>
                  <a:pt x="29760" y="52830"/>
                </a:lnTo>
                <a:lnTo>
                  <a:pt x="29760" y="52900"/>
                </a:lnTo>
                <a:lnTo>
                  <a:pt x="29800" y="52980"/>
                </a:lnTo>
                <a:lnTo>
                  <a:pt x="29860" y="53040"/>
                </a:lnTo>
                <a:lnTo>
                  <a:pt x="29920" y="53040"/>
                </a:lnTo>
                <a:lnTo>
                  <a:pt x="30040" y="53180"/>
                </a:lnTo>
                <a:lnTo>
                  <a:pt x="30060" y="53260"/>
                </a:lnTo>
                <a:lnTo>
                  <a:pt x="30120" y="53320"/>
                </a:lnTo>
                <a:lnTo>
                  <a:pt x="30180" y="53390"/>
                </a:lnTo>
                <a:lnTo>
                  <a:pt x="30220" y="53430"/>
                </a:lnTo>
                <a:lnTo>
                  <a:pt x="30320" y="53540"/>
                </a:lnTo>
                <a:lnTo>
                  <a:pt x="30370" y="53620"/>
                </a:lnTo>
                <a:lnTo>
                  <a:pt x="30410" y="53690"/>
                </a:lnTo>
                <a:lnTo>
                  <a:pt x="30450" y="53770"/>
                </a:lnTo>
                <a:lnTo>
                  <a:pt x="30450" y="53860"/>
                </a:lnTo>
                <a:lnTo>
                  <a:pt x="30490" y="53930"/>
                </a:lnTo>
                <a:lnTo>
                  <a:pt x="30540" y="53990"/>
                </a:lnTo>
                <a:lnTo>
                  <a:pt x="30600" y="54000"/>
                </a:lnTo>
                <a:lnTo>
                  <a:pt x="30660" y="54040"/>
                </a:lnTo>
                <a:lnTo>
                  <a:pt x="30700" y="54070"/>
                </a:lnTo>
                <a:lnTo>
                  <a:pt x="30730" y="54110"/>
                </a:lnTo>
                <a:lnTo>
                  <a:pt x="30770" y="54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