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ep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38940" y="79580"/>
                </a:moveTo>
                <a:lnTo>
                  <a:pt x="38890" y="79630"/>
                </a:lnTo>
                <a:lnTo>
                  <a:pt x="38880" y="79570"/>
                </a:lnTo>
                <a:lnTo>
                  <a:pt x="38940" y="79580"/>
                </a:lnTo>
                <a:close/>
                <a:moveTo>
                  <a:pt x="38860" y="79000"/>
                </a:moveTo>
                <a:lnTo>
                  <a:pt x="38800" y="79010"/>
                </a:lnTo>
                <a:lnTo>
                  <a:pt x="38760" y="78970"/>
                </a:lnTo>
                <a:lnTo>
                  <a:pt x="38690" y="78950"/>
                </a:lnTo>
                <a:lnTo>
                  <a:pt x="38740" y="78890"/>
                </a:lnTo>
                <a:lnTo>
                  <a:pt x="38770" y="78840"/>
                </a:lnTo>
                <a:lnTo>
                  <a:pt x="38790" y="78770"/>
                </a:lnTo>
                <a:lnTo>
                  <a:pt x="38860" y="78780"/>
                </a:lnTo>
                <a:lnTo>
                  <a:pt x="38940" y="78810"/>
                </a:lnTo>
                <a:lnTo>
                  <a:pt x="38990" y="78860"/>
                </a:lnTo>
                <a:lnTo>
                  <a:pt x="38980" y="78940"/>
                </a:lnTo>
                <a:lnTo>
                  <a:pt x="38910" y="78960"/>
                </a:lnTo>
                <a:lnTo>
                  <a:pt x="38860" y="79000"/>
                </a:lnTo>
                <a:close/>
                <a:moveTo>
                  <a:pt x="40220" y="78270"/>
                </a:moveTo>
                <a:lnTo>
                  <a:pt x="40230" y="78340"/>
                </a:lnTo>
                <a:lnTo>
                  <a:pt x="40270" y="78310"/>
                </a:lnTo>
                <a:lnTo>
                  <a:pt x="40340" y="78300"/>
                </a:lnTo>
                <a:lnTo>
                  <a:pt x="40380" y="78240"/>
                </a:lnTo>
                <a:lnTo>
                  <a:pt x="40460" y="78280"/>
                </a:lnTo>
                <a:lnTo>
                  <a:pt x="40440" y="78330"/>
                </a:lnTo>
                <a:lnTo>
                  <a:pt x="40410" y="78370"/>
                </a:lnTo>
                <a:lnTo>
                  <a:pt x="40470" y="78390"/>
                </a:lnTo>
                <a:lnTo>
                  <a:pt x="40500" y="78450"/>
                </a:lnTo>
                <a:lnTo>
                  <a:pt x="40530" y="78490"/>
                </a:lnTo>
                <a:lnTo>
                  <a:pt x="40580" y="78510"/>
                </a:lnTo>
                <a:lnTo>
                  <a:pt x="40550" y="78590"/>
                </a:lnTo>
                <a:lnTo>
                  <a:pt x="40390" y="78720"/>
                </a:lnTo>
                <a:lnTo>
                  <a:pt x="40340" y="78710"/>
                </a:lnTo>
                <a:lnTo>
                  <a:pt x="40280" y="78690"/>
                </a:lnTo>
                <a:lnTo>
                  <a:pt x="40220" y="78690"/>
                </a:lnTo>
                <a:lnTo>
                  <a:pt x="40160" y="78690"/>
                </a:lnTo>
                <a:lnTo>
                  <a:pt x="40090" y="78660"/>
                </a:lnTo>
                <a:lnTo>
                  <a:pt x="40020" y="78630"/>
                </a:lnTo>
                <a:lnTo>
                  <a:pt x="39940" y="78590"/>
                </a:lnTo>
                <a:lnTo>
                  <a:pt x="39880" y="78520"/>
                </a:lnTo>
                <a:lnTo>
                  <a:pt x="39830" y="78470"/>
                </a:lnTo>
                <a:lnTo>
                  <a:pt x="39790" y="78410"/>
                </a:lnTo>
                <a:lnTo>
                  <a:pt x="39740" y="78330"/>
                </a:lnTo>
                <a:lnTo>
                  <a:pt x="39700" y="78270"/>
                </a:lnTo>
                <a:lnTo>
                  <a:pt x="39660" y="78220"/>
                </a:lnTo>
                <a:lnTo>
                  <a:pt x="39620" y="78170"/>
                </a:lnTo>
                <a:lnTo>
                  <a:pt x="39590" y="78120"/>
                </a:lnTo>
                <a:lnTo>
                  <a:pt x="39560" y="78090"/>
                </a:lnTo>
                <a:lnTo>
                  <a:pt x="39520" y="78040"/>
                </a:lnTo>
                <a:lnTo>
                  <a:pt x="39470" y="77990"/>
                </a:lnTo>
                <a:lnTo>
                  <a:pt x="39400" y="77920"/>
                </a:lnTo>
                <a:lnTo>
                  <a:pt x="39370" y="77880"/>
                </a:lnTo>
                <a:lnTo>
                  <a:pt x="39320" y="77870"/>
                </a:lnTo>
                <a:lnTo>
                  <a:pt x="39260" y="77840"/>
                </a:lnTo>
                <a:lnTo>
                  <a:pt x="39190" y="77840"/>
                </a:lnTo>
                <a:lnTo>
                  <a:pt x="39140" y="77850"/>
                </a:lnTo>
                <a:lnTo>
                  <a:pt x="39090" y="77890"/>
                </a:lnTo>
                <a:lnTo>
                  <a:pt x="39030" y="77940"/>
                </a:lnTo>
                <a:lnTo>
                  <a:pt x="38960" y="77970"/>
                </a:lnTo>
                <a:lnTo>
                  <a:pt x="38890" y="78010"/>
                </a:lnTo>
                <a:lnTo>
                  <a:pt x="38820" y="78040"/>
                </a:lnTo>
                <a:lnTo>
                  <a:pt x="38770" y="78070"/>
                </a:lnTo>
                <a:lnTo>
                  <a:pt x="38720" y="78100"/>
                </a:lnTo>
                <a:lnTo>
                  <a:pt x="38640" y="78130"/>
                </a:lnTo>
                <a:lnTo>
                  <a:pt x="38550" y="78160"/>
                </a:lnTo>
                <a:lnTo>
                  <a:pt x="38480" y="78190"/>
                </a:lnTo>
                <a:lnTo>
                  <a:pt x="38410" y="78190"/>
                </a:lnTo>
                <a:lnTo>
                  <a:pt x="38330" y="78150"/>
                </a:lnTo>
                <a:lnTo>
                  <a:pt x="38240" y="78140"/>
                </a:lnTo>
                <a:lnTo>
                  <a:pt x="38210" y="78100"/>
                </a:lnTo>
                <a:lnTo>
                  <a:pt x="38210" y="78040"/>
                </a:lnTo>
                <a:lnTo>
                  <a:pt x="38220" y="77980"/>
                </a:lnTo>
                <a:lnTo>
                  <a:pt x="38220" y="77920"/>
                </a:lnTo>
                <a:lnTo>
                  <a:pt x="38220" y="77860"/>
                </a:lnTo>
                <a:lnTo>
                  <a:pt x="38210" y="77800"/>
                </a:lnTo>
                <a:lnTo>
                  <a:pt x="38200" y="77750"/>
                </a:lnTo>
                <a:lnTo>
                  <a:pt x="38200" y="77680"/>
                </a:lnTo>
                <a:lnTo>
                  <a:pt x="38200" y="77610"/>
                </a:lnTo>
                <a:lnTo>
                  <a:pt x="38180" y="77540"/>
                </a:lnTo>
                <a:lnTo>
                  <a:pt x="38150" y="77460"/>
                </a:lnTo>
                <a:lnTo>
                  <a:pt x="38110" y="77380"/>
                </a:lnTo>
                <a:lnTo>
                  <a:pt x="38100" y="77340"/>
                </a:lnTo>
                <a:lnTo>
                  <a:pt x="38080" y="77290"/>
                </a:lnTo>
                <a:lnTo>
                  <a:pt x="38050" y="77220"/>
                </a:lnTo>
                <a:lnTo>
                  <a:pt x="38010" y="77160"/>
                </a:lnTo>
                <a:lnTo>
                  <a:pt x="37980" y="77110"/>
                </a:lnTo>
                <a:lnTo>
                  <a:pt x="37950" y="77070"/>
                </a:lnTo>
                <a:lnTo>
                  <a:pt x="37910" y="77000"/>
                </a:lnTo>
                <a:lnTo>
                  <a:pt x="37850" y="76950"/>
                </a:lnTo>
                <a:lnTo>
                  <a:pt x="37830" y="76880"/>
                </a:lnTo>
                <a:lnTo>
                  <a:pt x="37840" y="76820"/>
                </a:lnTo>
                <a:lnTo>
                  <a:pt x="37820" y="76750"/>
                </a:lnTo>
                <a:lnTo>
                  <a:pt x="37880" y="76710"/>
                </a:lnTo>
                <a:lnTo>
                  <a:pt x="37910" y="76670"/>
                </a:lnTo>
                <a:lnTo>
                  <a:pt x="37910" y="76600"/>
                </a:lnTo>
                <a:lnTo>
                  <a:pt x="37920" y="76520"/>
                </a:lnTo>
                <a:lnTo>
                  <a:pt x="37930" y="76450"/>
                </a:lnTo>
                <a:lnTo>
                  <a:pt x="37940" y="76380"/>
                </a:lnTo>
                <a:lnTo>
                  <a:pt x="37960" y="76300"/>
                </a:lnTo>
                <a:lnTo>
                  <a:pt x="37980" y="76240"/>
                </a:lnTo>
                <a:lnTo>
                  <a:pt x="38010" y="76190"/>
                </a:lnTo>
                <a:lnTo>
                  <a:pt x="38070" y="76240"/>
                </a:lnTo>
                <a:lnTo>
                  <a:pt x="38140" y="76290"/>
                </a:lnTo>
                <a:lnTo>
                  <a:pt x="38190" y="76340"/>
                </a:lnTo>
                <a:lnTo>
                  <a:pt x="38230" y="76380"/>
                </a:lnTo>
                <a:lnTo>
                  <a:pt x="38310" y="76430"/>
                </a:lnTo>
                <a:lnTo>
                  <a:pt x="38380" y="76430"/>
                </a:lnTo>
                <a:lnTo>
                  <a:pt x="38460" y="76450"/>
                </a:lnTo>
                <a:lnTo>
                  <a:pt x="38520" y="76460"/>
                </a:lnTo>
                <a:lnTo>
                  <a:pt x="38600" y="76470"/>
                </a:lnTo>
                <a:lnTo>
                  <a:pt x="38660" y="76480"/>
                </a:lnTo>
                <a:lnTo>
                  <a:pt x="38720" y="76490"/>
                </a:lnTo>
                <a:lnTo>
                  <a:pt x="38790" y="76490"/>
                </a:lnTo>
                <a:lnTo>
                  <a:pt x="38880" y="76490"/>
                </a:lnTo>
                <a:lnTo>
                  <a:pt x="38980" y="76470"/>
                </a:lnTo>
                <a:lnTo>
                  <a:pt x="39070" y="76450"/>
                </a:lnTo>
                <a:lnTo>
                  <a:pt x="39150" y="76410"/>
                </a:lnTo>
                <a:lnTo>
                  <a:pt x="39220" y="76410"/>
                </a:lnTo>
                <a:lnTo>
                  <a:pt x="39290" y="76410"/>
                </a:lnTo>
                <a:lnTo>
                  <a:pt x="39350" y="76410"/>
                </a:lnTo>
                <a:lnTo>
                  <a:pt x="39420" y="76410"/>
                </a:lnTo>
                <a:lnTo>
                  <a:pt x="39500" y="76420"/>
                </a:lnTo>
                <a:lnTo>
                  <a:pt x="39600" y="76440"/>
                </a:lnTo>
                <a:lnTo>
                  <a:pt x="39670" y="76540"/>
                </a:lnTo>
                <a:lnTo>
                  <a:pt x="39710" y="76460"/>
                </a:lnTo>
                <a:lnTo>
                  <a:pt x="39760" y="76460"/>
                </a:lnTo>
                <a:lnTo>
                  <a:pt x="39850" y="76530"/>
                </a:lnTo>
                <a:lnTo>
                  <a:pt x="39880" y="76590"/>
                </a:lnTo>
                <a:lnTo>
                  <a:pt x="39890" y="76660"/>
                </a:lnTo>
                <a:lnTo>
                  <a:pt x="39890" y="76710"/>
                </a:lnTo>
                <a:lnTo>
                  <a:pt x="39870" y="76780"/>
                </a:lnTo>
                <a:lnTo>
                  <a:pt x="39880" y="76910"/>
                </a:lnTo>
                <a:lnTo>
                  <a:pt x="39880" y="76970"/>
                </a:lnTo>
                <a:lnTo>
                  <a:pt x="39890" y="77050"/>
                </a:lnTo>
                <a:lnTo>
                  <a:pt x="39970" y="77110"/>
                </a:lnTo>
                <a:lnTo>
                  <a:pt x="40030" y="77160"/>
                </a:lnTo>
                <a:lnTo>
                  <a:pt x="40070" y="77220"/>
                </a:lnTo>
                <a:lnTo>
                  <a:pt x="40090" y="77270"/>
                </a:lnTo>
                <a:lnTo>
                  <a:pt x="40110" y="77330"/>
                </a:lnTo>
                <a:lnTo>
                  <a:pt x="40180" y="77360"/>
                </a:lnTo>
                <a:lnTo>
                  <a:pt x="40250" y="77380"/>
                </a:lnTo>
                <a:lnTo>
                  <a:pt x="40330" y="77410"/>
                </a:lnTo>
                <a:lnTo>
                  <a:pt x="40380" y="77430"/>
                </a:lnTo>
                <a:lnTo>
                  <a:pt x="40370" y="77530"/>
                </a:lnTo>
                <a:lnTo>
                  <a:pt x="40380" y="77630"/>
                </a:lnTo>
                <a:lnTo>
                  <a:pt x="40440" y="77710"/>
                </a:lnTo>
                <a:lnTo>
                  <a:pt x="40410" y="77800"/>
                </a:lnTo>
                <a:lnTo>
                  <a:pt x="40450" y="77840"/>
                </a:lnTo>
                <a:lnTo>
                  <a:pt x="40500" y="77890"/>
                </a:lnTo>
                <a:lnTo>
                  <a:pt x="40480" y="77950"/>
                </a:lnTo>
                <a:lnTo>
                  <a:pt x="40410" y="77980"/>
                </a:lnTo>
                <a:lnTo>
                  <a:pt x="40340" y="78000"/>
                </a:lnTo>
                <a:lnTo>
                  <a:pt x="40290" y="77970"/>
                </a:lnTo>
                <a:lnTo>
                  <a:pt x="40240" y="77950"/>
                </a:lnTo>
                <a:lnTo>
                  <a:pt x="40270" y="77890"/>
                </a:lnTo>
                <a:lnTo>
                  <a:pt x="40180" y="77900"/>
                </a:lnTo>
                <a:lnTo>
                  <a:pt x="40150" y="77980"/>
                </a:lnTo>
                <a:lnTo>
                  <a:pt x="40150" y="78040"/>
                </a:lnTo>
                <a:lnTo>
                  <a:pt x="40200" y="78120"/>
                </a:lnTo>
                <a:lnTo>
                  <a:pt x="40260" y="78080"/>
                </a:lnTo>
                <a:lnTo>
                  <a:pt x="40270" y="78140"/>
                </a:lnTo>
                <a:lnTo>
                  <a:pt x="40250" y="78200"/>
                </a:lnTo>
                <a:lnTo>
                  <a:pt x="40220" y="78270"/>
                </a:lnTo>
                <a:close/>
                <a:lnTo>
                  <a:pt x="40160" y="78230"/>
                </a:lnTo>
                <a:lnTo>
                  <a:pt x="40160" y="78290"/>
                </a:lnTo>
                <a:lnTo>
                  <a:pt x="40220" y="7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