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Kandal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Kandal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51190" y="70320"/>
                </a:moveTo>
                <a:lnTo>
                  <a:pt x="51200" y="70270"/>
                </a:lnTo>
                <a:lnTo>
                  <a:pt x="51170" y="70200"/>
                </a:lnTo>
                <a:lnTo>
                  <a:pt x="51140" y="70140"/>
                </a:lnTo>
                <a:lnTo>
                  <a:pt x="51140" y="70050"/>
                </a:lnTo>
                <a:lnTo>
                  <a:pt x="51130" y="69980"/>
                </a:lnTo>
                <a:lnTo>
                  <a:pt x="51120" y="69920"/>
                </a:lnTo>
                <a:lnTo>
                  <a:pt x="51090" y="69870"/>
                </a:lnTo>
                <a:lnTo>
                  <a:pt x="51060" y="69810"/>
                </a:lnTo>
                <a:lnTo>
                  <a:pt x="51040" y="69770"/>
                </a:lnTo>
                <a:lnTo>
                  <a:pt x="51010" y="69700"/>
                </a:lnTo>
                <a:lnTo>
                  <a:pt x="51010" y="69630"/>
                </a:lnTo>
                <a:lnTo>
                  <a:pt x="51020" y="69580"/>
                </a:lnTo>
                <a:lnTo>
                  <a:pt x="51020" y="69500"/>
                </a:lnTo>
                <a:lnTo>
                  <a:pt x="51020" y="69420"/>
                </a:lnTo>
                <a:lnTo>
                  <a:pt x="51020" y="69340"/>
                </a:lnTo>
                <a:lnTo>
                  <a:pt x="51010" y="69280"/>
                </a:lnTo>
                <a:lnTo>
                  <a:pt x="51010" y="69210"/>
                </a:lnTo>
                <a:lnTo>
                  <a:pt x="50960" y="69150"/>
                </a:lnTo>
                <a:lnTo>
                  <a:pt x="50870" y="69150"/>
                </a:lnTo>
                <a:lnTo>
                  <a:pt x="50790" y="69140"/>
                </a:lnTo>
                <a:lnTo>
                  <a:pt x="50730" y="69120"/>
                </a:lnTo>
                <a:lnTo>
                  <a:pt x="50670" y="69110"/>
                </a:lnTo>
                <a:lnTo>
                  <a:pt x="50620" y="69090"/>
                </a:lnTo>
                <a:lnTo>
                  <a:pt x="50540" y="69080"/>
                </a:lnTo>
                <a:lnTo>
                  <a:pt x="50450" y="69040"/>
                </a:lnTo>
                <a:lnTo>
                  <a:pt x="50360" y="69040"/>
                </a:lnTo>
                <a:lnTo>
                  <a:pt x="50340" y="68980"/>
                </a:lnTo>
                <a:lnTo>
                  <a:pt x="50320" y="68930"/>
                </a:lnTo>
                <a:lnTo>
                  <a:pt x="50310" y="68870"/>
                </a:lnTo>
                <a:lnTo>
                  <a:pt x="50340" y="68810"/>
                </a:lnTo>
                <a:lnTo>
                  <a:pt x="50360" y="68750"/>
                </a:lnTo>
                <a:lnTo>
                  <a:pt x="50380" y="68690"/>
                </a:lnTo>
                <a:lnTo>
                  <a:pt x="50400" y="68610"/>
                </a:lnTo>
                <a:lnTo>
                  <a:pt x="50420" y="68550"/>
                </a:lnTo>
                <a:lnTo>
                  <a:pt x="50430" y="68490"/>
                </a:lnTo>
                <a:lnTo>
                  <a:pt x="50400" y="68440"/>
                </a:lnTo>
                <a:lnTo>
                  <a:pt x="50350" y="68390"/>
                </a:lnTo>
                <a:lnTo>
                  <a:pt x="50350" y="68330"/>
                </a:lnTo>
                <a:lnTo>
                  <a:pt x="50380" y="68270"/>
                </a:lnTo>
                <a:lnTo>
                  <a:pt x="50410" y="68210"/>
                </a:lnTo>
                <a:lnTo>
                  <a:pt x="50450" y="68140"/>
                </a:lnTo>
                <a:lnTo>
                  <a:pt x="50440" y="68090"/>
                </a:lnTo>
                <a:lnTo>
                  <a:pt x="50410" y="68030"/>
                </a:lnTo>
                <a:lnTo>
                  <a:pt x="50480" y="68000"/>
                </a:lnTo>
                <a:lnTo>
                  <a:pt x="50510" y="67950"/>
                </a:lnTo>
                <a:lnTo>
                  <a:pt x="50520" y="67900"/>
                </a:lnTo>
                <a:lnTo>
                  <a:pt x="50520" y="67840"/>
                </a:lnTo>
                <a:lnTo>
                  <a:pt x="50550" y="67790"/>
                </a:lnTo>
                <a:lnTo>
                  <a:pt x="50580" y="67720"/>
                </a:lnTo>
                <a:lnTo>
                  <a:pt x="50590" y="67650"/>
                </a:lnTo>
                <a:lnTo>
                  <a:pt x="50620" y="67570"/>
                </a:lnTo>
                <a:lnTo>
                  <a:pt x="50650" y="67510"/>
                </a:lnTo>
                <a:lnTo>
                  <a:pt x="50650" y="67430"/>
                </a:lnTo>
                <a:lnTo>
                  <a:pt x="50690" y="67330"/>
                </a:lnTo>
                <a:lnTo>
                  <a:pt x="50760" y="67280"/>
                </a:lnTo>
                <a:lnTo>
                  <a:pt x="50780" y="67220"/>
                </a:lnTo>
                <a:lnTo>
                  <a:pt x="50800" y="67170"/>
                </a:lnTo>
                <a:lnTo>
                  <a:pt x="50760" y="67120"/>
                </a:lnTo>
                <a:lnTo>
                  <a:pt x="50770" y="67050"/>
                </a:lnTo>
                <a:lnTo>
                  <a:pt x="50790" y="66970"/>
                </a:lnTo>
                <a:lnTo>
                  <a:pt x="50760" y="66890"/>
                </a:lnTo>
                <a:lnTo>
                  <a:pt x="50750" y="66830"/>
                </a:lnTo>
                <a:lnTo>
                  <a:pt x="50800" y="66780"/>
                </a:lnTo>
                <a:lnTo>
                  <a:pt x="50790" y="66690"/>
                </a:lnTo>
                <a:lnTo>
                  <a:pt x="50760" y="66630"/>
                </a:lnTo>
                <a:lnTo>
                  <a:pt x="50790" y="66550"/>
                </a:lnTo>
                <a:lnTo>
                  <a:pt x="50800" y="66470"/>
                </a:lnTo>
                <a:lnTo>
                  <a:pt x="50820" y="66400"/>
                </a:lnTo>
                <a:lnTo>
                  <a:pt x="50810" y="66330"/>
                </a:lnTo>
                <a:lnTo>
                  <a:pt x="50820" y="66270"/>
                </a:lnTo>
                <a:lnTo>
                  <a:pt x="50860" y="66240"/>
                </a:lnTo>
                <a:lnTo>
                  <a:pt x="50910" y="66220"/>
                </a:lnTo>
                <a:lnTo>
                  <a:pt x="50920" y="66170"/>
                </a:lnTo>
                <a:lnTo>
                  <a:pt x="50840" y="66140"/>
                </a:lnTo>
                <a:lnTo>
                  <a:pt x="50770" y="66150"/>
                </a:lnTo>
                <a:lnTo>
                  <a:pt x="50700" y="66160"/>
                </a:lnTo>
                <a:lnTo>
                  <a:pt x="50750" y="66100"/>
                </a:lnTo>
                <a:lnTo>
                  <a:pt x="50800" y="66040"/>
                </a:lnTo>
                <a:lnTo>
                  <a:pt x="50800" y="65960"/>
                </a:lnTo>
                <a:lnTo>
                  <a:pt x="50540" y="65970"/>
                </a:lnTo>
                <a:lnTo>
                  <a:pt x="50460" y="65970"/>
                </a:lnTo>
                <a:lnTo>
                  <a:pt x="50390" y="65980"/>
                </a:lnTo>
                <a:lnTo>
                  <a:pt x="50340" y="65970"/>
                </a:lnTo>
                <a:lnTo>
                  <a:pt x="50280" y="65970"/>
                </a:lnTo>
                <a:lnTo>
                  <a:pt x="50230" y="65950"/>
                </a:lnTo>
                <a:lnTo>
                  <a:pt x="50200" y="65900"/>
                </a:lnTo>
                <a:lnTo>
                  <a:pt x="50170" y="65860"/>
                </a:lnTo>
                <a:lnTo>
                  <a:pt x="50130" y="65790"/>
                </a:lnTo>
                <a:lnTo>
                  <a:pt x="50170" y="65680"/>
                </a:lnTo>
                <a:lnTo>
                  <a:pt x="50180" y="65610"/>
                </a:lnTo>
                <a:lnTo>
                  <a:pt x="50190" y="65560"/>
                </a:lnTo>
                <a:lnTo>
                  <a:pt x="50200" y="65510"/>
                </a:lnTo>
                <a:lnTo>
                  <a:pt x="50220" y="65440"/>
                </a:lnTo>
                <a:lnTo>
                  <a:pt x="50200" y="65390"/>
                </a:lnTo>
                <a:lnTo>
                  <a:pt x="50180" y="65330"/>
                </a:lnTo>
                <a:lnTo>
                  <a:pt x="50170" y="65280"/>
                </a:lnTo>
                <a:lnTo>
                  <a:pt x="50150" y="65220"/>
                </a:lnTo>
                <a:lnTo>
                  <a:pt x="50130" y="65140"/>
                </a:lnTo>
                <a:lnTo>
                  <a:pt x="50080" y="65090"/>
                </a:lnTo>
                <a:lnTo>
                  <a:pt x="50020" y="65060"/>
                </a:lnTo>
                <a:lnTo>
                  <a:pt x="49950" y="65020"/>
                </a:lnTo>
                <a:lnTo>
                  <a:pt x="49890" y="64980"/>
                </a:lnTo>
                <a:lnTo>
                  <a:pt x="49830" y="64930"/>
                </a:lnTo>
                <a:lnTo>
                  <a:pt x="49750" y="64900"/>
                </a:lnTo>
                <a:lnTo>
                  <a:pt x="49700" y="64870"/>
                </a:lnTo>
                <a:lnTo>
                  <a:pt x="49640" y="64850"/>
                </a:lnTo>
                <a:lnTo>
                  <a:pt x="49590" y="64820"/>
                </a:lnTo>
                <a:lnTo>
                  <a:pt x="49520" y="64800"/>
                </a:lnTo>
                <a:lnTo>
                  <a:pt x="49470" y="64770"/>
                </a:lnTo>
                <a:lnTo>
                  <a:pt x="49420" y="64730"/>
                </a:lnTo>
                <a:lnTo>
                  <a:pt x="49370" y="64670"/>
                </a:lnTo>
                <a:lnTo>
                  <a:pt x="49320" y="64590"/>
                </a:lnTo>
                <a:lnTo>
                  <a:pt x="49280" y="64490"/>
                </a:lnTo>
                <a:lnTo>
                  <a:pt x="49260" y="64420"/>
                </a:lnTo>
                <a:lnTo>
                  <a:pt x="49240" y="64360"/>
                </a:lnTo>
                <a:lnTo>
                  <a:pt x="49220" y="64300"/>
                </a:lnTo>
                <a:lnTo>
                  <a:pt x="49200" y="64240"/>
                </a:lnTo>
                <a:lnTo>
                  <a:pt x="49250" y="64200"/>
                </a:lnTo>
                <a:lnTo>
                  <a:pt x="49320" y="64080"/>
                </a:lnTo>
                <a:lnTo>
                  <a:pt x="49340" y="64030"/>
                </a:lnTo>
                <a:lnTo>
                  <a:pt x="49370" y="63970"/>
                </a:lnTo>
                <a:lnTo>
                  <a:pt x="49390" y="63920"/>
                </a:lnTo>
                <a:lnTo>
                  <a:pt x="49410" y="63840"/>
                </a:lnTo>
                <a:lnTo>
                  <a:pt x="49430" y="63770"/>
                </a:lnTo>
                <a:lnTo>
                  <a:pt x="49430" y="63700"/>
                </a:lnTo>
                <a:lnTo>
                  <a:pt x="49430" y="63610"/>
                </a:lnTo>
                <a:lnTo>
                  <a:pt x="49430" y="63470"/>
                </a:lnTo>
                <a:lnTo>
                  <a:pt x="49430" y="63360"/>
                </a:lnTo>
                <a:lnTo>
                  <a:pt x="49420" y="63300"/>
                </a:lnTo>
                <a:lnTo>
                  <a:pt x="49400" y="63250"/>
                </a:lnTo>
                <a:lnTo>
                  <a:pt x="49340" y="63200"/>
                </a:lnTo>
                <a:lnTo>
                  <a:pt x="49260" y="63250"/>
                </a:lnTo>
                <a:lnTo>
                  <a:pt x="49180" y="63260"/>
                </a:lnTo>
                <a:lnTo>
                  <a:pt x="49110" y="63220"/>
                </a:lnTo>
                <a:lnTo>
                  <a:pt x="49070" y="63150"/>
                </a:lnTo>
                <a:lnTo>
                  <a:pt x="49020" y="63090"/>
                </a:lnTo>
                <a:lnTo>
                  <a:pt x="48980" y="63040"/>
                </a:lnTo>
                <a:lnTo>
                  <a:pt x="48910" y="63000"/>
                </a:lnTo>
                <a:lnTo>
                  <a:pt x="48860" y="63000"/>
                </a:lnTo>
                <a:lnTo>
                  <a:pt x="48800" y="62990"/>
                </a:lnTo>
                <a:lnTo>
                  <a:pt x="48760" y="62950"/>
                </a:lnTo>
                <a:lnTo>
                  <a:pt x="48690" y="62910"/>
                </a:lnTo>
                <a:lnTo>
                  <a:pt x="48660" y="62870"/>
                </a:lnTo>
                <a:lnTo>
                  <a:pt x="48580" y="62870"/>
                </a:lnTo>
                <a:lnTo>
                  <a:pt x="48520" y="62890"/>
                </a:lnTo>
                <a:lnTo>
                  <a:pt x="48460" y="62880"/>
                </a:lnTo>
                <a:lnTo>
                  <a:pt x="48400" y="62890"/>
                </a:lnTo>
                <a:lnTo>
                  <a:pt x="48330" y="62900"/>
                </a:lnTo>
                <a:lnTo>
                  <a:pt x="48290" y="62840"/>
                </a:lnTo>
                <a:lnTo>
                  <a:pt x="48210" y="62840"/>
                </a:lnTo>
                <a:lnTo>
                  <a:pt x="48150" y="62830"/>
                </a:lnTo>
                <a:lnTo>
                  <a:pt x="48100" y="62880"/>
                </a:lnTo>
                <a:lnTo>
                  <a:pt x="48020" y="62930"/>
                </a:lnTo>
                <a:lnTo>
                  <a:pt x="47980" y="62980"/>
                </a:lnTo>
                <a:lnTo>
                  <a:pt x="47930" y="63010"/>
                </a:lnTo>
                <a:lnTo>
                  <a:pt x="47860" y="62980"/>
                </a:lnTo>
                <a:lnTo>
                  <a:pt x="47770" y="62990"/>
                </a:lnTo>
                <a:lnTo>
                  <a:pt x="47690" y="63000"/>
                </a:lnTo>
                <a:lnTo>
                  <a:pt x="47620" y="63000"/>
                </a:lnTo>
                <a:lnTo>
                  <a:pt x="47580" y="62970"/>
                </a:lnTo>
                <a:lnTo>
                  <a:pt x="47550" y="62920"/>
                </a:lnTo>
                <a:lnTo>
                  <a:pt x="47480" y="62940"/>
                </a:lnTo>
                <a:lnTo>
                  <a:pt x="47400" y="62930"/>
                </a:lnTo>
                <a:lnTo>
                  <a:pt x="47340" y="62900"/>
                </a:lnTo>
                <a:lnTo>
                  <a:pt x="47290" y="62890"/>
                </a:lnTo>
                <a:lnTo>
                  <a:pt x="47230" y="62860"/>
                </a:lnTo>
                <a:lnTo>
                  <a:pt x="47160" y="62810"/>
                </a:lnTo>
                <a:lnTo>
                  <a:pt x="47110" y="62820"/>
                </a:lnTo>
                <a:lnTo>
                  <a:pt x="47050" y="62790"/>
                </a:lnTo>
                <a:lnTo>
                  <a:pt x="46970" y="62800"/>
                </a:lnTo>
                <a:lnTo>
                  <a:pt x="46920" y="62850"/>
                </a:lnTo>
                <a:lnTo>
                  <a:pt x="46840" y="62870"/>
                </a:lnTo>
                <a:lnTo>
                  <a:pt x="46740" y="62890"/>
                </a:lnTo>
                <a:lnTo>
                  <a:pt x="46670" y="62920"/>
                </a:lnTo>
                <a:lnTo>
                  <a:pt x="46620" y="62930"/>
                </a:lnTo>
                <a:lnTo>
                  <a:pt x="46550" y="62930"/>
                </a:lnTo>
                <a:lnTo>
                  <a:pt x="46500" y="62960"/>
                </a:lnTo>
                <a:lnTo>
                  <a:pt x="46440" y="63000"/>
                </a:lnTo>
                <a:lnTo>
                  <a:pt x="46370" y="63040"/>
                </a:lnTo>
                <a:lnTo>
                  <a:pt x="46320" y="63080"/>
                </a:lnTo>
                <a:lnTo>
                  <a:pt x="46250" y="63090"/>
                </a:lnTo>
                <a:lnTo>
                  <a:pt x="46210" y="63060"/>
                </a:lnTo>
                <a:lnTo>
                  <a:pt x="46160" y="63040"/>
                </a:lnTo>
                <a:lnTo>
                  <a:pt x="46090" y="63000"/>
                </a:lnTo>
                <a:lnTo>
                  <a:pt x="45860" y="62860"/>
                </a:lnTo>
                <a:lnTo>
                  <a:pt x="45920" y="62780"/>
                </a:lnTo>
                <a:lnTo>
                  <a:pt x="45950" y="62730"/>
                </a:lnTo>
                <a:lnTo>
                  <a:pt x="46110" y="62570"/>
                </a:lnTo>
                <a:lnTo>
                  <a:pt x="46170" y="62500"/>
                </a:lnTo>
                <a:lnTo>
                  <a:pt x="46250" y="62420"/>
                </a:lnTo>
                <a:lnTo>
                  <a:pt x="46370" y="62320"/>
                </a:lnTo>
                <a:lnTo>
                  <a:pt x="46420" y="62220"/>
                </a:lnTo>
                <a:lnTo>
                  <a:pt x="46740" y="61890"/>
                </a:lnTo>
                <a:lnTo>
                  <a:pt x="46820" y="61810"/>
                </a:lnTo>
                <a:lnTo>
                  <a:pt x="46880" y="61580"/>
                </a:lnTo>
                <a:lnTo>
                  <a:pt x="46800" y="61570"/>
                </a:lnTo>
                <a:lnTo>
                  <a:pt x="46780" y="61640"/>
                </a:lnTo>
                <a:lnTo>
                  <a:pt x="46750" y="61700"/>
                </a:lnTo>
                <a:lnTo>
                  <a:pt x="46690" y="61670"/>
                </a:lnTo>
                <a:lnTo>
                  <a:pt x="46720" y="61600"/>
                </a:lnTo>
                <a:lnTo>
                  <a:pt x="46660" y="61590"/>
                </a:lnTo>
                <a:lnTo>
                  <a:pt x="46580" y="61600"/>
                </a:lnTo>
                <a:lnTo>
                  <a:pt x="46580" y="61540"/>
                </a:lnTo>
                <a:lnTo>
                  <a:pt x="46580" y="61470"/>
                </a:lnTo>
                <a:lnTo>
                  <a:pt x="46520" y="61540"/>
                </a:lnTo>
                <a:lnTo>
                  <a:pt x="46460" y="61600"/>
                </a:lnTo>
                <a:lnTo>
                  <a:pt x="46390" y="61570"/>
                </a:lnTo>
                <a:lnTo>
                  <a:pt x="46410" y="61520"/>
                </a:lnTo>
                <a:lnTo>
                  <a:pt x="46360" y="61500"/>
                </a:lnTo>
                <a:lnTo>
                  <a:pt x="46300" y="61520"/>
                </a:lnTo>
                <a:lnTo>
                  <a:pt x="46220" y="61500"/>
                </a:lnTo>
                <a:lnTo>
                  <a:pt x="46160" y="61540"/>
                </a:lnTo>
                <a:lnTo>
                  <a:pt x="46090" y="61530"/>
                </a:lnTo>
                <a:lnTo>
                  <a:pt x="46020" y="61520"/>
                </a:lnTo>
                <a:lnTo>
                  <a:pt x="45980" y="61480"/>
                </a:lnTo>
                <a:lnTo>
                  <a:pt x="45930" y="61490"/>
                </a:lnTo>
                <a:lnTo>
                  <a:pt x="45890" y="61410"/>
                </a:lnTo>
                <a:lnTo>
                  <a:pt x="45840" y="61380"/>
                </a:lnTo>
                <a:lnTo>
                  <a:pt x="45790" y="61340"/>
                </a:lnTo>
                <a:lnTo>
                  <a:pt x="45720" y="61370"/>
                </a:lnTo>
                <a:lnTo>
                  <a:pt x="45690" y="61320"/>
                </a:lnTo>
                <a:lnTo>
                  <a:pt x="45640" y="61300"/>
                </a:lnTo>
                <a:lnTo>
                  <a:pt x="45610" y="61350"/>
                </a:lnTo>
                <a:lnTo>
                  <a:pt x="45560" y="61390"/>
                </a:lnTo>
                <a:lnTo>
                  <a:pt x="45500" y="61400"/>
                </a:lnTo>
                <a:lnTo>
                  <a:pt x="45440" y="61450"/>
                </a:lnTo>
                <a:lnTo>
                  <a:pt x="45380" y="61460"/>
                </a:lnTo>
                <a:lnTo>
                  <a:pt x="45290" y="61450"/>
                </a:lnTo>
                <a:lnTo>
                  <a:pt x="45230" y="61370"/>
                </a:lnTo>
                <a:lnTo>
                  <a:pt x="45180" y="61340"/>
                </a:lnTo>
                <a:lnTo>
                  <a:pt x="45120" y="61340"/>
                </a:lnTo>
                <a:lnTo>
                  <a:pt x="45090" y="61400"/>
                </a:lnTo>
                <a:lnTo>
                  <a:pt x="45080" y="61460"/>
                </a:lnTo>
                <a:lnTo>
                  <a:pt x="45020" y="61500"/>
                </a:lnTo>
                <a:lnTo>
                  <a:pt x="45000" y="61570"/>
                </a:lnTo>
                <a:lnTo>
                  <a:pt x="44930" y="61600"/>
                </a:lnTo>
                <a:lnTo>
                  <a:pt x="44890" y="61570"/>
                </a:lnTo>
                <a:lnTo>
                  <a:pt x="44850" y="61530"/>
                </a:lnTo>
                <a:lnTo>
                  <a:pt x="44810" y="61510"/>
                </a:lnTo>
                <a:lnTo>
                  <a:pt x="44740" y="61480"/>
                </a:lnTo>
                <a:lnTo>
                  <a:pt x="44690" y="61430"/>
                </a:lnTo>
                <a:lnTo>
                  <a:pt x="44640" y="61380"/>
                </a:lnTo>
                <a:lnTo>
                  <a:pt x="44550" y="61360"/>
                </a:lnTo>
                <a:lnTo>
                  <a:pt x="44550" y="61260"/>
                </a:lnTo>
                <a:lnTo>
                  <a:pt x="44560" y="61190"/>
                </a:lnTo>
                <a:lnTo>
                  <a:pt x="44550" y="61110"/>
                </a:lnTo>
                <a:lnTo>
                  <a:pt x="44580" y="61010"/>
                </a:lnTo>
                <a:lnTo>
                  <a:pt x="44600" y="60920"/>
                </a:lnTo>
                <a:lnTo>
                  <a:pt x="44620" y="60820"/>
                </a:lnTo>
                <a:lnTo>
                  <a:pt x="44630" y="60730"/>
                </a:lnTo>
                <a:lnTo>
                  <a:pt x="44650" y="60650"/>
                </a:lnTo>
                <a:lnTo>
                  <a:pt x="44650" y="60570"/>
                </a:lnTo>
                <a:lnTo>
                  <a:pt x="44660" y="60490"/>
                </a:lnTo>
                <a:lnTo>
                  <a:pt x="44660" y="60380"/>
                </a:lnTo>
                <a:lnTo>
                  <a:pt x="44640" y="60310"/>
                </a:lnTo>
                <a:lnTo>
                  <a:pt x="44670" y="60240"/>
                </a:lnTo>
                <a:lnTo>
                  <a:pt x="44700" y="60170"/>
                </a:lnTo>
                <a:lnTo>
                  <a:pt x="44710" y="60100"/>
                </a:lnTo>
                <a:lnTo>
                  <a:pt x="44720" y="60000"/>
                </a:lnTo>
                <a:lnTo>
                  <a:pt x="44740" y="59920"/>
                </a:lnTo>
                <a:lnTo>
                  <a:pt x="44760" y="59830"/>
                </a:lnTo>
                <a:lnTo>
                  <a:pt x="44790" y="59720"/>
                </a:lnTo>
                <a:lnTo>
                  <a:pt x="44810" y="59620"/>
                </a:lnTo>
                <a:lnTo>
                  <a:pt x="44850" y="59520"/>
                </a:lnTo>
                <a:lnTo>
                  <a:pt x="44890" y="59440"/>
                </a:lnTo>
                <a:lnTo>
                  <a:pt x="44890" y="59360"/>
                </a:lnTo>
                <a:lnTo>
                  <a:pt x="44890" y="59310"/>
                </a:lnTo>
                <a:lnTo>
                  <a:pt x="44910" y="59220"/>
                </a:lnTo>
                <a:lnTo>
                  <a:pt x="44930" y="59160"/>
                </a:lnTo>
                <a:lnTo>
                  <a:pt x="44930" y="59050"/>
                </a:lnTo>
                <a:lnTo>
                  <a:pt x="44920" y="58950"/>
                </a:lnTo>
                <a:lnTo>
                  <a:pt x="44910" y="58820"/>
                </a:lnTo>
                <a:lnTo>
                  <a:pt x="44910" y="58700"/>
                </a:lnTo>
                <a:lnTo>
                  <a:pt x="44930" y="58520"/>
                </a:lnTo>
                <a:lnTo>
                  <a:pt x="44920" y="58440"/>
                </a:lnTo>
                <a:lnTo>
                  <a:pt x="44960" y="58280"/>
                </a:lnTo>
                <a:lnTo>
                  <a:pt x="44980" y="58160"/>
                </a:lnTo>
                <a:lnTo>
                  <a:pt x="44990" y="58070"/>
                </a:lnTo>
                <a:lnTo>
                  <a:pt x="45040" y="57940"/>
                </a:lnTo>
                <a:lnTo>
                  <a:pt x="45060" y="57890"/>
                </a:lnTo>
                <a:lnTo>
                  <a:pt x="45060" y="57820"/>
                </a:lnTo>
                <a:lnTo>
                  <a:pt x="45070" y="57740"/>
                </a:lnTo>
                <a:lnTo>
                  <a:pt x="45090" y="57660"/>
                </a:lnTo>
                <a:lnTo>
                  <a:pt x="45150" y="57500"/>
                </a:lnTo>
                <a:lnTo>
                  <a:pt x="45190" y="57400"/>
                </a:lnTo>
                <a:lnTo>
                  <a:pt x="45190" y="57310"/>
                </a:lnTo>
                <a:lnTo>
                  <a:pt x="45230" y="57220"/>
                </a:lnTo>
                <a:lnTo>
                  <a:pt x="45270" y="57090"/>
                </a:lnTo>
                <a:lnTo>
                  <a:pt x="45330" y="56960"/>
                </a:lnTo>
                <a:lnTo>
                  <a:pt x="45440" y="56760"/>
                </a:lnTo>
                <a:lnTo>
                  <a:pt x="45570" y="56560"/>
                </a:lnTo>
                <a:lnTo>
                  <a:pt x="45620" y="56480"/>
                </a:lnTo>
                <a:lnTo>
                  <a:pt x="45650" y="56420"/>
                </a:lnTo>
                <a:lnTo>
                  <a:pt x="45690" y="56330"/>
                </a:lnTo>
                <a:lnTo>
                  <a:pt x="45730" y="56200"/>
                </a:lnTo>
                <a:lnTo>
                  <a:pt x="45770" y="56130"/>
                </a:lnTo>
                <a:lnTo>
                  <a:pt x="45830" y="55970"/>
                </a:lnTo>
                <a:lnTo>
                  <a:pt x="45890" y="55790"/>
                </a:lnTo>
                <a:lnTo>
                  <a:pt x="46080" y="55190"/>
                </a:lnTo>
                <a:lnTo>
                  <a:pt x="46110" y="55140"/>
                </a:lnTo>
                <a:lnTo>
                  <a:pt x="46130" y="55090"/>
                </a:lnTo>
                <a:lnTo>
                  <a:pt x="46160" y="55020"/>
                </a:lnTo>
                <a:lnTo>
                  <a:pt x="46180" y="54940"/>
                </a:lnTo>
                <a:lnTo>
                  <a:pt x="46190" y="54880"/>
                </a:lnTo>
                <a:lnTo>
                  <a:pt x="46190" y="54820"/>
                </a:lnTo>
                <a:lnTo>
                  <a:pt x="46180" y="54760"/>
                </a:lnTo>
                <a:lnTo>
                  <a:pt x="46180" y="54670"/>
                </a:lnTo>
                <a:lnTo>
                  <a:pt x="46190" y="54570"/>
                </a:lnTo>
                <a:lnTo>
                  <a:pt x="46130" y="54550"/>
                </a:lnTo>
                <a:lnTo>
                  <a:pt x="46060" y="54540"/>
                </a:lnTo>
                <a:lnTo>
                  <a:pt x="46000" y="54510"/>
                </a:lnTo>
                <a:lnTo>
                  <a:pt x="45980" y="54440"/>
                </a:lnTo>
                <a:lnTo>
                  <a:pt x="46030" y="54410"/>
                </a:lnTo>
                <a:lnTo>
                  <a:pt x="46090" y="54410"/>
                </a:lnTo>
                <a:lnTo>
                  <a:pt x="46180" y="54420"/>
                </a:lnTo>
                <a:lnTo>
                  <a:pt x="46260" y="54460"/>
                </a:lnTo>
                <a:lnTo>
                  <a:pt x="46370" y="54430"/>
                </a:lnTo>
                <a:lnTo>
                  <a:pt x="46420" y="54400"/>
                </a:lnTo>
                <a:lnTo>
                  <a:pt x="46460" y="54360"/>
                </a:lnTo>
                <a:lnTo>
                  <a:pt x="46500" y="54330"/>
                </a:lnTo>
                <a:lnTo>
                  <a:pt x="46560" y="54330"/>
                </a:lnTo>
                <a:lnTo>
                  <a:pt x="46630" y="54310"/>
                </a:lnTo>
                <a:lnTo>
                  <a:pt x="46670" y="54280"/>
                </a:lnTo>
                <a:lnTo>
                  <a:pt x="46720" y="54260"/>
                </a:lnTo>
                <a:lnTo>
                  <a:pt x="46670" y="54190"/>
                </a:lnTo>
                <a:lnTo>
                  <a:pt x="46620" y="54120"/>
                </a:lnTo>
                <a:lnTo>
                  <a:pt x="46570" y="54060"/>
                </a:lnTo>
                <a:lnTo>
                  <a:pt x="46520" y="54000"/>
                </a:lnTo>
                <a:lnTo>
                  <a:pt x="46540" y="53930"/>
                </a:lnTo>
                <a:lnTo>
                  <a:pt x="46490" y="53870"/>
                </a:lnTo>
                <a:lnTo>
                  <a:pt x="46530" y="53820"/>
                </a:lnTo>
                <a:lnTo>
                  <a:pt x="46530" y="53760"/>
                </a:lnTo>
                <a:lnTo>
                  <a:pt x="46480" y="53690"/>
                </a:lnTo>
                <a:lnTo>
                  <a:pt x="46420" y="53510"/>
                </a:lnTo>
                <a:lnTo>
                  <a:pt x="46460" y="53480"/>
                </a:lnTo>
                <a:lnTo>
                  <a:pt x="46500" y="53440"/>
                </a:lnTo>
                <a:lnTo>
                  <a:pt x="46550" y="53420"/>
                </a:lnTo>
                <a:lnTo>
                  <a:pt x="46600" y="53470"/>
                </a:lnTo>
                <a:lnTo>
                  <a:pt x="46640" y="53510"/>
                </a:lnTo>
                <a:lnTo>
                  <a:pt x="46690" y="53510"/>
                </a:lnTo>
                <a:lnTo>
                  <a:pt x="46730" y="53440"/>
                </a:lnTo>
                <a:lnTo>
                  <a:pt x="46800" y="53380"/>
                </a:lnTo>
                <a:lnTo>
                  <a:pt x="46880" y="53360"/>
                </a:lnTo>
                <a:lnTo>
                  <a:pt x="46960" y="53350"/>
                </a:lnTo>
                <a:lnTo>
                  <a:pt x="47040" y="53340"/>
                </a:lnTo>
                <a:lnTo>
                  <a:pt x="47120" y="53320"/>
                </a:lnTo>
                <a:lnTo>
                  <a:pt x="47210" y="53290"/>
                </a:lnTo>
                <a:lnTo>
                  <a:pt x="47270" y="53310"/>
                </a:lnTo>
                <a:lnTo>
                  <a:pt x="47320" y="53350"/>
                </a:lnTo>
                <a:lnTo>
                  <a:pt x="47390" y="53390"/>
                </a:lnTo>
                <a:lnTo>
                  <a:pt x="47420" y="53450"/>
                </a:lnTo>
                <a:lnTo>
                  <a:pt x="47460" y="53490"/>
                </a:lnTo>
                <a:lnTo>
                  <a:pt x="47500" y="53530"/>
                </a:lnTo>
                <a:lnTo>
                  <a:pt x="47540" y="53570"/>
                </a:lnTo>
                <a:lnTo>
                  <a:pt x="47570" y="53640"/>
                </a:lnTo>
                <a:lnTo>
                  <a:pt x="47620" y="53680"/>
                </a:lnTo>
                <a:lnTo>
                  <a:pt x="47660" y="53740"/>
                </a:lnTo>
                <a:lnTo>
                  <a:pt x="47650" y="53790"/>
                </a:lnTo>
                <a:lnTo>
                  <a:pt x="47640" y="53850"/>
                </a:lnTo>
                <a:lnTo>
                  <a:pt x="47630" y="53920"/>
                </a:lnTo>
                <a:lnTo>
                  <a:pt x="47610" y="54010"/>
                </a:lnTo>
                <a:lnTo>
                  <a:pt x="47600" y="54070"/>
                </a:lnTo>
                <a:lnTo>
                  <a:pt x="47570" y="54130"/>
                </a:lnTo>
                <a:lnTo>
                  <a:pt x="47570" y="54190"/>
                </a:lnTo>
                <a:lnTo>
                  <a:pt x="47570" y="54240"/>
                </a:lnTo>
                <a:lnTo>
                  <a:pt x="47600" y="54290"/>
                </a:lnTo>
                <a:lnTo>
                  <a:pt x="47580" y="54360"/>
                </a:lnTo>
                <a:lnTo>
                  <a:pt x="47580" y="54420"/>
                </a:lnTo>
                <a:lnTo>
                  <a:pt x="47560" y="54480"/>
                </a:lnTo>
                <a:lnTo>
                  <a:pt x="47610" y="54520"/>
                </a:lnTo>
                <a:lnTo>
                  <a:pt x="47710" y="54530"/>
                </a:lnTo>
                <a:lnTo>
                  <a:pt x="47820" y="54510"/>
                </a:lnTo>
                <a:lnTo>
                  <a:pt x="47920" y="54470"/>
                </a:lnTo>
                <a:lnTo>
                  <a:pt x="47920" y="54410"/>
                </a:lnTo>
                <a:lnTo>
                  <a:pt x="47950" y="54360"/>
                </a:lnTo>
                <a:lnTo>
                  <a:pt x="48030" y="54390"/>
                </a:lnTo>
                <a:lnTo>
                  <a:pt x="48090" y="54450"/>
                </a:lnTo>
                <a:lnTo>
                  <a:pt x="48170" y="54460"/>
                </a:lnTo>
                <a:lnTo>
                  <a:pt x="48220" y="54540"/>
                </a:lnTo>
                <a:lnTo>
                  <a:pt x="48290" y="54580"/>
                </a:lnTo>
                <a:lnTo>
                  <a:pt x="48370" y="54610"/>
                </a:lnTo>
                <a:lnTo>
                  <a:pt x="48440" y="54590"/>
                </a:lnTo>
                <a:lnTo>
                  <a:pt x="48470" y="54530"/>
                </a:lnTo>
                <a:lnTo>
                  <a:pt x="48530" y="54550"/>
                </a:lnTo>
                <a:lnTo>
                  <a:pt x="48590" y="54550"/>
                </a:lnTo>
                <a:lnTo>
                  <a:pt x="48630" y="54600"/>
                </a:lnTo>
                <a:lnTo>
                  <a:pt x="48680" y="54630"/>
                </a:lnTo>
                <a:lnTo>
                  <a:pt x="48740" y="54670"/>
                </a:lnTo>
                <a:lnTo>
                  <a:pt x="48780" y="54720"/>
                </a:lnTo>
                <a:lnTo>
                  <a:pt x="48810" y="54790"/>
                </a:lnTo>
                <a:lnTo>
                  <a:pt x="48870" y="54810"/>
                </a:lnTo>
                <a:lnTo>
                  <a:pt x="48930" y="54810"/>
                </a:lnTo>
                <a:lnTo>
                  <a:pt x="49000" y="54790"/>
                </a:lnTo>
                <a:lnTo>
                  <a:pt x="49060" y="54780"/>
                </a:lnTo>
                <a:lnTo>
                  <a:pt x="49100" y="54750"/>
                </a:lnTo>
                <a:lnTo>
                  <a:pt x="49110" y="54670"/>
                </a:lnTo>
                <a:lnTo>
                  <a:pt x="49120" y="54620"/>
                </a:lnTo>
                <a:lnTo>
                  <a:pt x="49170" y="54570"/>
                </a:lnTo>
                <a:lnTo>
                  <a:pt x="49230" y="54530"/>
                </a:lnTo>
                <a:lnTo>
                  <a:pt x="49270" y="54470"/>
                </a:lnTo>
                <a:lnTo>
                  <a:pt x="49300" y="54400"/>
                </a:lnTo>
                <a:lnTo>
                  <a:pt x="49360" y="54370"/>
                </a:lnTo>
                <a:lnTo>
                  <a:pt x="49430" y="54340"/>
                </a:lnTo>
                <a:lnTo>
                  <a:pt x="49450" y="54280"/>
                </a:lnTo>
                <a:lnTo>
                  <a:pt x="49470" y="54210"/>
                </a:lnTo>
                <a:lnTo>
                  <a:pt x="49510" y="54150"/>
                </a:lnTo>
                <a:lnTo>
                  <a:pt x="49530" y="54100"/>
                </a:lnTo>
                <a:lnTo>
                  <a:pt x="49520" y="54030"/>
                </a:lnTo>
                <a:lnTo>
                  <a:pt x="49550" y="53960"/>
                </a:lnTo>
                <a:lnTo>
                  <a:pt x="49590" y="53890"/>
                </a:lnTo>
                <a:lnTo>
                  <a:pt x="49640" y="53850"/>
                </a:lnTo>
                <a:lnTo>
                  <a:pt x="49680" y="53800"/>
                </a:lnTo>
                <a:lnTo>
                  <a:pt x="49670" y="53710"/>
                </a:lnTo>
                <a:lnTo>
                  <a:pt x="49710" y="53630"/>
                </a:lnTo>
                <a:lnTo>
                  <a:pt x="49740" y="53690"/>
                </a:lnTo>
                <a:lnTo>
                  <a:pt x="49740" y="53740"/>
                </a:lnTo>
                <a:lnTo>
                  <a:pt x="49760" y="53810"/>
                </a:lnTo>
                <a:lnTo>
                  <a:pt x="49780" y="53860"/>
                </a:lnTo>
                <a:lnTo>
                  <a:pt x="49850" y="53940"/>
                </a:lnTo>
                <a:lnTo>
                  <a:pt x="49900" y="53900"/>
                </a:lnTo>
                <a:lnTo>
                  <a:pt x="49990" y="53860"/>
                </a:lnTo>
                <a:lnTo>
                  <a:pt x="50050" y="53790"/>
                </a:lnTo>
                <a:lnTo>
                  <a:pt x="50090" y="53740"/>
                </a:lnTo>
                <a:lnTo>
                  <a:pt x="50140" y="53680"/>
                </a:lnTo>
                <a:lnTo>
                  <a:pt x="50180" y="53630"/>
                </a:lnTo>
                <a:lnTo>
                  <a:pt x="50220" y="53570"/>
                </a:lnTo>
                <a:lnTo>
                  <a:pt x="50250" y="53500"/>
                </a:lnTo>
                <a:lnTo>
                  <a:pt x="50310" y="53540"/>
                </a:lnTo>
                <a:lnTo>
                  <a:pt x="50360" y="53580"/>
                </a:lnTo>
                <a:lnTo>
                  <a:pt x="50400" y="53640"/>
                </a:lnTo>
                <a:lnTo>
                  <a:pt x="50440" y="53700"/>
                </a:lnTo>
                <a:lnTo>
                  <a:pt x="50450" y="53760"/>
                </a:lnTo>
                <a:lnTo>
                  <a:pt x="50480" y="53820"/>
                </a:lnTo>
                <a:lnTo>
                  <a:pt x="50500" y="53860"/>
                </a:lnTo>
                <a:lnTo>
                  <a:pt x="50540" y="53910"/>
                </a:lnTo>
                <a:lnTo>
                  <a:pt x="50560" y="53990"/>
                </a:lnTo>
                <a:lnTo>
                  <a:pt x="50630" y="54000"/>
                </a:lnTo>
                <a:lnTo>
                  <a:pt x="50710" y="54020"/>
                </a:lnTo>
                <a:lnTo>
                  <a:pt x="50790" y="54030"/>
                </a:lnTo>
                <a:lnTo>
                  <a:pt x="50860" y="54030"/>
                </a:lnTo>
                <a:lnTo>
                  <a:pt x="50970" y="54040"/>
                </a:lnTo>
                <a:lnTo>
                  <a:pt x="51040" y="54050"/>
                </a:lnTo>
                <a:lnTo>
                  <a:pt x="51130" y="54060"/>
                </a:lnTo>
                <a:lnTo>
                  <a:pt x="51150" y="54110"/>
                </a:lnTo>
                <a:lnTo>
                  <a:pt x="51180" y="54170"/>
                </a:lnTo>
                <a:lnTo>
                  <a:pt x="51210" y="54220"/>
                </a:lnTo>
                <a:lnTo>
                  <a:pt x="51260" y="54300"/>
                </a:lnTo>
                <a:lnTo>
                  <a:pt x="51310" y="54370"/>
                </a:lnTo>
                <a:lnTo>
                  <a:pt x="51380" y="54450"/>
                </a:lnTo>
                <a:lnTo>
                  <a:pt x="51420" y="54480"/>
                </a:lnTo>
                <a:lnTo>
                  <a:pt x="51460" y="54520"/>
                </a:lnTo>
                <a:lnTo>
                  <a:pt x="51500" y="54570"/>
                </a:lnTo>
                <a:lnTo>
                  <a:pt x="51560" y="54620"/>
                </a:lnTo>
                <a:lnTo>
                  <a:pt x="51600" y="54670"/>
                </a:lnTo>
                <a:lnTo>
                  <a:pt x="51620" y="54730"/>
                </a:lnTo>
                <a:lnTo>
                  <a:pt x="51630" y="54790"/>
                </a:lnTo>
                <a:lnTo>
                  <a:pt x="51550" y="54840"/>
                </a:lnTo>
                <a:lnTo>
                  <a:pt x="51500" y="54910"/>
                </a:lnTo>
                <a:lnTo>
                  <a:pt x="51430" y="54890"/>
                </a:lnTo>
                <a:lnTo>
                  <a:pt x="51380" y="54930"/>
                </a:lnTo>
                <a:lnTo>
                  <a:pt x="51370" y="55000"/>
                </a:lnTo>
                <a:lnTo>
                  <a:pt x="51340" y="55070"/>
                </a:lnTo>
                <a:lnTo>
                  <a:pt x="51340" y="55140"/>
                </a:lnTo>
                <a:lnTo>
                  <a:pt x="51320" y="55210"/>
                </a:lnTo>
                <a:lnTo>
                  <a:pt x="51310" y="55310"/>
                </a:lnTo>
                <a:lnTo>
                  <a:pt x="51280" y="55370"/>
                </a:lnTo>
                <a:lnTo>
                  <a:pt x="51290" y="55440"/>
                </a:lnTo>
                <a:lnTo>
                  <a:pt x="51310" y="55520"/>
                </a:lnTo>
                <a:lnTo>
                  <a:pt x="51310" y="55600"/>
                </a:lnTo>
                <a:lnTo>
                  <a:pt x="51310" y="55660"/>
                </a:lnTo>
                <a:lnTo>
                  <a:pt x="51310" y="55730"/>
                </a:lnTo>
                <a:lnTo>
                  <a:pt x="51300" y="55790"/>
                </a:lnTo>
                <a:lnTo>
                  <a:pt x="51370" y="55800"/>
                </a:lnTo>
                <a:lnTo>
                  <a:pt x="51460" y="55810"/>
                </a:lnTo>
                <a:lnTo>
                  <a:pt x="51530" y="55810"/>
                </a:lnTo>
                <a:lnTo>
                  <a:pt x="51620" y="55810"/>
                </a:lnTo>
                <a:lnTo>
                  <a:pt x="51700" y="55810"/>
                </a:lnTo>
                <a:lnTo>
                  <a:pt x="51750" y="55810"/>
                </a:lnTo>
                <a:lnTo>
                  <a:pt x="51820" y="55810"/>
                </a:lnTo>
                <a:lnTo>
                  <a:pt x="51910" y="55810"/>
                </a:lnTo>
                <a:lnTo>
                  <a:pt x="51990" y="55820"/>
                </a:lnTo>
                <a:lnTo>
                  <a:pt x="52040" y="55890"/>
                </a:lnTo>
                <a:lnTo>
                  <a:pt x="52070" y="55960"/>
                </a:lnTo>
                <a:lnTo>
                  <a:pt x="52100" y="56010"/>
                </a:lnTo>
                <a:lnTo>
                  <a:pt x="52140" y="56060"/>
                </a:lnTo>
                <a:lnTo>
                  <a:pt x="52220" y="56100"/>
                </a:lnTo>
                <a:lnTo>
                  <a:pt x="52300" y="56100"/>
                </a:lnTo>
                <a:lnTo>
                  <a:pt x="52340" y="56070"/>
                </a:lnTo>
                <a:lnTo>
                  <a:pt x="52400" y="56020"/>
                </a:lnTo>
                <a:lnTo>
                  <a:pt x="52450" y="55990"/>
                </a:lnTo>
                <a:lnTo>
                  <a:pt x="52500" y="55980"/>
                </a:lnTo>
                <a:lnTo>
                  <a:pt x="52560" y="55970"/>
                </a:lnTo>
                <a:lnTo>
                  <a:pt x="52650" y="55980"/>
                </a:lnTo>
                <a:lnTo>
                  <a:pt x="52730" y="56010"/>
                </a:lnTo>
                <a:lnTo>
                  <a:pt x="52790" y="56040"/>
                </a:lnTo>
                <a:lnTo>
                  <a:pt x="52860" y="56060"/>
                </a:lnTo>
                <a:lnTo>
                  <a:pt x="52940" y="56090"/>
                </a:lnTo>
                <a:lnTo>
                  <a:pt x="53010" y="56100"/>
                </a:lnTo>
                <a:lnTo>
                  <a:pt x="53090" y="56100"/>
                </a:lnTo>
                <a:lnTo>
                  <a:pt x="53160" y="56090"/>
                </a:lnTo>
                <a:lnTo>
                  <a:pt x="53220" y="56080"/>
                </a:lnTo>
                <a:lnTo>
                  <a:pt x="53220" y="56150"/>
                </a:lnTo>
                <a:lnTo>
                  <a:pt x="53160" y="56210"/>
                </a:lnTo>
                <a:lnTo>
                  <a:pt x="53140" y="56280"/>
                </a:lnTo>
                <a:lnTo>
                  <a:pt x="53170" y="56340"/>
                </a:lnTo>
                <a:lnTo>
                  <a:pt x="53190" y="56400"/>
                </a:lnTo>
                <a:lnTo>
                  <a:pt x="53190" y="56480"/>
                </a:lnTo>
                <a:lnTo>
                  <a:pt x="53170" y="56550"/>
                </a:lnTo>
                <a:lnTo>
                  <a:pt x="53140" y="56590"/>
                </a:lnTo>
                <a:lnTo>
                  <a:pt x="53080" y="56580"/>
                </a:lnTo>
                <a:lnTo>
                  <a:pt x="53030" y="56610"/>
                </a:lnTo>
                <a:lnTo>
                  <a:pt x="53020" y="56690"/>
                </a:lnTo>
                <a:lnTo>
                  <a:pt x="52970" y="56720"/>
                </a:lnTo>
                <a:lnTo>
                  <a:pt x="52910" y="56730"/>
                </a:lnTo>
                <a:lnTo>
                  <a:pt x="52830" y="56690"/>
                </a:lnTo>
                <a:lnTo>
                  <a:pt x="52780" y="56720"/>
                </a:lnTo>
                <a:lnTo>
                  <a:pt x="52740" y="56780"/>
                </a:lnTo>
                <a:lnTo>
                  <a:pt x="52690" y="56830"/>
                </a:lnTo>
                <a:lnTo>
                  <a:pt x="52680" y="56900"/>
                </a:lnTo>
                <a:lnTo>
                  <a:pt x="52690" y="56970"/>
                </a:lnTo>
                <a:lnTo>
                  <a:pt x="52690" y="57060"/>
                </a:lnTo>
                <a:lnTo>
                  <a:pt x="52680" y="57130"/>
                </a:lnTo>
                <a:lnTo>
                  <a:pt x="52620" y="57170"/>
                </a:lnTo>
                <a:lnTo>
                  <a:pt x="52570" y="57200"/>
                </a:lnTo>
                <a:lnTo>
                  <a:pt x="52560" y="57280"/>
                </a:lnTo>
                <a:lnTo>
                  <a:pt x="52580" y="57330"/>
                </a:lnTo>
                <a:lnTo>
                  <a:pt x="52620" y="57370"/>
                </a:lnTo>
                <a:lnTo>
                  <a:pt x="52670" y="57390"/>
                </a:lnTo>
                <a:lnTo>
                  <a:pt x="52710" y="57410"/>
                </a:lnTo>
                <a:lnTo>
                  <a:pt x="52740" y="57460"/>
                </a:lnTo>
                <a:lnTo>
                  <a:pt x="52750" y="57530"/>
                </a:lnTo>
                <a:lnTo>
                  <a:pt x="52720" y="57590"/>
                </a:lnTo>
                <a:lnTo>
                  <a:pt x="52650" y="57620"/>
                </a:lnTo>
                <a:lnTo>
                  <a:pt x="52570" y="57650"/>
                </a:lnTo>
                <a:lnTo>
                  <a:pt x="52520" y="57680"/>
                </a:lnTo>
                <a:lnTo>
                  <a:pt x="52450" y="57710"/>
                </a:lnTo>
                <a:lnTo>
                  <a:pt x="52400" y="57740"/>
                </a:lnTo>
                <a:lnTo>
                  <a:pt x="52400" y="57810"/>
                </a:lnTo>
                <a:lnTo>
                  <a:pt x="52430" y="57870"/>
                </a:lnTo>
                <a:lnTo>
                  <a:pt x="52360" y="57910"/>
                </a:lnTo>
                <a:lnTo>
                  <a:pt x="52310" y="57950"/>
                </a:lnTo>
                <a:lnTo>
                  <a:pt x="52250" y="58030"/>
                </a:lnTo>
                <a:lnTo>
                  <a:pt x="52270" y="58110"/>
                </a:lnTo>
                <a:lnTo>
                  <a:pt x="52320" y="58160"/>
                </a:lnTo>
                <a:lnTo>
                  <a:pt x="52360" y="58200"/>
                </a:lnTo>
                <a:lnTo>
                  <a:pt x="52400" y="58240"/>
                </a:lnTo>
                <a:lnTo>
                  <a:pt x="52370" y="58300"/>
                </a:lnTo>
                <a:lnTo>
                  <a:pt x="52390" y="58370"/>
                </a:lnTo>
                <a:lnTo>
                  <a:pt x="52400" y="58460"/>
                </a:lnTo>
                <a:lnTo>
                  <a:pt x="52410" y="58560"/>
                </a:lnTo>
                <a:lnTo>
                  <a:pt x="52420" y="58620"/>
                </a:lnTo>
                <a:lnTo>
                  <a:pt x="52450" y="58670"/>
                </a:lnTo>
                <a:lnTo>
                  <a:pt x="52480" y="58740"/>
                </a:lnTo>
                <a:lnTo>
                  <a:pt x="52460" y="58820"/>
                </a:lnTo>
                <a:lnTo>
                  <a:pt x="52490" y="58870"/>
                </a:lnTo>
                <a:lnTo>
                  <a:pt x="52460" y="58910"/>
                </a:lnTo>
                <a:lnTo>
                  <a:pt x="52420" y="58960"/>
                </a:lnTo>
                <a:lnTo>
                  <a:pt x="52450" y="59030"/>
                </a:lnTo>
                <a:lnTo>
                  <a:pt x="52480" y="59090"/>
                </a:lnTo>
                <a:lnTo>
                  <a:pt x="52490" y="59150"/>
                </a:lnTo>
                <a:lnTo>
                  <a:pt x="52540" y="59190"/>
                </a:lnTo>
                <a:lnTo>
                  <a:pt x="52560" y="59250"/>
                </a:lnTo>
                <a:lnTo>
                  <a:pt x="52620" y="59300"/>
                </a:lnTo>
                <a:lnTo>
                  <a:pt x="52690" y="59290"/>
                </a:lnTo>
                <a:lnTo>
                  <a:pt x="52740" y="59310"/>
                </a:lnTo>
                <a:lnTo>
                  <a:pt x="52780" y="59350"/>
                </a:lnTo>
                <a:lnTo>
                  <a:pt x="52710" y="59400"/>
                </a:lnTo>
                <a:lnTo>
                  <a:pt x="52710" y="59460"/>
                </a:lnTo>
                <a:lnTo>
                  <a:pt x="52690" y="59510"/>
                </a:lnTo>
                <a:lnTo>
                  <a:pt x="52680" y="59580"/>
                </a:lnTo>
                <a:lnTo>
                  <a:pt x="52730" y="59620"/>
                </a:lnTo>
                <a:lnTo>
                  <a:pt x="52790" y="59650"/>
                </a:lnTo>
                <a:lnTo>
                  <a:pt x="52850" y="59700"/>
                </a:lnTo>
                <a:lnTo>
                  <a:pt x="52940" y="59730"/>
                </a:lnTo>
                <a:lnTo>
                  <a:pt x="53000" y="59740"/>
                </a:lnTo>
                <a:lnTo>
                  <a:pt x="53050" y="59710"/>
                </a:lnTo>
                <a:lnTo>
                  <a:pt x="53100" y="59680"/>
                </a:lnTo>
                <a:lnTo>
                  <a:pt x="53160" y="59660"/>
                </a:lnTo>
                <a:lnTo>
                  <a:pt x="53230" y="59670"/>
                </a:lnTo>
                <a:lnTo>
                  <a:pt x="53290" y="59700"/>
                </a:lnTo>
                <a:lnTo>
                  <a:pt x="53340" y="59720"/>
                </a:lnTo>
                <a:lnTo>
                  <a:pt x="53410" y="59780"/>
                </a:lnTo>
                <a:lnTo>
                  <a:pt x="53460" y="59840"/>
                </a:lnTo>
                <a:lnTo>
                  <a:pt x="53520" y="59890"/>
                </a:lnTo>
                <a:lnTo>
                  <a:pt x="53580" y="59900"/>
                </a:lnTo>
                <a:lnTo>
                  <a:pt x="53650" y="59910"/>
                </a:lnTo>
                <a:lnTo>
                  <a:pt x="53720" y="59880"/>
                </a:lnTo>
                <a:lnTo>
                  <a:pt x="53790" y="59880"/>
                </a:lnTo>
                <a:lnTo>
                  <a:pt x="53890" y="59850"/>
                </a:lnTo>
                <a:lnTo>
                  <a:pt x="53950" y="59940"/>
                </a:lnTo>
                <a:lnTo>
                  <a:pt x="53980" y="60020"/>
                </a:lnTo>
                <a:lnTo>
                  <a:pt x="54010" y="60070"/>
                </a:lnTo>
                <a:lnTo>
                  <a:pt x="54060" y="60100"/>
                </a:lnTo>
                <a:lnTo>
                  <a:pt x="54110" y="60170"/>
                </a:lnTo>
                <a:lnTo>
                  <a:pt x="54100" y="60250"/>
                </a:lnTo>
                <a:lnTo>
                  <a:pt x="54120" y="60320"/>
                </a:lnTo>
                <a:lnTo>
                  <a:pt x="54150" y="60380"/>
                </a:lnTo>
                <a:lnTo>
                  <a:pt x="54150" y="60440"/>
                </a:lnTo>
                <a:lnTo>
                  <a:pt x="54210" y="60410"/>
                </a:lnTo>
                <a:lnTo>
                  <a:pt x="54280" y="60410"/>
                </a:lnTo>
                <a:lnTo>
                  <a:pt x="54350" y="60440"/>
                </a:lnTo>
                <a:lnTo>
                  <a:pt x="54390" y="60480"/>
                </a:lnTo>
                <a:lnTo>
                  <a:pt x="54390" y="60560"/>
                </a:lnTo>
                <a:lnTo>
                  <a:pt x="54400" y="60620"/>
                </a:lnTo>
                <a:lnTo>
                  <a:pt x="54380" y="60670"/>
                </a:lnTo>
                <a:lnTo>
                  <a:pt x="54410" y="60710"/>
                </a:lnTo>
                <a:lnTo>
                  <a:pt x="54480" y="60750"/>
                </a:lnTo>
                <a:lnTo>
                  <a:pt x="54520" y="60810"/>
                </a:lnTo>
                <a:lnTo>
                  <a:pt x="54550" y="60870"/>
                </a:lnTo>
                <a:lnTo>
                  <a:pt x="54610" y="60870"/>
                </a:lnTo>
                <a:lnTo>
                  <a:pt x="54670" y="60900"/>
                </a:lnTo>
                <a:lnTo>
                  <a:pt x="54700" y="60980"/>
                </a:lnTo>
                <a:lnTo>
                  <a:pt x="54770" y="60990"/>
                </a:lnTo>
                <a:lnTo>
                  <a:pt x="54810" y="61040"/>
                </a:lnTo>
                <a:lnTo>
                  <a:pt x="54880" y="61060"/>
                </a:lnTo>
                <a:lnTo>
                  <a:pt x="54930" y="61000"/>
                </a:lnTo>
                <a:lnTo>
                  <a:pt x="54990" y="60960"/>
                </a:lnTo>
                <a:lnTo>
                  <a:pt x="55020" y="61010"/>
                </a:lnTo>
                <a:lnTo>
                  <a:pt x="55070" y="61060"/>
                </a:lnTo>
                <a:lnTo>
                  <a:pt x="55120" y="61100"/>
                </a:lnTo>
                <a:lnTo>
                  <a:pt x="55160" y="61050"/>
                </a:lnTo>
                <a:lnTo>
                  <a:pt x="55200" y="61000"/>
                </a:lnTo>
                <a:lnTo>
                  <a:pt x="55260" y="60960"/>
                </a:lnTo>
                <a:lnTo>
                  <a:pt x="55310" y="61000"/>
                </a:lnTo>
                <a:lnTo>
                  <a:pt x="55370" y="61050"/>
                </a:lnTo>
                <a:lnTo>
                  <a:pt x="55410" y="61120"/>
                </a:lnTo>
                <a:lnTo>
                  <a:pt x="55370" y="61170"/>
                </a:lnTo>
                <a:lnTo>
                  <a:pt x="55340" y="61220"/>
                </a:lnTo>
                <a:lnTo>
                  <a:pt x="55370" y="61270"/>
                </a:lnTo>
                <a:lnTo>
                  <a:pt x="55400" y="61320"/>
                </a:lnTo>
                <a:lnTo>
                  <a:pt x="55470" y="61350"/>
                </a:lnTo>
                <a:lnTo>
                  <a:pt x="55490" y="61420"/>
                </a:lnTo>
                <a:lnTo>
                  <a:pt x="55510" y="61480"/>
                </a:lnTo>
                <a:lnTo>
                  <a:pt x="55580" y="61540"/>
                </a:lnTo>
                <a:lnTo>
                  <a:pt x="55560" y="61580"/>
                </a:lnTo>
                <a:lnTo>
                  <a:pt x="55510" y="61640"/>
                </a:lnTo>
                <a:lnTo>
                  <a:pt x="55460" y="61720"/>
                </a:lnTo>
                <a:lnTo>
                  <a:pt x="55390" y="61790"/>
                </a:lnTo>
                <a:lnTo>
                  <a:pt x="55350" y="61830"/>
                </a:lnTo>
                <a:lnTo>
                  <a:pt x="55310" y="61870"/>
                </a:lnTo>
                <a:lnTo>
                  <a:pt x="55250" y="61910"/>
                </a:lnTo>
                <a:lnTo>
                  <a:pt x="55200" y="61950"/>
                </a:lnTo>
                <a:lnTo>
                  <a:pt x="55150" y="61990"/>
                </a:lnTo>
                <a:lnTo>
                  <a:pt x="55090" y="62030"/>
                </a:lnTo>
                <a:lnTo>
                  <a:pt x="55030" y="62060"/>
                </a:lnTo>
                <a:lnTo>
                  <a:pt x="54970" y="62100"/>
                </a:lnTo>
                <a:lnTo>
                  <a:pt x="54880" y="62130"/>
                </a:lnTo>
                <a:lnTo>
                  <a:pt x="54900" y="62250"/>
                </a:lnTo>
                <a:lnTo>
                  <a:pt x="54900" y="62320"/>
                </a:lnTo>
                <a:lnTo>
                  <a:pt x="54910" y="62420"/>
                </a:lnTo>
                <a:lnTo>
                  <a:pt x="54930" y="62510"/>
                </a:lnTo>
                <a:lnTo>
                  <a:pt x="54940" y="62600"/>
                </a:lnTo>
                <a:lnTo>
                  <a:pt x="54940" y="62650"/>
                </a:lnTo>
                <a:lnTo>
                  <a:pt x="54950" y="62730"/>
                </a:lnTo>
                <a:lnTo>
                  <a:pt x="54950" y="62780"/>
                </a:lnTo>
                <a:lnTo>
                  <a:pt x="55000" y="62850"/>
                </a:lnTo>
                <a:lnTo>
                  <a:pt x="55020" y="62900"/>
                </a:lnTo>
                <a:lnTo>
                  <a:pt x="55050" y="62970"/>
                </a:lnTo>
                <a:lnTo>
                  <a:pt x="55080" y="63030"/>
                </a:lnTo>
                <a:lnTo>
                  <a:pt x="55100" y="63080"/>
                </a:lnTo>
                <a:lnTo>
                  <a:pt x="55130" y="63130"/>
                </a:lnTo>
                <a:lnTo>
                  <a:pt x="55150" y="63200"/>
                </a:lnTo>
                <a:lnTo>
                  <a:pt x="55170" y="63250"/>
                </a:lnTo>
                <a:lnTo>
                  <a:pt x="55180" y="63300"/>
                </a:lnTo>
                <a:lnTo>
                  <a:pt x="55190" y="63370"/>
                </a:lnTo>
                <a:lnTo>
                  <a:pt x="55200" y="63420"/>
                </a:lnTo>
                <a:lnTo>
                  <a:pt x="55210" y="63470"/>
                </a:lnTo>
                <a:lnTo>
                  <a:pt x="55210" y="63550"/>
                </a:lnTo>
                <a:lnTo>
                  <a:pt x="55220" y="63640"/>
                </a:lnTo>
                <a:lnTo>
                  <a:pt x="55230" y="63730"/>
                </a:lnTo>
                <a:lnTo>
                  <a:pt x="55230" y="63810"/>
                </a:lnTo>
                <a:lnTo>
                  <a:pt x="55240" y="63870"/>
                </a:lnTo>
                <a:lnTo>
                  <a:pt x="55250" y="63930"/>
                </a:lnTo>
                <a:lnTo>
                  <a:pt x="55260" y="63990"/>
                </a:lnTo>
                <a:lnTo>
                  <a:pt x="55280" y="64050"/>
                </a:lnTo>
                <a:lnTo>
                  <a:pt x="55280" y="64110"/>
                </a:lnTo>
                <a:lnTo>
                  <a:pt x="55290" y="64190"/>
                </a:lnTo>
                <a:lnTo>
                  <a:pt x="55310" y="64290"/>
                </a:lnTo>
                <a:lnTo>
                  <a:pt x="55300" y="64420"/>
                </a:lnTo>
                <a:lnTo>
                  <a:pt x="55310" y="64490"/>
                </a:lnTo>
                <a:lnTo>
                  <a:pt x="55310" y="64550"/>
                </a:lnTo>
                <a:lnTo>
                  <a:pt x="55290" y="64650"/>
                </a:lnTo>
                <a:lnTo>
                  <a:pt x="55270" y="64730"/>
                </a:lnTo>
                <a:lnTo>
                  <a:pt x="55230" y="64800"/>
                </a:lnTo>
                <a:lnTo>
                  <a:pt x="55220" y="64860"/>
                </a:lnTo>
                <a:lnTo>
                  <a:pt x="55190" y="64940"/>
                </a:lnTo>
                <a:lnTo>
                  <a:pt x="55170" y="65020"/>
                </a:lnTo>
                <a:lnTo>
                  <a:pt x="55130" y="65090"/>
                </a:lnTo>
                <a:lnTo>
                  <a:pt x="55110" y="65140"/>
                </a:lnTo>
                <a:lnTo>
                  <a:pt x="55090" y="65210"/>
                </a:lnTo>
                <a:lnTo>
                  <a:pt x="55050" y="65300"/>
                </a:lnTo>
                <a:lnTo>
                  <a:pt x="55020" y="65360"/>
                </a:lnTo>
                <a:lnTo>
                  <a:pt x="55000" y="65430"/>
                </a:lnTo>
                <a:lnTo>
                  <a:pt x="54970" y="65470"/>
                </a:lnTo>
                <a:lnTo>
                  <a:pt x="54930" y="65510"/>
                </a:lnTo>
                <a:lnTo>
                  <a:pt x="54870" y="65550"/>
                </a:lnTo>
                <a:lnTo>
                  <a:pt x="54810" y="65590"/>
                </a:lnTo>
                <a:lnTo>
                  <a:pt x="54760" y="65640"/>
                </a:lnTo>
                <a:lnTo>
                  <a:pt x="54710" y="65710"/>
                </a:lnTo>
                <a:lnTo>
                  <a:pt x="54700" y="65790"/>
                </a:lnTo>
                <a:lnTo>
                  <a:pt x="54690" y="65870"/>
                </a:lnTo>
                <a:lnTo>
                  <a:pt x="54700" y="65960"/>
                </a:lnTo>
                <a:lnTo>
                  <a:pt x="54700" y="66030"/>
                </a:lnTo>
                <a:lnTo>
                  <a:pt x="54710" y="66090"/>
                </a:lnTo>
                <a:lnTo>
                  <a:pt x="54700" y="66160"/>
                </a:lnTo>
                <a:lnTo>
                  <a:pt x="54680" y="66230"/>
                </a:lnTo>
                <a:lnTo>
                  <a:pt x="54650" y="66330"/>
                </a:lnTo>
                <a:lnTo>
                  <a:pt x="54640" y="66390"/>
                </a:lnTo>
                <a:lnTo>
                  <a:pt x="54610" y="66460"/>
                </a:lnTo>
                <a:lnTo>
                  <a:pt x="54580" y="66540"/>
                </a:lnTo>
                <a:lnTo>
                  <a:pt x="54550" y="66620"/>
                </a:lnTo>
                <a:lnTo>
                  <a:pt x="54520" y="66680"/>
                </a:lnTo>
                <a:lnTo>
                  <a:pt x="54500" y="66730"/>
                </a:lnTo>
                <a:lnTo>
                  <a:pt x="54470" y="66780"/>
                </a:lnTo>
                <a:lnTo>
                  <a:pt x="54440" y="66820"/>
                </a:lnTo>
                <a:lnTo>
                  <a:pt x="54390" y="66890"/>
                </a:lnTo>
                <a:lnTo>
                  <a:pt x="54360" y="66930"/>
                </a:lnTo>
                <a:lnTo>
                  <a:pt x="54320" y="66970"/>
                </a:lnTo>
                <a:lnTo>
                  <a:pt x="54270" y="67030"/>
                </a:lnTo>
                <a:lnTo>
                  <a:pt x="54220" y="67070"/>
                </a:lnTo>
                <a:lnTo>
                  <a:pt x="54180" y="67100"/>
                </a:lnTo>
                <a:lnTo>
                  <a:pt x="54130" y="67150"/>
                </a:lnTo>
                <a:lnTo>
                  <a:pt x="54070" y="67200"/>
                </a:lnTo>
                <a:lnTo>
                  <a:pt x="54020" y="67240"/>
                </a:lnTo>
                <a:lnTo>
                  <a:pt x="53960" y="67300"/>
                </a:lnTo>
                <a:lnTo>
                  <a:pt x="53890" y="67370"/>
                </a:lnTo>
                <a:lnTo>
                  <a:pt x="53840" y="67440"/>
                </a:lnTo>
                <a:lnTo>
                  <a:pt x="53820" y="67490"/>
                </a:lnTo>
                <a:lnTo>
                  <a:pt x="53820" y="67570"/>
                </a:lnTo>
                <a:lnTo>
                  <a:pt x="53820" y="67630"/>
                </a:lnTo>
                <a:lnTo>
                  <a:pt x="53820" y="67690"/>
                </a:lnTo>
                <a:lnTo>
                  <a:pt x="53830" y="67760"/>
                </a:lnTo>
                <a:lnTo>
                  <a:pt x="53840" y="67860"/>
                </a:lnTo>
                <a:lnTo>
                  <a:pt x="53850" y="67920"/>
                </a:lnTo>
                <a:lnTo>
                  <a:pt x="53850" y="67980"/>
                </a:lnTo>
                <a:lnTo>
                  <a:pt x="53850" y="68060"/>
                </a:lnTo>
                <a:lnTo>
                  <a:pt x="53860" y="68150"/>
                </a:lnTo>
                <a:lnTo>
                  <a:pt x="53860" y="68230"/>
                </a:lnTo>
                <a:lnTo>
                  <a:pt x="53860" y="68310"/>
                </a:lnTo>
                <a:lnTo>
                  <a:pt x="53860" y="68370"/>
                </a:lnTo>
                <a:lnTo>
                  <a:pt x="53860" y="68440"/>
                </a:lnTo>
                <a:lnTo>
                  <a:pt x="53860" y="68530"/>
                </a:lnTo>
                <a:lnTo>
                  <a:pt x="53850" y="68620"/>
                </a:lnTo>
                <a:lnTo>
                  <a:pt x="53830" y="68710"/>
                </a:lnTo>
                <a:lnTo>
                  <a:pt x="53820" y="68770"/>
                </a:lnTo>
                <a:lnTo>
                  <a:pt x="53810" y="68820"/>
                </a:lnTo>
                <a:lnTo>
                  <a:pt x="53790" y="68910"/>
                </a:lnTo>
                <a:lnTo>
                  <a:pt x="53770" y="68980"/>
                </a:lnTo>
                <a:lnTo>
                  <a:pt x="53760" y="69040"/>
                </a:lnTo>
                <a:lnTo>
                  <a:pt x="53750" y="69110"/>
                </a:lnTo>
                <a:lnTo>
                  <a:pt x="53750" y="69180"/>
                </a:lnTo>
                <a:lnTo>
                  <a:pt x="53740" y="69250"/>
                </a:lnTo>
                <a:lnTo>
                  <a:pt x="53740" y="69320"/>
                </a:lnTo>
                <a:lnTo>
                  <a:pt x="53700" y="69380"/>
                </a:lnTo>
                <a:lnTo>
                  <a:pt x="53690" y="69430"/>
                </a:lnTo>
                <a:lnTo>
                  <a:pt x="53670" y="69510"/>
                </a:lnTo>
                <a:lnTo>
                  <a:pt x="53650" y="69570"/>
                </a:lnTo>
                <a:lnTo>
                  <a:pt x="53650" y="69630"/>
                </a:lnTo>
                <a:lnTo>
                  <a:pt x="53640" y="69690"/>
                </a:lnTo>
                <a:lnTo>
                  <a:pt x="53640" y="69770"/>
                </a:lnTo>
                <a:lnTo>
                  <a:pt x="53640" y="69850"/>
                </a:lnTo>
                <a:lnTo>
                  <a:pt x="53650" y="69930"/>
                </a:lnTo>
                <a:lnTo>
                  <a:pt x="53660" y="70000"/>
                </a:lnTo>
                <a:lnTo>
                  <a:pt x="53670" y="70060"/>
                </a:lnTo>
                <a:lnTo>
                  <a:pt x="53680" y="70120"/>
                </a:lnTo>
                <a:lnTo>
                  <a:pt x="53690" y="70180"/>
                </a:lnTo>
                <a:lnTo>
                  <a:pt x="53690" y="70240"/>
                </a:lnTo>
                <a:lnTo>
                  <a:pt x="53700" y="70300"/>
                </a:lnTo>
                <a:lnTo>
                  <a:pt x="53710" y="70350"/>
                </a:lnTo>
                <a:lnTo>
                  <a:pt x="53720" y="70440"/>
                </a:lnTo>
                <a:lnTo>
                  <a:pt x="53740" y="70530"/>
                </a:lnTo>
                <a:lnTo>
                  <a:pt x="53620" y="70550"/>
                </a:lnTo>
                <a:lnTo>
                  <a:pt x="53560" y="70530"/>
                </a:lnTo>
                <a:lnTo>
                  <a:pt x="53510" y="70510"/>
                </a:lnTo>
                <a:lnTo>
                  <a:pt x="53440" y="70480"/>
                </a:lnTo>
                <a:lnTo>
                  <a:pt x="53370" y="70450"/>
                </a:lnTo>
                <a:lnTo>
                  <a:pt x="53320" y="70430"/>
                </a:lnTo>
                <a:lnTo>
                  <a:pt x="53250" y="70390"/>
                </a:lnTo>
                <a:lnTo>
                  <a:pt x="53160" y="70360"/>
                </a:lnTo>
                <a:lnTo>
                  <a:pt x="53080" y="70350"/>
                </a:lnTo>
                <a:lnTo>
                  <a:pt x="53010" y="70350"/>
                </a:lnTo>
                <a:lnTo>
                  <a:pt x="52930" y="70360"/>
                </a:lnTo>
                <a:lnTo>
                  <a:pt x="52840" y="70370"/>
                </a:lnTo>
                <a:lnTo>
                  <a:pt x="52730" y="70370"/>
                </a:lnTo>
                <a:lnTo>
                  <a:pt x="52650" y="70390"/>
                </a:lnTo>
                <a:lnTo>
                  <a:pt x="52580" y="70400"/>
                </a:lnTo>
                <a:lnTo>
                  <a:pt x="52520" y="70400"/>
                </a:lnTo>
                <a:lnTo>
                  <a:pt x="52440" y="70410"/>
                </a:lnTo>
                <a:lnTo>
                  <a:pt x="52380" y="70420"/>
                </a:lnTo>
                <a:lnTo>
                  <a:pt x="52300" y="70420"/>
                </a:lnTo>
                <a:lnTo>
                  <a:pt x="52240" y="70390"/>
                </a:lnTo>
                <a:lnTo>
                  <a:pt x="52230" y="70330"/>
                </a:lnTo>
                <a:lnTo>
                  <a:pt x="52260" y="70280"/>
                </a:lnTo>
                <a:lnTo>
                  <a:pt x="52290" y="70240"/>
                </a:lnTo>
                <a:lnTo>
                  <a:pt x="52350" y="70170"/>
                </a:lnTo>
                <a:lnTo>
                  <a:pt x="52410" y="70100"/>
                </a:lnTo>
                <a:lnTo>
                  <a:pt x="52450" y="70040"/>
                </a:lnTo>
                <a:lnTo>
                  <a:pt x="52480" y="69990"/>
                </a:lnTo>
                <a:lnTo>
                  <a:pt x="52500" y="69910"/>
                </a:lnTo>
                <a:lnTo>
                  <a:pt x="52490" y="69830"/>
                </a:lnTo>
                <a:lnTo>
                  <a:pt x="52490" y="69760"/>
                </a:lnTo>
                <a:lnTo>
                  <a:pt x="52470" y="69690"/>
                </a:lnTo>
                <a:lnTo>
                  <a:pt x="52410" y="69670"/>
                </a:lnTo>
                <a:lnTo>
                  <a:pt x="52330" y="69690"/>
                </a:lnTo>
                <a:lnTo>
                  <a:pt x="52240" y="69720"/>
                </a:lnTo>
                <a:lnTo>
                  <a:pt x="52180" y="69750"/>
                </a:lnTo>
                <a:lnTo>
                  <a:pt x="52100" y="69770"/>
                </a:lnTo>
                <a:lnTo>
                  <a:pt x="51990" y="69770"/>
                </a:lnTo>
                <a:lnTo>
                  <a:pt x="51900" y="69740"/>
                </a:lnTo>
                <a:lnTo>
                  <a:pt x="51870" y="69800"/>
                </a:lnTo>
                <a:lnTo>
                  <a:pt x="51850" y="69900"/>
                </a:lnTo>
                <a:lnTo>
                  <a:pt x="51840" y="69960"/>
                </a:lnTo>
                <a:lnTo>
                  <a:pt x="51810" y="69940"/>
                </a:lnTo>
                <a:lnTo>
                  <a:pt x="51430" y="70140"/>
                </a:lnTo>
                <a:lnTo>
                  <a:pt x="51210" y="70300"/>
                </a:lnTo>
                <a:lnTo>
                  <a:pt x="51190" y="70320"/>
                </a:lnTo>
                <a:close/>
                <a:moveTo>
                  <a:pt x="49040" y="56330"/>
                </a:moveTo>
                <a:lnTo>
                  <a:pt x="49020" y="56410"/>
                </a:lnTo>
                <a:lnTo>
                  <a:pt x="48960" y="56490"/>
                </a:lnTo>
                <a:lnTo>
                  <a:pt x="48940" y="56540"/>
                </a:lnTo>
                <a:lnTo>
                  <a:pt x="48920" y="56620"/>
                </a:lnTo>
                <a:lnTo>
                  <a:pt x="48910" y="56700"/>
                </a:lnTo>
                <a:lnTo>
                  <a:pt x="48870" y="56760"/>
                </a:lnTo>
                <a:lnTo>
                  <a:pt x="48820" y="56800"/>
                </a:lnTo>
                <a:lnTo>
                  <a:pt x="48760" y="56860"/>
                </a:lnTo>
                <a:lnTo>
                  <a:pt x="48730" y="56920"/>
                </a:lnTo>
                <a:lnTo>
                  <a:pt x="48730" y="56980"/>
                </a:lnTo>
                <a:lnTo>
                  <a:pt x="48710" y="57190"/>
                </a:lnTo>
                <a:lnTo>
                  <a:pt x="48620" y="57190"/>
                </a:lnTo>
                <a:lnTo>
                  <a:pt x="48490" y="57190"/>
                </a:lnTo>
                <a:lnTo>
                  <a:pt x="48370" y="57190"/>
                </a:lnTo>
                <a:lnTo>
                  <a:pt x="48320" y="57190"/>
                </a:lnTo>
                <a:lnTo>
                  <a:pt x="48250" y="57190"/>
                </a:lnTo>
                <a:lnTo>
                  <a:pt x="48190" y="57190"/>
                </a:lnTo>
                <a:lnTo>
                  <a:pt x="48100" y="57190"/>
                </a:lnTo>
                <a:lnTo>
                  <a:pt x="48080" y="57260"/>
                </a:lnTo>
                <a:lnTo>
                  <a:pt x="48030" y="57190"/>
                </a:lnTo>
                <a:lnTo>
                  <a:pt x="48000" y="57110"/>
                </a:lnTo>
                <a:lnTo>
                  <a:pt x="47950" y="57070"/>
                </a:lnTo>
                <a:lnTo>
                  <a:pt x="47920" y="57010"/>
                </a:lnTo>
                <a:lnTo>
                  <a:pt x="47880" y="56940"/>
                </a:lnTo>
                <a:lnTo>
                  <a:pt x="47810" y="56850"/>
                </a:lnTo>
                <a:lnTo>
                  <a:pt x="47810" y="56800"/>
                </a:lnTo>
                <a:lnTo>
                  <a:pt x="47800" y="56750"/>
                </a:lnTo>
                <a:lnTo>
                  <a:pt x="47780" y="56690"/>
                </a:lnTo>
                <a:lnTo>
                  <a:pt x="47760" y="56620"/>
                </a:lnTo>
                <a:lnTo>
                  <a:pt x="47740" y="56550"/>
                </a:lnTo>
                <a:lnTo>
                  <a:pt x="47710" y="56450"/>
                </a:lnTo>
                <a:lnTo>
                  <a:pt x="47650" y="56430"/>
                </a:lnTo>
                <a:lnTo>
                  <a:pt x="47590" y="56430"/>
                </a:lnTo>
                <a:lnTo>
                  <a:pt x="47540" y="56430"/>
                </a:lnTo>
                <a:lnTo>
                  <a:pt x="47470" y="56400"/>
                </a:lnTo>
                <a:lnTo>
                  <a:pt x="47420" y="56470"/>
                </a:lnTo>
                <a:lnTo>
                  <a:pt x="47430" y="56550"/>
                </a:lnTo>
                <a:lnTo>
                  <a:pt x="47360" y="56560"/>
                </a:lnTo>
                <a:lnTo>
                  <a:pt x="47320" y="56600"/>
                </a:lnTo>
                <a:lnTo>
                  <a:pt x="47290" y="56640"/>
                </a:lnTo>
                <a:lnTo>
                  <a:pt x="47290" y="56690"/>
                </a:lnTo>
                <a:lnTo>
                  <a:pt x="47290" y="56750"/>
                </a:lnTo>
                <a:lnTo>
                  <a:pt x="47280" y="56830"/>
                </a:lnTo>
                <a:lnTo>
                  <a:pt x="47310" y="56890"/>
                </a:lnTo>
                <a:lnTo>
                  <a:pt x="47290" y="56950"/>
                </a:lnTo>
                <a:lnTo>
                  <a:pt x="47250" y="56990"/>
                </a:lnTo>
                <a:lnTo>
                  <a:pt x="47220" y="57030"/>
                </a:lnTo>
                <a:lnTo>
                  <a:pt x="47210" y="57110"/>
                </a:lnTo>
                <a:lnTo>
                  <a:pt x="47250" y="57170"/>
                </a:lnTo>
                <a:lnTo>
                  <a:pt x="47190" y="57180"/>
                </a:lnTo>
                <a:lnTo>
                  <a:pt x="47130" y="57180"/>
                </a:lnTo>
                <a:lnTo>
                  <a:pt x="47080" y="57180"/>
                </a:lnTo>
                <a:lnTo>
                  <a:pt x="47020" y="57190"/>
                </a:lnTo>
                <a:lnTo>
                  <a:pt x="46960" y="57200"/>
                </a:lnTo>
                <a:lnTo>
                  <a:pt x="46890" y="57190"/>
                </a:lnTo>
                <a:lnTo>
                  <a:pt x="46820" y="57200"/>
                </a:lnTo>
                <a:lnTo>
                  <a:pt x="46760" y="57210"/>
                </a:lnTo>
                <a:lnTo>
                  <a:pt x="46680" y="57220"/>
                </a:lnTo>
                <a:lnTo>
                  <a:pt x="46620" y="57240"/>
                </a:lnTo>
                <a:lnTo>
                  <a:pt x="46500" y="57270"/>
                </a:lnTo>
                <a:lnTo>
                  <a:pt x="46450" y="57290"/>
                </a:lnTo>
                <a:lnTo>
                  <a:pt x="46370" y="57300"/>
                </a:lnTo>
                <a:lnTo>
                  <a:pt x="46280" y="57300"/>
                </a:lnTo>
                <a:lnTo>
                  <a:pt x="46200" y="57310"/>
                </a:lnTo>
                <a:lnTo>
                  <a:pt x="46150" y="57330"/>
                </a:lnTo>
                <a:lnTo>
                  <a:pt x="46120" y="57400"/>
                </a:lnTo>
                <a:lnTo>
                  <a:pt x="46140" y="57470"/>
                </a:lnTo>
                <a:lnTo>
                  <a:pt x="46110" y="57530"/>
                </a:lnTo>
                <a:lnTo>
                  <a:pt x="46030" y="57650"/>
                </a:lnTo>
                <a:lnTo>
                  <a:pt x="46060" y="57750"/>
                </a:lnTo>
                <a:lnTo>
                  <a:pt x="46040" y="57850"/>
                </a:lnTo>
                <a:lnTo>
                  <a:pt x="46020" y="57950"/>
                </a:lnTo>
                <a:lnTo>
                  <a:pt x="46010" y="58010"/>
                </a:lnTo>
                <a:lnTo>
                  <a:pt x="46000" y="58070"/>
                </a:lnTo>
                <a:lnTo>
                  <a:pt x="45980" y="58130"/>
                </a:lnTo>
                <a:lnTo>
                  <a:pt x="45960" y="58200"/>
                </a:lnTo>
                <a:lnTo>
                  <a:pt x="45910" y="58300"/>
                </a:lnTo>
                <a:lnTo>
                  <a:pt x="45900" y="58360"/>
                </a:lnTo>
                <a:lnTo>
                  <a:pt x="45920" y="58440"/>
                </a:lnTo>
                <a:lnTo>
                  <a:pt x="45920" y="58490"/>
                </a:lnTo>
                <a:lnTo>
                  <a:pt x="45890" y="58540"/>
                </a:lnTo>
                <a:lnTo>
                  <a:pt x="45850" y="58590"/>
                </a:lnTo>
                <a:lnTo>
                  <a:pt x="45850" y="58660"/>
                </a:lnTo>
                <a:lnTo>
                  <a:pt x="45880" y="58730"/>
                </a:lnTo>
                <a:lnTo>
                  <a:pt x="45910" y="58780"/>
                </a:lnTo>
                <a:lnTo>
                  <a:pt x="45870" y="58810"/>
                </a:lnTo>
                <a:lnTo>
                  <a:pt x="45810" y="58890"/>
                </a:lnTo>
                <a:lnTo>
                  <a:pt x="45720" y="58900"/>
                </a:lnTo>
                <a:lnTo>
                  <a:pt x="45640" y="58900"/>
                </a:lnTo>
                <a:lnTo>
                  <a:pt x="45580" y="58890"/>
                </a:lnTo>
                <a:lnTo>
                  <a:pt x="45520" y="58880"/>
                </a:lnTo>
                <a:lnTo>
                  <a:pt x="45530" y="58940"/>
                </a:lnTo>
                <a:lnTo>
                  <a:pt x="45590" y="58960"/>
                </a:lnTo>
                <a:lnTo>
                  <a:pt x="45660" y="58960"/>
                </a:lnTo>
                <a:lnTo>
                  <a:pt x="45690" y="59030"/>
                </a:lnTo>
                <a:lnTo>
                  <a:pt x="45690" y="59090"/>
                </a:lnTo>
                <a:lnTo>
                  <a:pt x="45650" y="59140"/>
                </a:lnTo>
                <a:lnTo>
                  <a:pt x="45690" y="59170"/>
                </a:lnTo>
                <a:lnTo>
                  <a:pt x="45730" y="59220"/>
                </a:lnTo>
                <a:lnTo>
                  <a:pt x="45750" y="59270"/>
                </a:lnTo>
                <a:lnTo>
                  <a:pt x="45770" y="59320"/>
                </a:lnTo>
                <a:lnTo>
                  <a:pt x="45780" y="59380"/>
                </a:lnTo>
                <a:lnTo>
                  <a:pt x="45780" y="59440"/>
                </a:lnTo>
                <a:lnTo>
                  <a:pt x="45840" y="59450"/>
                </a:lnTo>
                <a:lnTo>
                  <a:pt x="45900" y="59450"/>
                </a:lnTo>
                <a:lnTo>
                  <a:pt x="45960" y="59420"/>
                </a:lnTo>
                <a:lnTo>
                  <a:pt x="46020" y="59450"/>
                </a:lnTo>
                <a:lnTo>
                  <a:pt x="46060" y="59530"/>
                </a:lnTo>
                <a:lnTo>
                  <a:pt x="46050" y="59610"/>
                </a:lnTo>
                <a:lnTo>
                  <a:pt x="46070" y="59690"/>
                </a:lnTo>
                <a:lnTo>
                  <a:pt x="46130" y="59730"/>
                </a:lnTo>
                <a:lnTo>
                  <a:pt x="46190" y="59710"/>
                </a:lnTo>
                <a:lnTo>
                  <a:pt x="46260" y="59690"/>
                </a:lnTo>
                <a:lnTo>
                  <a:pt x="46310" y="59760"/>
                </a:lnTo>
                <a:lnTo>
                  <a:pt x="46370" y="59820"/>
                </a:lnTo>
                <a:lnTo>
                  <a:pt x="46460" y="59870"/>
                </a:lnTo>
                <a:lnTo>
                  <a:pt x="46480" y="59960"/>
                </a:lnTo>
                <a:lnTo>
                  <a:pt x="46480" y="60060"/>
                </a:lnTo>
                <a:lnTo>
                  <a:pt x="46480" y="60130"/>
                </a:lnTo>
                <a:lnTo>
                  <a:pt x="46460" y="60200"/>
                </a:lnTo>
                <a:lnTo>
                  <a:pt x="46420" y="60250"/>
                </a:lnTo>
                <a:lnTo>
                  <a:pt x="46390" y="60300"/>
                </a:lnTo>
                <a:lnTo>
                  <a:pt x="46380" y="60350"/>
                </a:lnTo>
                <a:lnTo>
                  <a:pt x="46320" y="60400"/>
                </a:lnTo>
                <a:lnTo>
                  <a:pt x="46230" y="60420"/>
                </a:lnTo>
                <a:lnTo>
                  <a:pt x="46170" y="60410"/>
                </a:lnTo>
                <a:lnTo>
                  <a:pt x="46140" y="60480"/>
                </a:lnTo>
                <a:lnTo>
                  <a:pt x="46100" y="60530"/>
                </a:lnTo>
                <a:lnTo>
                  <a:pt x="46090" y="60600"/>
                </a:lnTo>
                <a:lnTo>
                  <a:pt x="46070" y="60680"/>
                </a:lnTo>
                <a:lnTo>
                  <a:pt x="46070" y="60740"/>
                </a:lnTo>
                <a:lnTo>
                  <a:pt x="46070" y="60800"/>
                </a:lnTo>
                <a:lnTo>
                  <a:pt x="46070" y="60870"/>
                </a:lnTo>
                <a:lnTo>
                  <a:pt x="46070" y="60930"/>
                </a:lnTo>
                <a:lnTo>
                  <a:pt x="46070" y="61010"/>
                </a:lnTo>
                <a:lnTo>
                  <a:pt x="46140" y="61010"/>
                </a:lnTo>
                <a:lnTo>
                  <a:pt x="46210" y="60990"/>
                </a:lnTo>
                <a:lnTo>
                  <a:pt x="46240" y="61060"/>
                </a:lnTo>
                <a:lnTo>
                  <a:pt x="46330" y="61070"/>
                </a:lnTo>
                <a:lnTo>
                  <a:pt x="46290" y="61020"/>
                </a:lnTo>
                <a:lnTo>
                  <a:pt x="46260" y="60980"/>
                </a:lnTo>
                <a:lnTo>
                  <a:pt x="46320" y="60960"/>
                </a:lnTo>
                <a:lnTo>
                  <a:pt x="46410" y="60970"/>
                </a:lnTo>
                <a:lnTo>
                  <a:pt x="46430" y="60920"/>
                </a:lnTo>
                <a:lnTo>
                  <a:pt x="46420" y="60870"/>
                </a:lnTo>
                <a:lnTo>
                  <a:pt x="46480" y="60880"/>
                </a:lnTo>
                <a:lnTo>
                  <a:pt x="46560" y="60890"/>
                </a:lnTo>
                <a:lnTo>
                  <a:pt x="46580" y="60950"/>
                </a:lnTo>
                <a:lnTo>
                  <a:pt x="46650" y="60980"/>
                </a:lnTo>
                <a:lnTo>
                  <a:pt x="46720" y="61000"/>
                </a:lnTo>
                <a:lnTo>
                  <a:pt x="46760" y="61030"/>
                </a:lnTo>
                <a:lnTo>
                  <a:pt x="46730" y="61110"/>
                </a:lnTo>
                <a:lnTo>
                  <a:pt x="46770" y="61150"/>
                </a:lnTo>
                <a:lnTo>
                  <a:pt x="46820" y="61180"/>
                </a:lnTo>
                <a:lnTo>
                  <a:pt x="46900" y="61150"/>
                </a:lnTo>
                <a:lnTo>
                  <a:pt x="46930" y="61210"/>
                </a:lnTo>
                <a:lnTo>
                  <a:pt x="46990" y="61200"/>
                </a:lnTo>
                <a:lnTo>
                  <a:pt x="47000" y="61300"/>
                </a:lnTo>
                <a:lnTo>
                  <a:pt x="47060" y="61380"/>
                </a:lnTo>
                <a:lnTo>
                  <a:pt x="47110" y="61420"/>
                </a:lnTo>
                <a:lnTo>
                  <a:pt x="47180" y="61450"/>
                </a:lnTo>
                <a:lnTo>
                  <a:pt x="47250" y="61450"/>
                </a:lnTo>
                <a:lnTo>
                  <a:pt x="47330" y="61420"/>
                </a:lnTo>
                <a:lnTo>
                  <a:pt x="47350" y="61340"/>
                </a:lnTo>
                <a:lnTo>
                  <a:pt x="47320" y="61290"/>
                </a:lnTo>
                <a:lnTo>
                  <a:pt x="47360" y="61230"/>
                </a:lnTo>
                <a:lnTo>
                  <a:pt x="47420" y="61210"/>
                </a:lnTo>
                <a:lnTo>
                  <a:pt x="47450" y="61260"/>
                </a:lnTo>
                <a:lnTo>
                  <a:pt x="47480" y="61300"/>
                </a:lnTo>
                <a:lnTo>
                  <a:pt x="47510" y="61360"/>
                </a:lnTo>
                <a:lnTo>
                  <a:pt x="47560" y="61430"/>
                </a:lnTo>
                <a:lnTo>
                  <a:pt x="47780" y="61450"/>
                </a:lnTo>
                <a:lnTo>
                  <a:pt x="47860" y="61450"/>
                </a:lnTo>
                <a:lnTo>
                  <a:pt x="47940" y="61460"/>
                </a:lnTo>
                <a:lnTo>
                  <a:pt x="47980" y="61530"/>
                </a:lnTo>
                <a:lnTo>
                  <a:pt x="48040" y="61560"/>
                </a:lnTo>
                <a:lnTo>
                  <a:pt x="48110" y="61540"/>
                </a:lnTo>
                <a:lnTo>
                  <a:pt x="48190" y="61510"/>
                </a:lnTo>
                <a:lnTo>
                  <a:pt x="48220" y="61560"/>
                </a:lnTo>
                <a:lnTo>
                  <a:pt x="48280" y="61600"/>
                </a:lnTo>
                <a:lnTo>
                  <a:pt x="48320" y="61530"/>
                </a:lnTo>
                <a:lnTo>
                  <a:pt x="48360" y="61460"/>
                </a:lnTo>
                <a:lnTo>
                  <a:pt x="48390" y="61380"/>
                </a:lnTo>
                <a:lnTo>
                  <a:pt x="48440" y="61340"/>
                </a:lnTo>
                <a:lnTo>
                  <a:pt x="48500" y="61390"/>
                </a:lnTo>
                <a:lnTo>
                  <a:pt x="48540" y="61450"/>
                </a:lnTo>
                <a:lnTo>
                  <a:pt x="48590" y="61420"/>
                </a:lnTo>
                <a:lnTo>
                  <a:pt x="48640" y="61390"/>
                </a:lnTo>
                <a:lnTo>
                  <a:pt x="48700" y="61360"/>
                </a:lnTo>
                <a:lnTo>
                  <a:pt x="48760" y="61370"/>
                </a:lnTo>
                <a:lnTo>
                  <a:pt x="48830" y="61350"/>
                </a:lnTo>
                <a:lnTo>
                  <a:pt x="48900" y="61370"/>
                </a:lnTo>
                <a:lnTo>
                  <a:pt x="48970" y="61420"/>
                </a:lnTo>
                <a:lnTo>
                  <a:pt x="49020" y="61450"/>
                </a:lnTo>
                <a:lnTo>
                  <a:pt x="49070" y="61470"/>
                </a:lnTo>
                <a:lnTo>
                  <a:pt x="49130" y="61470"/>
                </a:lnTo>
                <a:lnTo>
                  <a:pt x="49140" y="61210"/>
                </a:lnTo>
                <a:lnTo>
                  <a:pt x="49150" y="61150"/>
                </a:lnTo>
                <a:lnTo>
                  <a:pt x="49120" y="61090"/>
                </a:lnTo>
                <a:lnTo>
                  <a:pt x="49110" y="60970"/>
                </a:lnTo>
                <a:lnTo>
                  <a:pt x="49120" y="60910"/>
                </a:lnTo>
                <a:lnTo>
                  <a:pt x="49080" y="60870"/>
                </a:lnTo>
                <a:lnTo>
                  <a:pt x="49060" y="60810"/>
                </a:lnTo>
                <a:lnTo>
                  <a:pt x="49090" y="60630"/>
                </a:lnTo>
                <a:lnTo>
                  <a:pt x="49110" y="60560"/>
                </a:lnTo>
                <a:lnTo>
                  <a:pt x="49120" y="60500"/>
                </a:lnTo>
                <a:lnTo>
                  <a:pt x="49360" y="60410"/>
                </a:lnTo>
                <a:lnTo>
                  <a:pt x="49560" y="60330"/>
                </a:lnTo>
                <a:lnTo>
                  <a:pt x="49590" y="60400"/>
                </a:lnTo>
                <a:lnTo>
                  <a:pt x="49630" y="60490"/>
                </a:lnTo>
                <a:lnTo>
                  <a:pt x="49670" y="60560"/>
                </a:lnTo>
                <a:lnTo>
                  <a:pt x="49700" y="60620"/>
                </a:lnTo>
                <a:lnTo>
                  <a:pt x="49740" y="60680"/>
                </a:lnTo>
                <a:lnTo>
                  <a:pt x="49790" y="60750"/>
                </a:lnTo>
                <a:lnTo>
                  <a:pt x="49840" y="60810"/>
                </a:lnTo>
                <a:lnTo>
                  <a:pt x="49900" y="60860"/>
                </a:lnTo>
                <a:lnTo>
                  <a:pt x="49950" y="60870"/>
                </a:lnTo>
                <a:lnTo>
                  <a:pt x="50010" y="60880"/>
                </a:lnTo>
                <a:lnTo>
                  <a:pt x="50090" y="60890"/>
                </a:lnTo>
                <a:lnTo>
                  <a:pt x="50170" y="60900"/>
                </a:lnTo>
                <a:lnTo>
                  <a:pt x="50250" y="60870"/>
                </a:lnTo>
                <a:lnTo>
                  <a:pt x="50320" y="60860"/>
                </a:lnTo>
                <a:lnTo>
                  <a:pt x="50370" y="60840"/>
                </a:lnTo>
                <a:lnTo>
                  <a:pt x="50430" y="60840"/>
                </a:lnTo>
                <a:lnTo>
                  <a:pt x="50520" y="60820"/>
                </a:lnTo>
                <a:lnTo>
                  <a:pt x="50590" y="60820"/>
                </a:lnTo>
                <a:lnTo>
                  <a:pt x="50640" y="60820"/>
                </a:lnTo>
                <a:lnTo>
                  <a:pt x="50710" y="60820"/>
                </a:lnTo>
                <a:lnTo>
                  <a:pt x="50760" y="60820"/>
                </a:lnTo>
                <a:lnTo>
                  <a:pt x="50830" y="60820"/>
                </a:lnTo>
                <a:lnTo>
                  <a:pt x="50890" y="60830"/>
                </a:lnTo>
                <a:lnTo>
                  <a:pt x="50980" y="60830"/>
                </a:lnTo>
                <a:lnTo>
                  <a:pt x="50970" y="60760"/>
                </a:lnTo>
                <a:lnTo>
                  <a:pt x="51010" y="60710"/>
                </a:lnTo>
                <a:lnTo>
                  <a:pt x="51060" y="60660"/>
                </a:lnTo>
                <a:lnTo>
                  <a:pt x="51130" y="60620"/>
                </a:lnTo>
                <a:lnTo>
                  <a:pt x="51220" y="60570"/>
                </a:lnTo>
                <a:lnTo>
                  <a:pt x="51320" y="60540"/>
                </a:lnTo>
                <a:lnTo>
                  <a:pt x="50980" y="60510"/>
                </a:lnTo>
                <a:lnTo>
                  <a:pt x="50970" y="60430"/>
                </a:lnTo>
                <a:lnTo>
                  <a:pt x="50970" y="60380"/>
                </a:lnTo>
                <a:lnTo>
                  <a:pt x="50950" y="60320"/>
                </a:lnTo>
                <a:lnTo>
                  <a:pt x="50950" y="60270"/>
                </a:lnTo>
                <a:lnTo>
                  <a:pt x="50960" y="60200"/>
                </a:lnTo>
                <a:lnTo>
                  <a:pt x="50950" y="60100"/>
                </a:lnTo>
                <a:lnTo>
                  <a:pt x="50930" y="60010"/>
                </a:lnTo>
                <a:lnTo>
                  <a:pt x="50920" y="59950"/>
                </a:lnTo>
                <a:lnTo>
                  <a:pt x="50940" y="59900"/>
                </a:lnTo>
                <a:lnTo>
                  <a:pt x="50990" y="59810"/>
                </a:lnTo>
                <a:lnTo>
                  <a:pt x="51080" y="59730"/>
                </a:lnTo>
                <a:lnTo>
                  <a:pt x="51110" y="59670"/>
                </a:lnTo>
                <a:lnTo>
                  <a:pt x="51140" y="59600"/>
                </a:lnTo>
                <a:lnTo>
                  <a:pt x="51190" y="59540"/>
                </a:lnTo>
                <a:lnTo>
                  <a:pt x="51110" y="59520"/>
                </a:lnTo>
                <a:lnTo>
                  <a:pt x="51030" y="59490"/>
                </a:lnTo>
                <a:lnTo>
                  <a:pt x="50960" y="59480"/>
                </a:lnTo>
                <a:lnTo>
                  <a:pt x="50850" y="59460"/>
                </a:lnTo>
                <a:lnTo>
                  <a:pt x="50780" y="59430"/>
                </a:lnTo>
                <a:lnTo>
                  <a:pt x="50730" y="59450"/>
                </a:lnTo>
                <a:lnTo>
                  <a:pt x="50620" y="59450"/>
                </a:lnTo>
                <a:lnTo>
                  <a:pt x="50520" y="59460"/>
                </a:lnTo>
                <a:lnTo>
                  <a:pt x="50460" y="59460"/>
                </a:lnTo>
                <a:lnTo>
                  <a:pt x="50380" y="59460"/>
                </a:lnTo>
                <a:lnTo>
                  <a:pt x="50290" y="59450"/>
                </a:lnTo>
                <a:lnTo>
                  <a:pt x="50220" y="59440"/>
                </a:lnTo>
                <a:lnTo>
                  <a:pt x="50140" y="59430"/>
                </a:lnTo>
                <a:lnTo>
                  <a:pt x="50060" y="59410"/>
                </a:lnTo>
                <a:lnTo>
                  <a:pt x="49980" y="59390"/>
                </a:lnTo>
                <a:lnTo>
                  <a:pt x="49910" y="59360"/>
                </a:lnTo>
                <a:lnTo>
                  <a:pt x="49840" y="59310"/>
                </a:lnTo>
                <a:lnTo>
                  <a:pt x="49760" y="59270"/>
                </a:lnTo>
                <a:lnTo>
                  <a:pt x="49700" y="59240"/>
                </a:lnTo>
                <a:lnTo>
                  <a:pt x="49630" y="59200"/>
                </a:lnTo>
                <a:lnTo>
                  <a:pt x="49580" y="59160"/>
                </a:lnTo>
                <a:lnTo>
                  <a:pt x="49540" y="59110"/>
                </a:lnTo>
                <a:lnTo>
                  <a:pt x="49520" y="58890"/>
                </a:lnTo>
                <a:lnTo>
                  <a:pt x="49520" y="58810"/>
                </a:lnTo>
                <a:lnTo>
                  <a:pt x="49510" y="58720"/>
                </a:lnTo>
                <a:lnTo>
                  <a:pt x="49500" y="58660"/>
                </a:lnTo>
                <a:lnTo>
                  <a:pt x="49480" y="58600"/>
                </a:lnTo>
                <a:lnTo>
                  <a:pt x="49450" y="58520"/>
                </a:lnTo>
                <a:lnTo>
                  <a:pt x="49420" y="58450"/>
                </a:lnTo>
                <a:lnTo>
                  <a:pt x="49420" y="58370"/>
                </a:lnTo>
                <a:lnTo>
                  <a:pt x="49360" y="58270"/>
                </a:lnTo>
                <a:lnTo>
                  <a:pt x="49340" y="58200"/>
                </a:lnTo>
                <a:lnTo>
                  <a:pt x="49320" y="58140"/>
                </a:lnTo>
                <a:lnTo>
                  <a:pt x="49300" y="58050"/>
                </a:lnTo>
                <a:lnTo>
                  <a:pt x="49320" y="57980"/>
                </a:lnTo>
                <a:lnTo>
                  <a:pt x="49330" y="57920"/>
                </a:lnTo>
                <a:lnTo>
                  <a:pt x="49340" y="57870"/>
                </a:lnTo>
                <a:lnTo>
                  <a:pt x="49370" y="57780"/>
                </a:lnTo>
                <a:lnTo>
                  <a:pt x="49400" y="57720"/>
                </a:lnTo>
                <a:lnTo>
                  <a:pt x="49430" y="57660"/>
                </a:lnTo>
                <a:lnTo>
                  <a:pt x="49470" y="57620"/>
                </a:lnTo>
                <a:lnTo>
                  <a:pt x="49500" y="57560"/>
                </a:lnTo>
                <a:lnTo>
                  <a:pt x="49550" y="57500"/>
                </a:lnTo>
                <a:lnTo>
                  <a:pt x="49620" y="57310"/>
                </a:lnTo>
                <a:lnTo>
                  <a:pt x="49650" y="57240"/>
                </a:lnTo>
                <a:lnTo>
                  <a:pt x="49690" y="57140"/>
                </a:lnTo>
                <a:lnTo>
                  <a:pt x="49750" y="57080"/>
                </a:lnTo>
                <a:lnTo>
                  <a:pt x="49780" y="57010"/>
                </a:lnTo>
                <a:lnTo>
                  <a:pt x="49800" y="56950"/>
                </a:lnTo>
                <a:lnTo>
                  <a:pt x="49820" y="56880"/>
                </a:lnTo>
                <a:lnTo>
                  <a:pt x="49840" y="56790"/>
                </a:lnTo>
                <a:lnTo>
                  <a:pt x="49860" y="56720"/>
                </a:lnTo>
                <a:lnTo>
                  <a:pt x="49880" y="56640"/>
                </a:lnTo>
                <a:lnTo>
                  <a:pt x="49900" y="56570"/>
                </a:lnTo>
                <a:lnTo>
                  <a:pt x="49910" y="56510"/>
                </a:lnTo>
                <a:lnTo>
                  <a:pt x="49840" y="56510"/>
                </a:lnTo>
                <a:lnTo>
                  <a:pt x="49790" y="56500"/>
                </a:lnTo>
                <a:lnTo>
                  <a:pt x="49750" y="56430"/>
                </a:lnTo>
                <a:lnTo>
                  <a:pt x="49700" y="56370"/>
                </a:lnTo>
                <a:lnTo>
                  <a:pt x="49630" y="56300"/>
                </a:lnTo>
                <a:lnTo>
                  <a:pt x="49600" y="56250"/>
                </a:lnTo>
                <a:lnTo>
                  <a:pt x="49580" y="56190"/>
                </a:lnTo>
                <a:lnTo>
                  <a:pt x="49570" y="56130"/>
                </a:lnTo>
                <a:lnTo>
                  <a:pt x="49510" y="56090"/>
                </a:lnTo>
                <a:lnTo>
                  <a:pt x="49430" y="56070"/>
                </a:lnTo>
                <a:lnTo>
                  <a:pt x="49380" y="56070"/>
                </a:lnTo>
                <a:lnTo>
                  <a:pt x="49300" y="56070"/>
                </a:lnTo>
                <a:lnTo>
                  <a:pt x="49230" y="56070"/>
                </a:lnTo>
                <a:lnTo>
                  <a:pt x="49150" y="56070"/>
                </a:lnTo>
                <a:lnTo>
                  <a:pt x="49070" y="56060"/>
                </a:lnTo>
                <a:lnTo>
                  <a:pt x="49050" y="56140"/>
                </a:lnTo>
                <a:lnTo>
                  <a:pt x="49050" y="56200"/>
                </a:lnTo>
                <a:lnTo>
                  <a:pt x="49050" y="56250"/>
                </a:lnTo>
                <a:lnTo>
                  <a:pt x="49040" y="56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