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Kampot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Cambodia • State Map | Fully Editable Vector Shape</a:t>
            </a:r>
          </a:p>
        </p:txBody>
      </p:sp>
      <p:sp>
        <p:nvSpPr>
          <p:cNvPr id="101" name="Kampot"/>
          <p:cNvSpPr/>
          <p:nvPr/>
        </p:nvSpPr>
        <p:spPr>
          <a:xfrm>
            <a:off x="3135559" y="1325880"/>
            <a:ext cx="5920575" cy="4937760"/>
          </a:xfrm>
          <a:custGeom>
            <a:avLst/>
            <a:gdLst/>
            <a:ahLst/>
            <a:cxnLst/>
            <a:rect l="0" t="0" r="100000" b="83400"/>
            <a:pathLst>
              <a:path w="100000" h="83400">
                <a:moveTo>
                  <a:pt x="40220" y="78270"/>
                </a:moveTo>
                <a:lnTo>
                  <a:pt x="40160" y="78290"/>
                </a:lnTo>
                <a:lnTo>
                  <a:pt x="40160" y="78230"/>
                </a:lnTo>
                <a:lnTo>
                  <a:pt x="40220" y="78270"/>
                </a:lnTo>
                <a:close/>
                <a:moveTo>
                  <a:pt x="40390" y="78720"/>
                </a:moveTo>
                <a:lnTo>
                  <a:pt x="40550" y="78590"/>
                </a:lnTo>
                <a:lnTo>
                  <a:pt x="40580" y="78510"/>
                </a:lnTo>
                <a:lnTo>
                  <a:pt x="40530" y="78490"/>
                </a:lnTo>
                <a:lnTo>
                  <a:pt x="40500" y="78450"/>
                </a:lnTo>
                <a:lnTo>
                  <a:pt x="40470" y="78390"/>
                </a:lnTo>
                <a:lnTo>
                  <a:pt x="40410" y="78370"/>
                </a:lnTo>
                <a:lnTo>
                  <a:pt x="40440" y="78330"/>
                </a:lnTo>
                <a:lnTo>
                  <a:pt x="40460" y="78280"/>
                </a:lnTo>
                <a:lnTo>
                  <a:pt x="40380" y="78240"/>
                </a:lnTo>
                <a:lnTo>
                  <a:pt x="40340" y="78300"/>
                </a:lnTo>
                <a:lnTo>
                  <a:pt x="40270" y="78310"/>
                </a:lnTo>
                <a:lnTo>
                  <a:pt x="40230" y="78340"/>
                </a:lnTo>
                <a:lnTo>
                  <a:pt x="40220" y="78270"/>
                </a:lnTo>
                <a:lnTo>
                  <a:pt x="40250" y="78200"/>
                </a:lnTo>
                <a:lnTo>
                  <a:pt x="40270" y="78140"/>
                </a:lnTo>
                <a:lnTo>
                  <a:pt x="40260" y="78080"/>
                </a:lnTo>
                <a:lnTo>
                  <a:pt x="40200" y="78120"/>
                </a:lnTo>
                <a:lnTo>
                  <a:pt x="40150" y="78040"/>
                </a:lnTo>
                <a:lnTo>
                  <a:pt x="40150" y="77980"/>
                </a:lnTo>
                <a:lnTo>
                  <a:pt x="40180" y="77900"/>
                </a:lnTo>
                <a:lnTo>
                  <a:pt x="40270" y="77890"/>
                </a:lnTo>
                <a:lnTo>
                  <a:pt x="40240" y="77950"/>
                </a:lnTo>
                <a:lnTo>
                  <a:pt x="40290" y="77970"/>
                </a:lnTo>
                <a:lnTo>
                  <a:pt x="40340" y="78000"/>
                </a:lnTo>
                <a:lnTo>
                  <a:pt x="40410" y="77980"/>
                </a:lnTo>
                <a:lnTo>
                  <a:pt x="40480" y="77950"/>
                </a:lnTo>
                <a:lnTo>
                  <a:pt x="40500" y="77890"/>
                </a:lnTo>
                <a:lnTo>
                  <a:pt x="40450" y="77840"/>
                </a:lnTo>
                <a:lnTo>
                  <a:pt x="40410" y="77800"/>
                </a:lnTo>
                <a:lnTo>
                  <a:pt x="40440" y="77710"/>
                </a:lnTo>
                <a:lnTo>
                  <a:pt x="40380" y="77630"/>
                </a:lnTo>
                <a:lnTo>
                  <a:pt x="40370" y="77530"/>
                </a:lnTo>
                <a:lnTo>
                  <a:pt x="40380" y="77430"/>
                </a:lnTo>
                <a:lnTo>
                  <a:pt x="40330" y="77410"/>
                </a:lnTo>
                <a:lnTo>
                  <a:pt x="40250" y="77380"/>
                </a:lnTo>
                <a:lnTo>
                  <a:pt x="40180" y="77360"/>
                </a:lnTo>
                <a:lnTo>
                  <a:pt x="40110" y="77330"/>
                </a:lnTo>
                <a:lnTo>
                  <a:pt x="40090" y="77270"/>
                </a:lnTo>
                <a:lnTo>
                  <a:pt x="40070" y="77220"/>
                </a:lnTo>
                <a:lnTo>
                  <a:pt x="40030" y="77160"/>
                </a:lnTo>
                <a:lnTo>
                  <a:pt x="39970" y="77110"/>
                </a:lnTo>
                <a:lnTo>
                  <a:pt x="39890" y="77050"/>
                </a:lnTo>
                <a:lnTo>
                  <a:pt x="39880" y="76970"/>
                </a:lnTo>
                <a:lnTo>
                  <a:pt x="39880" y="76910"/>
                </a:lnTo>
                <a:lnTo>
                  <a:pt x="39870" y="76780"/>
                </a:lnTo>
                <a:lnTo>
                  <a:pt x="39890" y="76710"/>
                </a:lnTo>
                <a:lnTo>
                  <a:pt x="39890" y="76660"/>
                </a:lnTo>
                <a:lnTo>
                  <a:pt x="39880" y="76590"/>
                </a:lnTo>
                <a:lnTo>
                  <a:pt x="39850" y="76530"/>
                </a:lnTo>
                <a:lnTo>
                  <a:pt x="39760" y="76460"/>
                </a:lnTo>
                <a:lnTo>
                  <a:pt x="39710" y="76460"/>
                </a:lnTo>
                <a:lnTo>
                  <a:pt x="39670" y="76540"/>
                </a:lnTo>
                <a:lnTo>
                  <a:pt x="39600" y="76440"/>
                </a:lnTo>
                <a:lnTo>
                  <a:pt x="39500" y="76420"/>
                </a:lnTo>
                <a:lnTo>
                  <a:pt x="39420" y="76410"/>
                </a:lnTo>
                <a:lnTo>
                  <a:pt x="39350" y="76410"/>
                </a:lnTo>
                <a:lnTo>
                  <a:pt x="39290" y="76410"/>
                </a:lnTo>
                <a:lnTo>
                  <a:pt x="39220" y="76410"/>
                </a:lnTo>
                <a:lnTo>
                  <a:pt x="39150" y="76410"/>
                </a:lnTo>
                <a:lnTo>
                  <a:pt x="39070" y="76450"/>
                </a:lnTo>
                <a:lnTo>
                  <a:pt x="38980" y="76470"/>
                </a:lnTo>
                <a:lnTo>
                  <a:pt x="38880" y="76490"/>
                </a:lnTo>
                <a:lnTo>
                  <a:pt x="38790" y="76490"/>
                </a:lnTo>
                <a:lnTo>
                  <a:pt x="38720" y="76490"/>
                </a:lnTo>
                <a:lnTo>
                  <a:pt x="38660" y="76480"/>
                </a:lnTo>
                <a:lnTo>
                  <a:pt x="38600" y="76470"/>
                </a:lnTo>
                <a:lnTo>
                  <a:pt x="38520" y="76460"/>
                </a:lnTo>
                <a:lnTo>
                  <a:pt x="38460" y="76450"/>
                </a:lnTo>
                <a:lnTo>
                  <a:pt x="38380" y="76430"/>
                </a:lnTo>
                <a:lnTo>
                  <a:pt x="38310" y="76430"/>
                </a:lnTo>
                <a:lnTo>
                  <a:pt x="38230" y="76380"/>
                </a:lnTo>
                <a:lnTo>
                  <a:pt x="38190" y="76340"/>
                </a:lnTo>
                <a:lnTo>
                  <a:pt x="38140" y="76290"/>
                </a:lnTo>
                <a:lnTo>
                  <a:pt x="38070" y="76240"/>
                </a:lnTo>
                <a:lnTo>
                  <a:pt x="38010" y="76190"/>
                </a:lnTo>
                <a:lnTo>
                  <a:pt x="37980" y="76240"/>
                </a:lnTo>
                <a:lnTo>
                  <a:pt x="37960" y="76300"/>
                </a:lnTo>
                <a:lnTo>
                  <a:pt x="37940" y="76380"/>
                </a:lnTo>
                <a:lnTo>
                  <a:pt x="37930" y="76450"/>
                </a:lnTo>
                <a:lnTo>
                  <a:pt x="37920" y="76520"/>
                </a:lnTo>
                <a:lnTo>
                  <a:pt x="37910" y="76600"/>
                </a:lnTo>
                <a:lnTo>
                  <a:pt x="37910" y="76670"/>
                </a:lnTo>
                <a:lnTo>
                  <a:pt x="37880" y="76710"/>
                </a:lnTo>
                <a:lnTo>
                  <a:pt x="37820" y="76750"/>
                </a:lnTo>
                <a:lnTo>
                  <a:pt x="37840" y="76820"/>
                </a:lnTo>
                <a:lnTo>
                  <a:pt x="37830" y="76880"/>
                </a:lnTo>
                <a:lnTo>
                  <a:pt x="37780" y="76880"/>
                </a:lnTo>
                <a:lnTo>
                  <a:pt x="37730" y="76840"/>
                </a:lnTo>
                <a:lnTo>
                  <a:pt x="37680" y="76810"/>
                </a:lnTo>
                <a:lnTo>
                  <a:pt x="37630" y="76770"/>
                </a:lnTo>
                <a:lnTo>
                  <a:pt x="37610" y="76710"/>
                </a:lnTo>
                <a:lnTo>
                  <a:pt x="37570" y="76630"/>
                </a:lnTo>
                <a:lnTo>
                  <a:pt x="37510" y="76550"/>
                </a:lnTo>
                <a:lnTo>
                  <a:pt x="37430" y="76540"/>
                </a:lnTo>
                <a:lnTo>
                  <a:pt x="37380" y="76570"/>
                </a:lnTo>
                <a:lnTo>
                  <a:pt x="37300" y="76590"/>
                </a:lnTo>
                <a:lnTo>
                  <a:pt x="37220" y="76600"/>
                </a:lnTo>
                <a:lnTo>
                  <a:pt x="37140" y="76620"/>
                </a:lnTo>
                <a:lnTo>
                  <a:pt x="37140" y="76680"/>
                </a:lnTo>
                <a:lnTo>
                  <a:pt x="37100" y="76660"/>
                </a:lnTo>
                <a:lnTo>
                  <a:pt x="37080" y="76710"/>
                </a:lnTo>
                <a:lnTo>
                  <a:pt x="37040" y="76670"/>
                </a:lnTo>
                <a:lnTo>
                  <a:pt x="37010" y="76620"/>
                </a:lnTo>
                <a:lnTo>
                  <a:pt x="37080" y="76600"/>
                </a:lnTo>
                <a:lnTo>
                  <a:pt x="37000" y="76560"/>
                </a:lnTo>
                <a:lnTo>
                  <a:pt x="36910" y="76550"/>
                </a:lnTo>
                <a:lnTo>
                  <a:pt x="36940" y="76630"/>
                </a:lnTo>
                <a:lnTo>
                  <a:pt x="36970" y="76730"/>
                </a:lnTo>
                <a:lnTo>
                  <a:pt x="36920" y="76770"/>
                </a:lnTo>
                <a:lnTo>
                  <a:pt x="36870" y="76760"/>
                </a:lnTo>
                <a:lnTo>
                  <a:pt x="36820" y="76740"/>
                </a:lnTo>
                <a:lnTo>
                  <a:pt x="36770" y="76730"/>
                </a:lnTo>
                <a:lnTo>
                  <a:pt x="36710" y="76730"/>
                </a:lnTo>
                <a:lnTo>
                  <a:pt x="36660" y="76760"/>
                </a:lnTo>
                <a:lnTo>
                  <a:pt x="36610" y="76800"/>
                </a:lnTo>
                <a:lnTo>
                  <a:pt x="36560" y="76830"/>
                </a:lnTo>
                <a:lnTo>
                  <a:pt x="36500" y="76890"/>
                </a:lnTo>
                <a:lnTo>
                  <a:pt x="36450" y="76930"/>
                </a:lnTo>
                <a:lnTo>
                  <a:pt x="36400" y="76960"/>
                </a:lnTo>
                <a:lnTo>
                  <a:pt x="36380" y="77030"/>
                </a:lnTo>
                <a:lnTo>
                  <a:pt x="36330" y="77080"/>
                </a:lnTo>
                <a:lnTo>
                  <a:pt x="36300" y="77020"/>
                </a:lnTo>
                <a:lnTo>
                  <a:pt x="36210" y="76990"/>
                </a:lnTo>
                <a:lnTo>
                  <a:pt x="36160" y="76920"/>
                </a:lnTo>
                <a:lnTo>
                  <a:pt x="36070" y="76840"/>
                </a:lnTo>
                <a:lnTo>
                  <a:pt x="36000" y="76820"/>
                </a:lnTo>
                <a:lnTo>
                  <a:pt x="35930" y="76780"/>
                </a:lnTo>
                <a:lnTo>
                  <a:pt x="35890" y="76730"/>
                </a:lnTo>
                <a:lnTo>
                  <a:pt x="35840" y="76730"/>
                </a:lnTo>
                <a:lnTo>
                  <a:pt x="35780" y="76690"/>
                </a:lnTo>
                <a:lnTo>
                  <a:pt x="35710" y="76660"/>
                </a:lnTo>
                <a:lnTo>
                  <a:pt x="35660" y="76660"/>
                </a:lnTo>
                <a:lnTo>
                  <a:pt x="35610" y="76670"/>
                </a:lnTo>
                <a:lnTo>
                  <a:pt x="35550" y="76670"/>
                </a:lnTo>
                <a:lnTo>
                  <a:pt x="35510" y="76700"/>
                </a:lnTo>
                <a:lnTo>
                  <a:pt x="35450" y="76730"/>
                </a:lnTo>
                <a:lnTo>
                  <a:pt x="35400" y="76760"/>
                </a:lnTo>
                <a:lnTo>
                  <a:pt x="35350" y="76750"/>
                </a:lnTo>
                <a:lnTo>
                  <a:pt x="35280" y="76780"/>
                </a:lnTo>
                <a:lnTo>
                  <a:pt x="35240" y="76810"/>
                </a:lnTo>
                <a:lnTo>
                  <a:pt x="35190" y="76840"/>
                </a:lnTo>
                <a:lnTo>
                  <a:pt x="35130" y="76890"/>
                </a:lnTo>
                <a:lnTo>
                  <a:pt x="35080" y="76930"/>
                </a:lnTo>
                <a:lnTo>
                  <a:pt x="35010" y="76950"/>
                </a:lnTo>
                <a:lnTo>
                  <a:pt x="34940" y="76950"/>
                </a:lnTo>
                <a:lnTo>
                  <a:pt x="34870" y="76950"/>
                </a:lnTo>
                <a:lnTo>
                  <a:pt x="34800" y="76940"/>
                </a:lnTo>
                <a:lnTo>
                  <a:pt x="34730" y="76920"/>
                </a:lnTo>
                <a:lnTo>
                  <a:pt x="34640" y="76900"/>
                </a:lnTo>
                <a:lnTo>
                  <a:pt x="34570" y="76930"/>
                </a:lnTo>
                <a:lnTo>
                  <a:pt x="34500" y="76940"/>
                </a:lnTo>
                <a:lnTo>
                  <a:pt x="34420" y="76940"/>
                </a:lnTo>
                <a:lnTo>
                  <a:pt x="34350" y="76920"/>
                </a:lnTo>
                <a:lnTo>
                  <a:pt x="34270" y="76920"/>
                </a:lnTo>
                <a:lnTo>
                  <a:pt x="34200" y="76930"/>
                </a:lnTo>
                <a:lnTo>
                  <a:pt x="34160" y="76910"/>
                </a:lnTo>
                <a:lnTo>
                  <a:pt x="34110" y="76910"/>
                </a:lnTo>
                <a:lnTo>
                  <a:pt x="34050" y="76890"/>
                </a:lnTo>
                <a:lnTo>
                  <a:pt x="33990" y="76850"/>
                </a:lnTo>
                <a:lnTo>
                  <a:pt x="33920" y="76820"/>
                </a:lnTo>
                <a:lnTo>
                  <a:pt x="33850" y="76810"/>
                </a:lnTo>
                <a:lnTo>
                  <a:pt x="33790" y="76780"/>
                </a:lnTo>
                <a:lnTo>
                  <a:pt x="33720" y="76730"/>
                </a:lnTo>
                <a:lnTo>
                  <a:pt x="33640" y="76710"/>
                </a:lnTo>
                <a:lnTo>
                  <a:pt x="33560" y="76700"/>
                </a:lnTo>
                <a:lnTo>
                  <a:pt x="33500" y="76690"/>
                </a:lnTo>
                <a:lnTo>
                  <a:pt x="33470" y="76640"/>
                </a:lnTo>
                <a:lnTo>
                  <a:pt x="33430" y="76600"/>
                </a:lnTo>
                <a:lnTo>
                  <a:pt x="33400" y="76550"/>
                </a:lnTo>
                <a:lnTo>
                  <a:pt x="33330" y="76570"/>
                </a:lnTo>
                <a:lnTo>
                  <a:pt x="33240" y="76550"/>
                </a:lnTo>
                <a:lnTo>
                  <a:pt x="33170" y="76530"/>
                </a:lnTo>
                <a:lnTo>
                  <a:pt x="33120" y="76520"/>
                </a:lnTo>
                <a:lnTo>
                  <a:pt x="33070" y="76480"/>
                </a:lnTo>
                <a:lnTo>
                  <a:pt x="33000" y="76440"/>
                </a:lnTo>
                <a:lnTo>
                  <a:pt x="32940" y="76410"/>
                </a:lnTo>
                <a:lnTo>
                  <a:pt x="32890" y="76380"/>
                </a:lnTo>
                <a:lnTo>
                  <a:pt x="32830" y="76340"/>
                </a:lnTo>
                <a:lnTo>
                  <a:pt x="32750" y="76330"/>
                </a:lnTo>
                <a:lnTo>
                  <a:pt x="32700" y="76320"/>
                </a:lnTo>
                <a:lnTo>
                  <a:pt x="32640" y="76290"/>
                </a:lnTo>
                <a:lnTo>
                  <a:pt x="32570" y="76260"/>
                </a:lnTo>
                <a:lnTo>
                  <a:pt x="32500" y="76240"/>
                </a:lnTo>
                <a:lnTo>
                  <a:pt x="32410" y="76230"/>
                </a:lnTo>
                <a:lnTo>
                  <a:pt x="32330" y="76230"/>
                </a:lnTo>
                <a:lnTo>
                  <a:pt x="32270" y="76240"/>
                </a:lnTo>
                <a:lnTo>
                  <a:pt x="32220" y="76240"/>
                </a:lnTo>
                <a:lnTo>
                  <a:pt x="32150" y="76210"/>
                </a:lnTo>
                <a:lnTo>
                  <a:pt x="32090" y="76160"/>
                </a:lnTo>
                <a:lnTo>
                  <a:pt x="32030" y="76110"/>
                </a:lnTo>
                <a:lnTo>
                  <a:pt x="32000" y="76060"/>
                </a:lnTo>
                <a:lnTo>
                  <a:pt x="31940" y="76000"/>
                </a:lnTo>
                <a:lnTo>
                  <a:pt x="31890" y="75950"/>
                </a:lnTo>
                <a:lnTo>
                  <a:pt x="31860" y="75880"/>
                </a:lnTo>
                <a:lnTo>
                  <a:pt x="31920" y="75820"/>
                </a:lnTo>
                <a:lnTo>
                  <a:pt x="31980" y="75770"/>
                </a:lnTo>
                <a:lnTo>
                  <a:pt x="32040" y="75750"/>
                </a:lnTo>
                <a:lnTo>
                  <a:pt x="32030" y="75690"/>
                </a:lnTo>
                <a:lnTo>
                  <a:pt x="32080" y="75650"/>
                </a:lnTo>
                <a:lnTo>
                  <a:pt x="32130" y="75690"/>
                </a:lnTo>
                <a:lnTo>
                  <a:pt x="32190" y="75670"/>
                </a:lnTo>
                <a:lnTo>
                  <a:pt x="32230" y="75730"/>
                </a:lnTo>
                <a:lnTo>
                  <a:pt x="32260" y="75680"/>
                </a:lnTo>
                <a:lnTo>
                  <a:pt x="32320" y="75630"/>
                </a:lnTo>
                <a:lnTo>
                  <a:pt x="32370" y="75620"/>
                </a:lnTo>
                <a:lnTo>
                  <a:pt x="32430" y="75590"/>
                </a:lnTo>
                <a:lnTo>
                  <a:pt x="32440" y="75490"/>
                </a:lnTo>
                <a:lnTo>
                  <a:pt x="32460" y="75430"/>
                </a:lnTo>
                <a:lnTo>
                  <a:pt x="32480" y="75340"/>
                </a:lnTo>
                <a:lnTo>
                  <a:pt x="32510" y="75260"/>
                </a:lnTo>
                <a:lnTo>
                  <a:pt x="32540" y="75210"/>
                </a:lnTo>
                <a:lnTo>
                  <a:pt x="32570" y="75130"/>
                </a:lnTo>
                <a:lnTo>
                  <a:pt x="32610" y="75050"/>
                </a:lnTo>
                <a:lnTo>
                  <a:pt x="32640" y="74980"/>
                </a:lnTo>
                <a:lnTo>
                  <a:pt x="32650" y="74910"/>
                </a:lnTo>
                <a:lnTo>
                  <a:pt x="32670" y="74850"/>
                </a:lnTo>
                <a:lnTo>
                  <a:pt x="32680" y="74770"/>
                </a:lnTo>
                <a:lnTo>
                  <a:pt x="32660" y="74690"/>
                </a:lnTo>
                <a:lnTo>
                  <a:pt x="32630" y="74640"/>
                </a:lnTo>
                <a:lnTo>
                  <a:pt x="32630" y="74570"/>
                </a:lnTo>
                <a:lnTo>
                  <a:pt x="32610" y="74530"/>
                </a:lnTo>
                <a:lnTo>
                  <a:pt x="32600" y="74440"/>
                </a:lnTo>
                <a:lnTo>
                  <a:pt x="32600" y="74360"/>
                </a:lnTo>
                <a:lnTo>
                  <a:pt x="32590" y="74300"/>
                </a:lnTo>
                <a:lnTo>
                  <a:pt x="32560" y="74250"/>
                </a:lnTo>
                <a:lnTo>
                  <a:pt x="32530" y="74190"/>
                </a:lnTo>
                <a:lnTo>
                  <a:pt x="32500" y="74140"/>
                </a:lnTo>
                <a:lnTo>
                  <a:pt x="32460" y="74110"/>
                </a:lnTo>
                <a:lnTo>
                  <a:pt x="32390" y="74080"/>
                </a:lnTo>
                <a:lnTo>
                  <a:pt x="32320" y="74060"/>
                </a:lnTo>
                <a:lnTo>
                  <a:pt x="32270" y="74010"/>
                </a:lnTo>
                <a:lnTo>
                  <a:pt x="32240" y="73940"/>
                </a:lnTo>
                <a:lnTo>
                  <a:pt x="32200" y="73900"/>
                </a:lnTo>
                <a:lnTo>
                  <a:pt x="32160" y="73850"/>
                </a:lnTo>
                <a:lnTo>
                  <a:pt x="32130" y="73770"/>
                </a:lnTo>
                <a:lnTo>
                  <a:pt x="32090" y="73700"/>
                </a:lnTo>
                <a:lnTo>
                  <a:pt x="32050" y="73640"/>
                </a:lnTo>
                <a:lnTo>
                  <a:pt x="32010" y="73570"/>
                </a:lnTo>
                <a:lnTo>
                  <a:pt x="31970" y="73500"/>
                </a:lnTo>
                <a:lnTo>
                  <a:pt x="31930" y="73430"/>
                </a:lnTo>
                <a:lnTo>
                  <a:pt x="31930" y="73370"/>
                </a:lnTo>
                <a:lnTo>
                  <a:pt x="31930" y="73320"/>
                </a:lnTo>
                <a:lnTo>
                  <a:pt x="31930" y="73260"/>
                </a:lnTo>
                <a:lnTo>
                  <a:pt x="31920" y="73200"/>
                </a:lnTo>
                <a:lnTo>
                  <a:pt x="31900" y="73140"/>
                </a:lnTo>
                <a:lnTo>
                  <a:pt x="31900" y="73060"/>
                </a:lnTo>
                <a:lnTo>
                  <a:pt x="32090" y="72910"/>
                </a:lnTo>
                <a:lnTo>
                  <a:pt x="32120" y="72830"/>
                </a:lnTo>
                <a:lnTo>
                  <a:pt x="32120" y="72780"/>
                </a:lnTo>
                <a:lnTo>
                  <a:pt x="32130" y="72720"/>
                </a:lnTo>
                <a:lnTo>
                  <a:pt x="32110" y="72670"/>
                </a:lnTo>
                <a:lnTo>
                  <a:pt x="32090" y="72620"/>
                </a:lnTo>
                <a:lnTo>
                  <a:pt x="32090" y="72550"/>
                </a:lnTo>
                <a:lnTo>
                  <a:pt x="32090" y="72490"/>
                </a:lnTo>
                <a:lnTo>
                  <a:pt x="32110" y="72440"/>
                </a:lnTo>
                <a:lnTo>
                  <a:pt x="32140" y="72400"/>
                </a:lnTo>
                <a:lnTo>
                  <a:pt x="32160" y="72350"/>
                </a:lnTo>
                <a:lnTo>
                  <a:pt x="32190" y="72300"/>
                </a:lnTo>
                <a:lnTo>
                  <a:pt x="32240" y="72260"/>
                </a:lnTo>
                <a:lnTo>
                  <a:pt x="32250" y="72200"/>
                </a:lnTo>
                <a:lnTo>
                  <a:pt x="32300" y="72140"/>
                </a:lnTo>
                <a:lnTo>
                  <a:pt x="32260" y="72060"/>
                </a:lnTo>
                <a:lnTo>
                  <a:pt x="32230" y="72010"/>
                </a:lnTo>
                <a:lnTo>
                  <a:pt x="32190" y="71950"/>
                </a:lnTo>
                <a:lnTo>
                  <a:pt x="32160" y="71880"/>
                </a:lnTo>
                <a:lnTo>
                  <a:pt x="32120" y="71830"/>
                </a:lnTo>
                <a:lnTo>
                  <a:pt x="32060" y="71790"/>
                </a:lnTo>
                <a:lnTo>
                  <a:pt x="32010" y="71760"/>
                </a:lnTo>
                <a:lnTo>
                  <a:pt x="31960" y="71710"/>
                </a:lnTo>
                <a:lnTo>
                  <a:pt x="31930" y="71660"/>
                </a:lnTo>
                <a:lnTo>
                  <a:pt x="31910" y="71610"/>
                </a:lnTo>
                <a:lnTo>
                  <a:pt x="31900" y="71540"/>
                </a:lnTo>
                <a:lnTo>
                  <a:pt x="31930" y="71480"/>
                </a:lnTo>
                <a:lnTo>
                  <a:pt x="32000" y="71440"/>
                </a:lnTo>
                <a:lnTo>
                  <a:pt x="32060" y="71390"/>
                </a:lnTo>
                <a:lnTo>
                  <a:pt x="32020" y="71330"/>
                </a:lnTo>
                <a:lnTo>
                  <a:pt x="31980" y="71300"/>
                </a:lnTo>
                <a:lnTo>
                  <a:pt x="31910" y="71260"/>
                </a:lnTo>
                <a:lnTo>
                  <a:pt x="31850" y="71220"/>
                </a:lnTo>
                <a:lnTo>
                  <a:pt x="31840" y="71140"/>
                </a:lnTo>
                <a:lnTo>
                  <a:pt x="31880" y="71070"/>
                </a:lnTo>
                <a:lnTo>
                  <a:pt x="31900" y="71030"/>
                </a:lnTo>
                <a:lnTo>
                  <a:pt x="31910" y="70930"/>
                </a:lnTo>
                <a:lnTo>
                  <a:pt x="31930" y="70840"/>
                </a:lnTo>
                <a:lnTo>
                  <a:pt x="31980" y="70780"/>
                </a:lnTo>
                <a:lnTo>
                  <a:pt x="32060" y="70770"/>
                </a:lnTo>
                <a:lnTo>
                  <a:pt x="32090" y="70710"/>
                </a:lnTo>
                <a:lnTo>
                  <a:pt x="32090" y="70650"/>
                </a:lnTo>
                <a:lnTo>
                  <a:pt x="32090" y="70560"/>
                </a:lnTo>
                <a:lnTo>
                  <a:pt x="32070" y="70480"/>
                </a:lnTo>
                <a:lnTo>
                  <a:pt x="32080" y="70400"/>
                </a:lnTo>
                <a:lnTo>
                  <a:pt x="32110" y="70350"/>
                </a:lnTo>
                <a:lnTo>
                  <a:pt x="32110" y="70280"/>
                </a:lnTo>
                <a:lnTo>
                  <a:pt x="32090" y="70050"/>
                </a:lnTo>
                <a:lnTo>
                  <a:pt x="32050" y="70010"/>
                </a:lnTo>
                <a:lnTo>
                  <a:pt x="32010" y="69990"/>
                </a:lnTo>
                <a:lnTo>
                  <a:pt x="31960" y="69980"/>
                </a:lnTo>
                <a:lnTo>
                  <a:pt x="31870" y="69940"/>
                </a:lnTo>
                <a:lnTo>
                  <a:pt x="31830" y="69870"/>
                </a:lnTo>
                <a:lnTo>
                  <a:pt x="31790" y="69800"/>
                </a:lnTo>
                <a:lnTo>
                  <a:pt x="31850" y="69750"/>
                </a:lnTo>
                <a:lnTo>
                  <a:pt x="31920" y="69720"/>
                </a:lnTo>
                <a:lnTo>
                  <a:pt x="31980" y="69700"/>
                </a:lnTo>
                <a:lnTo>
                  <a:pt x="32030" y="69670"/>
                </a:lnTo>
                <a:lnTo>
                  <a:pt x="32080" y="69650"/>
                </a:lnTo>
                <a:lnTo>
                  <a:pt x="32120" y="69600"/>
                </a:lnTo>
                <a:lnTo>
                  <a:pt x="32150" y="69560"/>
                </a:lnTo>
                <a:lnTo>
                  <a:pt x="32180" y="69520"/>
                </a:lnTo>
                <a:lnTo>
                  <a:pt x="32250" y="69470"/>
                </a:lnTo>
                <a:lnTo>
                  <a:pt x="32310" y="69430"/>
                </a:lnTo>
                <a:lnTo>
                  <a:pt x="32350" y="69400"/>
                </a:lnTo>
                <a:lnTo>
                  <a:pt x="32390" y="69370"/>
                </a:lnTo>
                <a:lnTo>
                  <a:pt x="32430" y="69330"/>
                </a:lnTo>
                <a:lnTo>
                  <a:pt x="32490" y="69290"/>
                </a:lnTo>
                <a:lnTo>
                  <a:pt x="32550" y="69260"/>
                </a:lnTo>
                <a:lnTo>
                  <a:pt x="32600" y="69230"/>
                </a:lnTo>
                <a:lnTo>
                  <a:pt x="32680" y="69170"/>
                </a:lnTo>
                <a:lnTo>
                  <a:pt x="32750" y="69130"/>
                </a:lnTo>
                <a:lnTo>
                  <a:pt x="32810" y="69080"/>
                </a:lnTo>
                <a:lnTo>
                  <a:pt x="32860" y="69020"/>
                </a:lnTo>
                <a:lnTo>
                  <a:pt x="32910" y="68970"/>
                </a:lnTo>
                <a:lnTo>
                  <a:pt x="32960" y="68890"/>
                </a:lnTo>
                <a:lnTo>
                  <a:pt x="33010" y="68850"/>
                </a:lnTo>
                <a:lnTo>
                  <a:pt x="33040" y="68810"/>
                </a:lnTo>
                <a:lnTo>
                  <a:pt x="33090" y="68750"/>
                </a:lnTo>
                <a:lnTo>
                  <a:pt x="33140" y="68700"/>
                </a:lnTo>
                <a:lnTo>
                  <a:pt x="33180" y="68660"/>
                </a:lnTo>
                <a:lnTo>
                  <a:pt x="33260" y="68650"/>
                </a:lnTo>
                <a:lnTo>
                  <a:pt x="33340" y="68680"/>
                </a:lnTo>
                <a:lnTo>
                  <a:pt x="33420" y="68670"/>
                </a:lnTo>
                <a:lnTo>
                  <a:pt x="33500" y="68650"/>
                </a:lnTo>
                <a:lnTo>
                  <a:pt x="33550" y="68660"/>
                </a:lnTo>
                <a:lnTo>
                  <a:pt x="33570" y="68720"/>
                </a:lnTo>
                <a:lnTo>
                  <a:pt x="33590" y="68790"/>
                </a:lnTo>
                <a:lnTo>
                  <a:pt x="33620" y="68840"/>
                </a:lnTo>
                <a:lnTo>
                  <a:pt x="33680" y="68830"/>
                </a:lnTo>
                <a:lnTo>
                  <a:pt x="33740" y="68810"/>
                </a:lnTo>
                <a:lnTo>
                  <a:pt x="33830" y="68810"/>
                </a:lnTo>
                <a:lnTo>
                  <a:pt x="33880" y="68800"/>
                </a:lnTo>
                <a:lnTo>
                  <a:pt x="33960" y="68790"/>
                </a:lnTo>
                <a:lnTo>
                  <a:pt x="34030" y="68770"/>
                </a:lnTo>
                <a:lnTo>
                  <a:pt x="34080" y="68740"/>
                </a:lnTo>
                <a:lnTo>
                  <a:pt x="34130" y="68710"/>
                </a:lnTo>
                <a:lnTo>
                  <a:pt x="34170" y="68670"/>
                </a:lnTo>
                <a:lnTo>
                  <a:pt x="34230" y="68620"/>
                </a:lnTo>
                <a:lnTo>
                  <a:pt x="34300" y="68580"/>
                </a:lnTo>
                <a:lnTo>
                  <a:pt x="34350" y="68560"/>
                </a:lnTo>
                <a:lnTo>
                  <a:pt x="34410" y="68560"/>
                </a:lnTo>
                <a:lnTo>
                  <a:pt x="34480" y="68510"/>
                </a:lnTo>
                <a:lnTo>
                  <a:pt x="34520" y="68440"/>
                </a:lnTo>
                <a:lnTo>
                  <a:pt x="34530" y="68360"/>
                </a:lnTo>
                <a:lnTo>
                  <a:pt x="34530" y="68280"/>
                </a:lnTo>
                <a:lnTo>
                  <a:pt x="34480" y="68220"/>
                </a:lnTo>
                <a:lnTo>
                  <a:pt x="34440" y="68180"/>
                </a:lnTo>
                <a:lnTo>
                  <a:pt x="34400" y="68140"/>
                </a:lnTo>
                <a:lnTo>
                  <a:pt x="34360" y="68080"/>
                </a:lnTo>
                <a:lnTo>
                  <a:pt x="34310" y="68040"/>
                </a:lnTo>
                <a:lnTo>
                  <a:pt x="34270" y="67990"/>
                </a:lnTo>
                <a:lnTo>
                  <a:pt x="34280" y="67920"/>
                </a:lnTo>
                <a:lnTo>
                  <a:pt x="34360" y="67880"/>
                </a:lnTo>
                <a:lnTo>
                  <a:pt x="34400" y="67860"/>
                </a:lnTo>
                <a:lnTo>
                  <a:pt x="34460" y="67850"/>
                </a:lnTo>
                <a:lnTo>
                  <a:pt x="34510" y="67810"/>
                </a:lnTo>
                <a:lnTo>
                  <a:pt x="34550" y="67750"/>
                </a:lnTo>
                <a:lnTo>
                  <a:pt x="34570" y="67680"/>
                </a:lnTo>
                <a:lnTo>
                  <a:pt x="34560" y="67630"/>
                </a:lnTo>
                <a:lnTo>
                  <a:pt x="34540" y="67560"/>
                </a:lnTo>
                <a:lnTo>
                  <a:pt x="34530" y="67470"/>
                </a:lnTo>
                <a:lnTo>
                  <a:pt x="34520" y="67400"/>
                </a:lnTo>
                <a:lnTo>
                  <a:pt x="34500" y="67340"/>
                </a:lnTo>
                <a:lnTo>
                  <a:pt x="34490" y="67290"/>
                </a:lnTo>
                <a:lnTo>
                  <a:pt x="34470" y="67220"/>
                </a:lnTo>
                <a:lnTo>
                  <a:pt x="34450" y="67170"/>
                </a:lnTo>
                <a:lnTo>
                  <a:pt x="34440" y="67110"/>
                </a:lnTo>
                <a:lnTo>
                  <a:pt x="34450" y="67040"/>
                </a:lnTo>
                <a:lnTo>
                  <a:pt x="34450" y="66970"/>
                </a:lnTo>
                <a:lnTo>
                  <a:pt x="34460" y="66880"/>
                </a:lnTo>
                <a:lnTo>
                  <a:pt x="34450" y="66780"/>
                </a:lnTo>
                <a:lnTo>
                  <a:pt x="34450" y="66720"/>
                </a:lnTo>
                <a:lnTo>
                  <a:pt x="34460" y="66660"/>
                </a:lnTo>
                <a:lnTo>
                  <a:pt x="34460" y="66610"/>
                </a:lnTo>
                <a:lnTo>
                  <a:pt x="34460" y="66550"/>
                </a:lnTo>
                <a:lnTo>
                  <a:pt x="34460" y="66490"/>
                </a:lnTo>
                <a:lnTo>
                  <a:pt x="34460" y="66430"/>
                </a:lnTo>
                <a:lnTo>
                  <a:pt x="34440" y="66370"/>
                </a:lnTo>
                <a:lnTo>
                  <a:pt x="34400" y="66330"/>
                </a:lnTo>
                <a:lnTo>
                  <a:pt x="34340" y="66250"/>
                </a:lnTo>
                <a:lnTo>
                  <a:pt x="34310" y="66200"/>
                </a:lnTo>
                <a:lnTo>
                  <a:pt x="34260" y="66140"/>
                </a:lnTo>
                <a:lnTo>
                  <a:pt x="34200" y="66060"/>
                </a:lnTo>
                <a:lnTo>
                  <a:pt x="34140" y="66010"/>
                </a:lnTo>
                <a:lnTo>
                  <a:pt x="34220" y="66010"/>
                </a:lnTo>
                <a:lnTo>
                  <a:pt x="34280" y="66000"/>
                </a:lnTo>
                <a:lnTo>
                  <a:pt x="34360" y="65990"/>
                </a:lnTo>
                <a:lnTo>
                  <a:pt x="34450" y="65980"/>
                </a:lnTo>
                <a:lnTo>
                  <a:pt x="34530" y="65980"/>
                </a:lnTo>
                <a:lnTo>
                  <a:pt x="34600" y="65990"/>
                </a:lnTo>
                <a:lnTo>
                  <a:pt x="34680" y="66010"/>
                </a:lnTo>
                <a:lnTo>
                  <a:pt x="34750" y="66030"/>
                </a:lnTo>
                <a:lnTo>
                  <a:pt x="34840" y="66050"/>
                </a:lnTo>
                <a:lnTo>
                  <a:pt x="34960" y="66070"/>
                </a:lnTo>
                <a:lnTo>
                  <a:pt x="35050" y="66100"/>
                </a:lnTo>
                <a:lnTo>
                  <a:pt x="35140" y="66130"/>
                </a:lnTo>
                <a:lnTo>
                  <a:pt x="35250" y="66160"/>
                </a:lnTo>
                <a:lnTo>
                  <a:pt x="35350" y="66190"/>
                </a:lnTo>
                <a:lnTo>
                  <a:pt x="35440" y="66210"/>
                </a:lnTo>
                <a:lnTo>
                  <a:pt x="35540" y="66240"/>
                </a:lnTo>
                <a:lnTo>
                  <a:pt x="35640" y="66280"/>
                </a:lnTo>
                <a:lnTo>
                  <a:pt x="35720" y="66310"/>
                </a:lnTo>
                <a:lnTo>
                  <a:pt x="35790" y="66330"/>
                </a:lnTo>
                <a:lnTo>
                  <a:pt x="35870" y="66360"/>
                </a:lnTo>
                <a:lnTo>
                  <a:pt x="35950" y="66390"/>
                </a:lnTo>
                <a:lnTo>
                  <a:pt x="36010" y="66430"/>
                </a:lnTo>
                <a:lnTo>
                  <a:pt x="36060" y="66490"/>
                </a:lnTo>
                <a:lnTo>
                  <a:pt x="36080" y="66550"/>
                </a:lnTo>
                <a:lnTo>
                  <a:pt x="36100" y="66600"/>
                </a:lnTo>
                <a:lnTo>
                  <a:pt x="36140" y="66670"/>
                </a:lnTo>
                <a:lnTo>
                  <a:pt x="36180" y="66760"/>
                </a:lnTo>
                <a:lnTo>
                  <a:pt x="36210" y="66820"/>
                </a:lnTo>
                <a:lnTo>
                  <a:pt x="36250" y="66870"/>
                </a:lnTo>
                <a:lnTo>
                  <a:pt x="36290" y="66910"/>
                </a:lnTo>
                <a:lnTo>
                  <a:pt x="36360" y="67010"/>
                </a:lnTo>
                <a:lnTo>
                  <a:pt x="36410" y="67060"/>
                </a:lnTo>
                <a:lnTo>
                  <a:pt x="36450" y="67110"/>
                </a:lnTo>
                <a:lnTo>
                  <a:pt x="36490" y="67150"/>
                </a:lnTo>
                <a:lnTo>
                  <a:pt x="36550" y="67190"/>
                </a:lnTo>
                <a:lnTo>
                  <a:pt x="36620" y="67240"/>
                </a:lnTo>
                <a:lnTo>
                  <a:pt x="36680" y="67280"/>
                </a:lnTo>
                <a:lnTo>
                  <a:pt x="36760" y="67290"/>
                </a:lnTo>
                <a:lnTo>
                  <a:pt x="36830" y="67320"/>
                </a:lnTo>
                <a:lnTo>
                  <a:pt x="36880" y="67340"/>
                </a:lnTo>
                <a:lnTo>
                  <a:pt x="36960" y="67360"/>
                </a:lnTo>
                <a:lnTo>
                  <a:pt x="37050" y="67360"/>
                </a:lnTo>
                <a:lnTo>
                  <a:pt x="37120" y="67360"/>
                </a:lnTo>
                <a:lnTo>
                  <a:pt x="37220" y="67370"/>
                </a:lnTo>
                <a:lnTo>
                  <a:pt x="37290" y="67370"/>
                </a:lnTo>
                <a:lnTo>
                  <a:pt x="37350" y="67370"/>
                </a:lnTo>
                <a:lnTo>
                  <a:pt x="37420" y="67370"/>
                </a:lnTo>
                <a:lnTo>
                  <a:pt x="37480" y="67380"/>
                </a:lnTo>
                <a:lnTo>
                  <a:pt x="37600" y="67350"/>
                </a:lnTo>
                <a:lnTo>
                  <a:pt x="37740" y="67310"/>
                </a:lnTo>
                <a:lnTo>
                  <a:pt x="37820" y="67290"/>
                </a:lnTo>
                <a:lnTo>
                  <a:pt x="37880" y="67300"/>
                </a:lnTo>
                <a:lnTo>
                  <a:pt x="37950" y="67270"/>
                </a:lnTo>
                <a:lnTo>
                  <a:pt x="38040" y="67220"/>
                </a:lnTo>
                <a:lnTo>
                  <a:pt x="38140" y="67200"/>
                </a:lnTo>
                <a:lnTo>
                  <a:pt x="38220" y="67200"/>
                </a:lnTo>
                <a:lnTo>
                  <a:pt x="38290" y="67170"/>
                </a:lnTo>
                <a:lnTo>
                  <a:pt x="38360" y="67170"/>
                </a:lnTo>
                <a:lnTo>
                  <a:pt x="38430" y="67190"/>
                </a:lnTo>
                <a:lnTo>
                  <a:pt x="38490" y="67190"/>
                </a:lnTo>
                <a:lnTo>
                  <a:pt x="38550" y="67190"/>
                </a:lnTo>
                <a:lnTo>
                  <a:pt x="38630" y="67140"/>
                </a:lnTo>
                <a:lnTo>
                  <a:pt x="38660" y="67070"/>
                </a:lnTo>
                <a:lnTo>
                  <a:pt x="38690" y="67010"/>
                </a:lnTo>
                <a:lnTo>
                  <a:pt x="38720" y="66970"/>
                </a:lnTo>
                <a:lnTo>
                  <a:pt x="38770" y="66980"/>
                </a:lnTo>
                <a:lnTo>
                  <a:pt x="38830" y="66950"/>
                </a:lnTo>
                <a:lnTo>
                  <a:pt x="38870" y="66880"/>
                </a:lnTo>
                <a:lnTo>
                  <a:pt x="38910" y="66820"/>
                </a:lnTo>
                <a:lnTo>
                  <a:pt x="38910" y="66760"/>
                </a:lnTo>
                <a:lnTo>
                  <a:pt x="38950" y="66690"/>
                </a:lnTo>
                <a:lnTo>
                  <a:pt x="39010" y="66640"/>
                </a:lnTo>
                <a:lnTo>
                  <a:pt x="39070" y="66590"/>
                </a:lnTo>
                <a:lnTo>
                  <a:pt x="39140" y="66560"/>
                </a:lnTo>
                <a:lnTo>
                  <a:pt x="39220" y="66570"/>
                </a:lnTo>
                <a:lnTo>
                  <a:pt x="39270" y="66590"/>
                </a:lnTo>
                <a:lnTo>
                  <a:pt x="39350" y="66590"/>
                </a:lnTo>
                <a:lnTo>
                  <a:pt x="39420" y="66620"/>
                </a:lnTo>
                <a:lnTo>
                  <a:pt x="39480" y="66620"/>
                </a:lnTo>
                <a:lnTo>
                  <a:pt x="39540" y="66640"/>
                </a:lnTo>
                <a:lnTo>
                  <a:pt x="39580" y="66680"/>
                </a:lnTo>
                <a:lnTo>
                  <a:pt x="39620" y="66640"/>
                </a:lnTo>
                <a:lnTo>
                  <a:pt x="39690" y="66630"/>
                </a:lnTo>
                <a:lnTo>
                  <a:pt x="39780" y="66620"/>
                </a:lnTo>
                <a:lnTo>
                  <a:pt x="39860" y="66600"/>
                </a:lnTo>
                <a:lnTo>
                  <a:pt x="39930" y="66590"/>
                </a:lnTo>
                <a:lnTo>
                  <a:pt x="39960" y="66530"/>
                </a:lnTo>
                <a:lnTo>
                  <a:pt x="40020" y="66500"/>
                </a:lnTo>
                <a:lnTo>
                  <a:pt x="40080" y="66420"/>
                </a:lnTo>
                <a:lnTo>
                  <a:pt x="40130" y="66450"/>
                </a:lnTo>
                <a:lnTo>
                  <a:pt x="40180" y="66500"/>
                </a:lnTo>
                <a:lnTo>
                  <a:pt x="40220" y="66530"/>
                </a:lnTo>
                <a:lnTo>
                  <a:pt x="40260" y="66590"/>
                </a:lnTo>
                <a:lnTo>
                  <a:pt x="40310" y="66610"/>
                </a:lnTo>
                <a:lnTo>
                  <a:pt x="40310" y="67060"/>
                </a:lnTo>
                <a:lnTo>
                  <a:pt x="40320" y="67640"/>
                </a:lnTo>
                <a:lnTo>
                  <a:pt x="40360" y="67610"/>
                </a:lnTo>
                <a:lnTo>
                  <a:pt x="40430" y="67580"/>
                </a:lnTo>
                <a:lnTo>
                  <a:pt x="40500" y="67560"/>
                </a:lnTo>
                <a:lnTo>
                  <a:pt x="40560" y="67560"/>
                </a:lnTo>
                <a:lnTo>
                  <a:pt x="40630" y="67570"/>
                </a:lnTo>
                <a:lnTo>
                  <a:pt x="40710" y="67600"/>
                </a:lnTo>
                <a:lnTo>
                  <a:pt x="40780" y="67680"/>
                </a:lnTo>
                <a:lnTo>
                  <a:pt x="40840" y="67710"/>
                </a:lnTo>
                <a:lnTo>
                  <a:pt x="40890" y="67730"/>
                </a:lnTo>
                <a:lnTo>
                  <a:pt x="40950" y="67740"/>
                </a:lnTo>
                <a:lnTo>
                  <a:pt x="41020" y="67760"/>
                </a:lnTo>
                <a:lnTo>
                  <a:pt x="41080" y="67800"/>
                </a:lnTo>
                <a:lnTo>
                  <a:pt x="41080" y="67990"/>
                </a:lnTo>
                <a:lnTo>
                  <a:pt x="41180" y="67890"/>
                </a:lnTo>
                <a:lnTo>
                  <a:pt x="41310" y="68010"/>
                </a:lnTo>
                <a:lnTo>
                  <a:pt x="41640" y="67760"/>
                </a:lnTo>
                <a:lnTo>
                  <a:pt x="41630" y="67960"/>
                </a:lnTo>
                <a:lnTo>
                  <a:pt x="41790" y="67970"/>
                </a:lnTo>
                <a:lnTo>
                  <a:pt x="41850" y="67990"/>
                </a:lnTo>
                <a:lnTo>
                  <a:pt x="41930" y="68110"/>
                </a:lnTo>
                <a:lnTo>
                  <a:pt x="41980" y="68210"/>
                </a:lnTo>
                <a:lnTo>
                  <a:pt x="42040" y="68260"/>
                </a:lnTo>
                <a:lnTo>
                  <a:pt x="42090" y="68330"/>
                </a:lnTo>
                <a:lnTo>
                  <a:pt x="42130" y="68400"/>
                </a:lnTo>
                <a:lnTo>
                  <a:pt x="42180" y="68470"/>
                </a:lnTo>
                <a:lnTo>
                  <a:pt x="42220" y="68540"/>
                </a:lnTo>
                <a:lnTo>
                  <a:pt x="42260" y="68590"/>
                </a:lnTo>
                <a:lnTo>
                  <a:pt x="42270" y="68670"/>
                </a:lnTo>
                <a:lnTo>
                  <a:pt x="42300" y="68720"/>
                </a:lnTo>
                <a:lnTo>
                  <a:pt x="42330" y="68780"/>
                </a:lnTo>
                <a:lnTo>
                  <a:pt x="42360" y="68830"/>
                </a:lnTo>
                <a:lnTo>
                  <a:pt x="42370" y="68880"/>
                </a:lnTo>
                <a:lnTo>
                  <a:pt x="42410" y="68950"/>
                </a:lnTo>
                <a:lnTo>
                  <a:pt x="42440" y="69040"/>
                </a:lnTo>
                <a:lnTo>
                  <a:pt x="42450" y="69130"/>
                </a:lnTo>
                <a:lnTo>
                  <a:pt x="42480" y="69180"/>
                </a:lnTo>
                <a:lnTo>
                  <a:pt x="42510" y="69240"/>
                </a:lnTo>
                <a:lnTo>
                  <a:pt x="42520" y="69340"/>
                </a:lnTo>
                <a:lnTo>
                  <a:pt x="42540" y="69440"/>
                </a:lnTo>
                <a:lnTo>
                  <a:pt x="42540" y="69540"/>
                </a:lnTo>
                <a:lnTo>
                  <a:pt x="42570" y="69600"/>
                </a:lnTo>
                <a:lnTo>
                  <a:pt x="42560" y="69740"/>
                </a:lnTo>
                <a:lnTo>
                  <a:pt x="42540" y="69850"/>
                </a:lnTo>
                <a:lnTo>
                  <a:pt x="42540" y="69930"/>
                </a:lnTo>
                <a:lnTo>
                  <a:pt x="42560" y="70120"/>
                </a:lnTo>
                <a:lnTo>
                  <a:pt x="42560" y="70230"/>
                </a:lnTo>
                <a:lnTo>
                  <a:pt x="42320" y="70670"/>
                </a:lnTo>
                <a:lnTo>
                  <a:pt x="42220" y="70870"/>
                </a:lnTo>
                <a:lnTo>
                  <a:pt x="42470" y="70990"/>
                </a:lnTo>
                <a:lnTo>
                  <a:pt x="42660" y="71000"/>
                </a:lnTo>
                <a:lnTo>
                  <a:pt x="42710" y="71000"/>
                </a:lnTo>
                <a:lnTo>
                  <a:pt x="42790" y="70990"/>
                </a:lnTo>
                <a:lnTo>
                  <a:pt x="42880" y="70980"/>
                </a:lnTo>
                <a:lnTo>
                  <a:pt x="42930" y="70980"/>
                </a:lnTo>
                <a:lnTo>
                  <a:pt x="43140" y="70990"/>
                </a:lnTo>
                <a:lnTo>
                  <a:pt x="43240" y="71000"/>
                </a:lnTo>
                <a:lnTo>
                  <a:pt x="43320" y="71000"/>
                </a:lnTo>
                <a:lnTo>
                  <a:pt x="43540" y="70900"/>
                </a:lnTo>
                <a:lnTo>
                  <a:pt x="43890" y="70720"/>
                </a:lnTo>
                <a:lnTo>
                  <a:pt x="44000" y="70740"/>
                </a:lnTo>
                <a:lnTo>
                  <a:pt x="44110" y="70690"/>
                </a:lnTo>
                <a:lnTo>
                  <a:pt x="44180" y="70680"/>
                </a:lnTo>
                <a:lnTo>
                  <a:pt x="44300" y="70650"/>
                </a:lnTo>
                <a:lnTo>
                  <a:pt x="44360" y="70650"/>
                </a:lnTo>
                <a:lnTo>
                  <a:pt x="44450" y="70640"/>
                </a:lnTo>
                <a:lnTo>
                  <a:pt x="44520" y="70640"/>
                </a:lnTo>
                <a:lnTo>
                  <a:pt x="44590" y="70660"/>
                </a:lnTo>
                <a:lnTo>
                  <a:pt x="44750" y="70740"/>
                </a:lnTo>
                <a:lnTo>
                  <a:pt x="44860" y="70770"/>
                </a:lnTo>
                <a:lnTo>
                  <a:pt x="44860" y="70870"/>
                </a:lnTo>
                <a:lnTo>
                  <a:pt x="44920" y="70880"/>
                </a:lnTo>
                <a:lnTo>
                  <a:pt x="45070" y="71110"/>
                </a:lnTo>
                <a:lnTo>
                  <a:pt x="45120" y="71210"/>
                </a:lnTo>
                <a:lnTo>
                  <a:pt x="45160" y="71240"/>
                </a:lnTo>
                <a:lnTo>
                  <a:pt x="45250" y="71440"/>
                </a:lnTo>
                <a:lnTo>
                  <a:pt x="45270" y="71490"/>
                </a:lnTo>
                <a:lnTo>
                  <a:pt x="45290" y="71570"/>
                </a:lnTo>
                <a:lnTo>
                  <a:pt x="45320" y="71620"/>
                </a:lnTo>
                <a:lnTo>
                  <a:pt x="45340" y="71660"/>
                </a:lnTo>
                <a:lnTo>
                  <a:pt x="45360" y="71720"/>
                </a:lnTo>
                <a:lnTo>
                  <a:pt x="45400" y="71830"/>
                </a:lnTo>
                <a:lnTo>
                  <a:pt x="45420" y="71900"/>
                </a:lnTo>
                <a:lnTo>
                  <a:pt x="45380" y="71960"/>
                </a:lnTo>
                <a:lnTo>
                  <a:pt x="45380" y="72020"/>
                </a:lnTo>
                <a:lnTo>
                  <a:pt x="45390" y="72100"/>
                </a:lnTo>
                <a:lnTo>
                  <a:pt x="45390" y="72160"/>
                </a:lnTo>
                <a:lnTo>
                  <a:pt x="45390" y="72230"/>
                </a:lnTo>
                <a:lnTo>
                  <a:pt x="45390" y="72290"/>
                </a:lnTo>
                <a:lnTo>
                  <a:pt x="45420" y="72350"/>
                </a:lnTo>
                <a:lnTo>
                  <a:pt x="45410" y="72400"/>
                </a:lnTo>
                <a:lnTo>
                  <a:pt x="45440" y="72440"/>
                </a:lnTo>
                <a:lnTo>
                  <a:pt x="45480" y="72490"/>
                </a:lnTo>
                <a:lnTo>
                  <a:pt x="45510" y="72540"/>
                </a:lnTo>
                <a:lnTo>
                  <a:pt x="45560" y="72580"/>
                </a:lnTo>
                <a:lnTo>
                  <a:pt x="45590" y="72640"/>
                </a:lnTo>
                <a:lnTo>
                  <a:pt x="45630" y="72670"/>
                </a:lnTo>
                <a:lnTo>
                  <a:pt x="45680" y="72720"/>
                </a:lnTo>
                <a:lnTo>
                  <a:pt x="45700" y="72790"/>
                </a:lnTo>
                <a:lnTo>
                  <a:pt x="45740" y="72830"/>
                </a:lnTo>
                <a:lnTo>
                  <a:pt x="45800" y="72860"/>
                </a:lnTo>
                <a:lnTo>
                  <a:pt x="45720" y="72920"/>
                </a:lnTo>
                <a:lnTo>
                  <a:pt x="45630" y="72960"/>
                </a:lnTo>
                <a:lnTo>
                  <a:pt x="45550" y="73000"/>
                </a:lnTo>
                <a:lnTo>
                  <a:pt x="45490" y="73040"/>
                </a:lnTo>
                <a:lnTo>
                  <a:pt x="45430" y="73090"/>
                </a:lnTo>
                <a:lnTo>
                  <a:pt x="45370" y="73140"/>
                </a:lnTo>
                <a:lnTo>
                  <a:pt x="45350" y="73180"/>
                </a:lnTo>
                <a:lnTo>
                  <a:pt x="45350" y="73240"/>
                </a:lnTo>
                <a:lnTo>
                  <a:pt x="45320" y="73300"/>
                </a:lnTo>
                <a:lnTo>
                  <a:pt x="45300" y="73390"/>
                </a:lnTo>
                <a:lnTo>
                  <a:pt x="45300" y="73450"/>
                </a:lnTo>
                <a:lnTo>
                  <a:pt x="45300" y="73500"/>
                </a:lnTo>
                <a:lnTo>
                  <a:pt x="45340" y="73550"/>
                </a:lnTo>
                <a:lnTo>
                  <a:pt x="45290" y="73590"/>
                </a:lnTo>
                <a:lnTo>
                  <a:pt x="45270" y="73670"/>
                </a:lnTo>
                <a:lnTo>
                  <a:pt x="45230" y="73730"/>
                </a:lnTo>
                <a:lnTo>
                  <a:pt x="45200" y="73780"/>
                </a:lnTo>
                <a:lnTo>
                  <a:pt x="45150" y="73840"/>
                </a:lnTo>
                <a:lnTo>
                  <a:pt x="45090" y="73900"/>
                </a:lnTo>
                <a:lnTo>
                  <a:pt x="45070" y="73950"/>
                </a:lnTo>
                <a:lnTo>
                  <a:pt x="45030" y="74010"/>
                </a:lnTo>
                <a:lnTo>
                  <a:pt x="45010" y="74090"/>
                </a:lnTo>
                <a:lnTo>
                  <a:pt x="44960" y="74160"/>
                </a:lnTo>
                <a:lnTo>
                  <a:pt x="44900" y="74210"/>
                </a:lnTo>
                <a:lnTo>
                  <a:pt x="44840" y="74260"/>
                </a:lnTo>
                <a:lnTo>
                  <a:pt x="44800" y="74350"/>
                </a:lnTo>
                <a:lnTo>
                  <a:pt x="44820" y="74430"/>
                </a:lnTo>
                <a:lnTo>
                  <a:pt x="44850" y="74470"/>
                </a:lnTo>
                <a:lnTo>
                  <a:pt x="44860" y="74540"/>
                </a:lnTo>
                <a:lnTo>
                  <a:pt x="44850" y="74610"/>
                </a:lnTo>
                <a:lnTo>
                  <a:pt x="44860" y="74660"/>
                </a:lnTo>
                <a:lnTo>
                  <a:pt x="44860" y="74720"/>
                </a:lnTo>
                <a:lnTo>
                  <a:pt x="44850" y="74780"/>
                </a:lnTo>
                <a:lnTo>
                  <a:pt x="44860" y="74850"/>
                </a:lnTo>
                <a:lnTo>
                  <a:pt x="44860" y="74910"/>
                </a:lnTo>
                <a:lnTo>
                  <a:pt x="44870" y="74980"/>
                </a:lnTo>
                <a:lnTo>
                  <a:pt x="44860" y="75050"/>
                </a:lnTo>
                <a:lnTo>
                  <a:pt x="44850" y="75120"/>
                </a:lnTo>
                <a:lnTo>
                  <a:pt x="44870" y="75180"/>
                </a:lnTo>
                <a:lnTo>
                  <a:pt x="44880" y="75230"/>
                </a:lnTo>
                <a:lnTo>
                  <a:pt x="44890" y="75300"/>
                </a:lnTo>
                <a:lnTo>
                  <a:pt x="44900" y="75390"/>
                </a:lnTo>
                <a:lnTo>
                  <a:pt x="44900" y="75450"/>
                </a:lnTo>
                <a:lnTo>
                  <a:pt x="44880" y="75510"/>
                </a:lnTo>
                <a:lnTo>
                  <a:pt x="44870" y="75590"/>
                </a:lnTo>
                <a:lnTo>
                  <a:pt x="44850" y="75650"/>
                </a:lnTo>
                <a:lnTo>
                  <a:pt x="44910" y="75650"/>
                </a:lnTo>
                <a:lnTo>
                  <a:pt x="44980" y="75660"/>
                </a:lnTo>
                <a:lnTo>
                  <a:pt x="45050" y="75660"/>
                </a:lnTo>
                <a:lnTo>
                  <a:pt x="45120" y="75660"/>
                </a:lnTo>
                <a:lnTo>
                  <a:pt x="45170" y="75670"/>
                </a:lnTo>
                <a:lnTo>
                  <a:pt x="45230" y="75670"/>
                </a:lnTo>
                <a:lnTo>
                  <a:pt x="45300" y="75680"/>
                </a:lnTo>
                <a:lnTo>
                  <a:pt x="45390" y="75680"/>
                </a:lnTo>
                <a:lnTo>
                  <a:pt x="45430" y="75690"/>
                </a:lnTo>
                <a:lnTo>
                  <a:pt x="45480" y="75740"/>
                </a:lnTo>
                <a:lnTo>
                  <a:pt x="45500" y="75810"/>
                </a:lnTo>
                <a:lnTo>
                  <a:pt x="45530" y="75860"/>
                </a:lnTo>
                <a:lnTo>
                  <a:pt x="45500" y="75940"/>
                </a:lnTo>
                <a:lnTo>
                  <a:pt x="45460" y="76010"/>
                </a:lnTo>
                <a:lnTo>
                  <a:pt x="45430" y="76090"/>
                </a:lnTo>
                <a:lnTo>
                  <a:pt x="45420" y="76160"/>
                </a:lnTo>
                <a:lnTo>
                  <a:pt x="45410" y="76220"/>
                </a:lnTo>
                <a:lnTo>
                  <a:pt x="45430" y="76290"/>
                </a:lnTo>
                <a:lnTo>
                  <a:pt x="45500" y="76360"/>
                </a:lnTo>
                <a:lnTo>
                  <a:pt x="45520" y="76460"/>
                </a:lnTo>
                <a:lnTo>
                  <a:pt x="45520" y="76550"/>
                </a:lnTo>
                <a:lnTo>
                  <a:pt x="45510" y="76610"/>
                </a:lnTo>
                <a:lnTo>
                  <a:pt x="45500" y="76670"/>
                </a:lnTo>
                <a:lnTo>
                  <a:pt x="45500" y="76750"/>
                </a:lnTo>
                <a:lnTo>
                  <a:pt x="45510" y="76810"/>
                </a:lnTo>
                <a:lnTo>
                  <a:pt x="45510" y="76890"/>
                </a:lnTo>
                <a:lnTo>
                  <a:pt x="45530" y="76980"/>
                </a:lnTo>
                <a:lnTo>
                  <a:pt x="45540" y="77050"/>
                </a:lnTo>
                <a:lnTo>
                  <a:pt x="45580" y="77090"/>
                </a:lnTo>
                <a:lnTo>
                  <a:pt x="45620" y="77130"/>
                </a:lnTo>
                <a:lnTo>
                  <a:pt x="45610" y="77180"/>
                </a:lnTo>
                <a:lnTo>
                  <a:pt x="45550" y="77220"/>
                </a:lnTo>
                <a:lnTo>
                  <a:pt x="45480" y="77220"/>
                </a:lnTo>
                <a:lnTo>
                  <a:pt x="45390" y="77190"/>
                </a:lnTo>
                <a:lnTo>
                  <a:pt x="45300" y="77160"/>
                </a:lnTo>
                <a:lnTo>
                  <a:pt x="45210" y="77130"/>
                </a:lnTo>
                <a:lnTo>
                  <a:pt x="45160" y="77130"/>
                </a:lnTo>
                <a:lnTo>
                  <a:pt x="45100" y="77120"/>
                </a:lnTo>
                <a:lnTo>
                  <a:pt x="45030" y="77120"/>
                </a:lnTo>
                <a:lnTo>
                  <a:pt x="44970" y="77120"/>
                </a:lnTo>
                <a:lnTo>
                  <a:pt x="44900" y="77110"/>
                </a:lnTo>
                <a:lnTo>
                  <a:pt x="44850" y="77110"/>
                </a:lnTo>
                <a:lnTo>
                  <a:pt x="44780" y="77100"/>
                </a:lnTo>
                <a:lnTo>
                  <a:pt x="44710" y="77100"/>
                </a:lnTo>
                <a:lnTo>
                  <a:pt x="44660" y="77100"/>
                </a:lnTo>
                <a:lnTo>
                  <a:pt x="44590" y="77090"/>
                </a:lnTo>
                <a:lnTo>
                  <a:pt x="44500" y="77090"/>
                </a:lnTo>
                <a:lnTo>
                  <a:pt x="44440" y="77080"/>
                </a:lnTo>
                <a:lnTo>
                  <a:pt x="44390" y="77090"/>
                </a:lnTo>
                <a:lnTo>
                  <a:pt x="44380" y="77140"/>
                </a:lnTo>
                <a:lnTo>
                  <a:pt x="44380" y="77200"/>
                </a:lnTo>
                <a:lnTo>
                  <a:pt x="44360" y="77240"/>
                </a:lnTo>
                <a:lnTo>
                  <a:pt x="44020" y="77190"/>
                </a:lnTo>
                <a:lnTo>
                  <a:pt x="43670" y="77210"/>
                </a:lnTo>
                <a:lnTo>
                  <a:pt x="43520" y="77220"/>
                </a:lnTo>
                <a:lnTo>
                  <a:pt x="43280" y="77230"/>
                </a:lnTo>
                <a:lnTo>
                  <a:pt x="43010" y="77290"/>
                </a:lnTo>
                <a:lnTo>
                  <a:pt x="42790" y="77460"/>
                </a:lnTo>
                <a:lnTo>
                  <a:pt x="42620" y="77710"/>
                </a:lnTo>
                <a:lnTo>
                  <a:pt x="42470" y="77990"/>
                </a:lnTo>
                <a:lnTo>
                  <a:pt x="41760" y="79050"/>
                </a:lnTo>
                <a:lnTo>
                  <a:pt x="41640" y="79150"/>
                </a:lnTo>
                <a:lnTo>
                  <a:pt x="41590" y="79080"/>
                </a:lnTo>
                <a:lnTo>
                  <a:pt x="41490" y="78970"/>
                </a:lnTo>
                <a:lnTo>
                  <a:pt x="41420" y="78980"/>
                </a:lnTo>
                <a:lnTo>
                  <a:pt x="41130" y="79060"/>
                </a:lnTo>
                <a:lnTo>
                  <a:pt x="40860" y="79120"/>
                </a:lnTo>
                <a:lnTo>
                  <a:pt x="40790" y="79110"/>
                </a:lnTo>
                <a:lnTo>
                  <a:pt x="40740" y="79050"/>
                </a:lnTo>
                <a:lnTo>
                  <a:pt x="40660" y="78970"/>
                </a:lnTo>
                <a:lnTo>
                  <a:pt x="40620" y="78920"/>
                </a:lnTo>
                <a:lnTo>
                  <a:pt x="40620" y="78840"/>
                </a:lnTo>
                <a:lnTo>
                  <a:pt x="40590" y="78770"/>
                </a:lnTo>
                <a:lnTo>
                  <a:pt x="40530" y="78770"/>
                </a:lnTo>
                <a:lnTo>
                  <a:pt x="40470" y="78760"/>
                </a:lnTo>
                <a:lnTo>
                  <a:pt x="40420" y="78770"/>
                </a:lnTo>
                <a:lnTo>
                  <a:pt x="40390" y="787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