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Kampong Thom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Kampong Thom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3110" y="42580"/>
                </a:moveTo>
                <a:lnTo>
                  <a:pt x="63040" y="42590"/>
                </a:lnTo>
                <a:lnTo>
                  <a:pt x="62980" y="42590"/>
                </a:lnTo>
                <a:lnTo>
                  <a:pt x="62930" y="42580"/>
                </a:lnTo>
                <a:lnTo>
                  <a:pt x="62870" y="42580"/>
                </a:lnTo>
                <a:lnTo>
                  <a:pt x="62810" y="42590"/>
                </a:lnTo>
                <a:lnTo>
                  <a:pt x="62750" y="42630"/>
                </a:lnTo>
                <a:lnTo>
                  <a:pt x="62690" y="42670"/>
                </a:lnTo>
                <a:lnTo>
                  <a:pt x="62620" y="42700"/>
                </a:lnTo>
                <a:lnTo>
                  <a:pt x="62550" y="42710"/>
                </a:lnTo>
                <a:lnTo>
                  <a:pt x="62460" y="42700"/>
                </a:lnTo>
                <a:lnTo>
                  <a:pt x="62370" y="42700"/>
                </a:lnTo>
                <a:lnTo>
                  <a:pt x="62290" y="42720"/>
                </a:lnTo>
                <a:lnTo>
                  <a:pt x="62210" y="42750"/>
                </a:lnTo>
                <a:lnTo>
                  <a:pt x="62160" y="42760"/>
                </a:lnTo>
                <a:lnTo>
                  <a:pt x="62110" y="42770"/>
                </a:lnTo>
                <a:lnTo>
                  <a:pt x="62050" y="42780"/>
                </a:lnTo>
                <a:lnTo>
                  <a:pt x="61960" y="42770"/>
                </a:lnTo>
                <a:lnTo>
                  <a:pt x="61900" y="42760"/>
                </a:lnTo>
                <a:lnTo>
                  <a:pt x="61840" y="42760"/>
                </a:lnTo>
                <a:lnTo>
                  <a:pt x="61780" y="42750"/>
                </a:lnTo>
                <a:lnTo>
                  <a:pt x="61690" y="42740"/>
                </a:lnTo>
                <a:lnTo>
                  <a:pt x="61620" y="42730"/>
                </a:lnTo>
                <a:lnTo>
                  <a:pt x="61550" y="42730"/>
                </a:lnTo>
                <a:lnTo>
                  <a:pt x="61490" y="42710"/>
                </a:lnTo>
                <a:lnTo>
                  <a:pt x="61400" y="42700"/>
                </a:lnTo>
                <a:lnTo>
                  <a:pt x="61330" y="42710"/>
                </a:lnTo>
                <a:lnTo>
                  <a:pt x="61280" y="42710"/>
                </a:lnTo>
                <a:lnTo>
                  <a:pt x="61190" y="42710"/>
                </a:lnTo>
                <a:lnTo>
                  <a:pt x="61110" y="42710"/>
                </a:lnTo>
                <a:lnTo>
                  <a:pt x="61060" y="42710"/>
                </a:lnTo>
                <a:lnTo>
                  <a:pt x="60990" y="42710"/>
                </a:lnTo>
                <a:lnTo>
                  <a:pt x="60920" y="42700"/>
                </a:lnTo>
                <a:lnTo>
                  <a:pt x="60830" y="42720"/>
                </a:lnTo>
                <a:lnTo>
                  <a:pt x="60760" y="42700"/>
                </a:lnTo>
                <a:lnTo>
                  <a:pt x="60690" y="42700"/>
                </a:lnTo>
                <a:lnTo>
                  <a:pt x="60630" y="42710"/>
                </a:lnTo>
                <a:lnTo>
                  <a:pt x="60570" y="42710"/>
                </a:lnTo>
                <a:lnTo>
                  <a:pt x="60500" y="42720"/>
                </a:lnTo>
                <a:lnTo>
                  <a:pt x="60430" y="42720"/>
                </a:lnTo>
                <a:lnTo>
                  <a:pt x="60360" y="42730"/>
                </a:lnTo>
                <a:lnTo>
                  <a:pt x="60290" y="42730"/>
                </a:lnTo>
                <a:lnTo>
                  <a:pt x="60230" y="42730"/>
                </a:lnTo>
                <a:lnTo>
                  <a:pt x="60160" y="42730"/>
                </a:lnTo>
                <a:lnTo>
                  <a:pt x="60090" y="42740"/>
                </a:lnTo>
                <a:lnTo>
                  <a:pt x="60000" y="42740"/>
                </a:lnTo>
                <a:lnTo>
                  <a:pt x="59920" y="42750"/>
                </a:lnTo>
                <a:lnTo>
                  <a:pt x="59880" y="42810"/>
                </a:lnTo>
                <a:lnTo>
                  <a:pt x="59830" y="42880"/>
                </a:lnTo>
                <a:lnTo>
                  <a:pt x="59780" y="42930"/>
                </a:lnTo>
                <a:lnTo>
                  <a:pt x="59730" y="42990"/>
                </a:lnTo>
                <a:lnTo>
                  <a:pt x="59670" y="43020"/>
                </a:lnTo>
                <a:lnTo>
                  <a:pt x="59630" y="43080"/>
                </a:lnTo>
                <a:lnTo>
                  <a:pt x="59610" y="43140"/>
                </a:lnTo>
                <a:lnTo>
                  <a:pt x="59580" y="43220"/>
                </a:lnTo>
                <a:lnTo>
                  <a:pt x="59530" y="43250"/>
                </a:lnTo>
                <a:lnTo>
                  <a:pt x="59560" y="43290"/>
                </a:lnTo>
                <a:lnTo>
                  <a:pt x="59500" y="43320"/>
                </a:lnTo>
                <a:lnTo>
                  <a:pt x="59500" y="43380"/>
                </a:lnTo>
                <a:lnTo>
                  <a:pt x="59420" y="43380"/>
                </a:lnTo>
                <a:lnTo>
                  <a:pt x="59350" y="43400"/>
                </a:lnTo>
                <a:lnTo>
                  <a:pt x="59280" y="43420"/>
                </a:lnTo>
                <a:lnTo>
                  <a:pt x="59210" y="43420"/>
                </a:lnTo>
                <a:lnTo>
                  <a:pt x="59150" y="43440"/>
                </a:lnTo>
                <a:lnTo>
                  <a:pt x="59090" y="43490"/>
                </a:lnTo>
                <a:lnTo>
                  <a:pt x="59030" y="43470"/>
                </a:lnTo>
                <a:lnTo>
                  <a:pt x="58940" y="43460"/>
                </a:lnTo>
                <a:lnTo>
                  <a:pt x="58860" y="43410"/>
                </a:lnTo>
                <a:lnTo>
                  <a:pt x="58920" y="43360"/>
                </a:lnTo>
                <a:lnTo>
                  <a:pt x="58850" y="43310"/>
                </a:lnTo>
                <a:lnTo>
                  <a:pt x="58790" y="43260"/>
                </a:lnTo>
                <a:lnTo>
                  <a:pt x="58720" y="43250"/>
                </a:lnTo>
                <a:lnTo>
                  <a:pt x="58670" y="43280"/>
                </a:lnTo>
                <a:lnTo>
                  <a:pt x="58650" y="43230"/>
                </a:lnTo>
                <a:lnTo>
                  <a:pt x="58680" y="43170"/>
                </a:lnTo>
                <a:lnTo>
                  <a:pt x="58620" y="43150"/>
                </a:lnTo>
                <a:lnTo>
                  <a:pt x="58570" y="43090"/>
                </a:lnTo>
                <a:lnTo>
                  <a:pt x="58520" y="43100"/>
                </a:lnTo>
                <a:lnTo>
                  <a:pt x="58500" y="43150"/>
                </a:lnTo>
                <a:lnTo>
                  <a:pt x="58440" y="43070"/>
                </a:lnTo>
                <a:lnTo>
                  <a:pt x="58390" y="43010"/>
                </a:lnTo>
                <a:lnTo>
                  <a:pt x="58350" y="42980"/>
                </a:lnTo>
                <a:lnTo>
                  <a:pt x="58280" y="43020"/>
                </a:lnTo>
                <a:lnTo>
                  <a:pt x="58260" y="42940"/>
                </a:lnTo>
                <a:lnTo>
                  <a:pt x="58210" y="42850"/>
                </a:lnTo>
                <a:lnTo>
                  <a:pt x="58130" y="42780"/>
                </a:lnTo>
                <a:lnTo>
                  <a:pt x="58070" y="42770"/>
                </a:lnTo>
                <a:lnTo>
                  <a:pt x="58060" y="42700"/>
                </a:lnTo>
                <a:lnTo>
                  <a:pt x="58020" y="42740"/>
                </a:lnTo>
                <a:lnTo>
                  <a:pt x="57970" y="42790"/>
                </a:lnTo>
                <a:lnTo>
                  <a:pt x="57900" y="42810"/>
                </a:lnTo>
                <a:lnTo>
                  <a:pt x="57830" y="42800"/>
                </a:lnTo>
                <a:lnTo>
                  <a:pt x="57770" y="42820"/>
                </a:lnTo>
                <a:lnTo>
                  <a:pt x="57710" y="42810"/>
                </a:lnTo>
                <a:lnTo>
                  <a:pt x="57650" y="42820"/>
                </a:lnTo>
                <a:lnTo>
                  <a:pt x="57640" y="42880"/>
                </a:lnTo>
                <a:lnTo>
                  <a:pt x="57590" y="42920"/>
                </a:lnTo>
                <a:lnTo>
                  <a:pt x="57510" y="42910"/>
                </a:lnTo>
                <a:lnTo>
                  <a:pt x="57460" y="42850"/>
                </a:lnTo>
                <a:lnTo>
                  <a:pt x="57400" y="42830"/>
                </a:lnTo>
                <a:lnTo>
                  <a:pt x="57340" y="42860"/>
                </a:lnTo>
                <a:lnTo>
                  <a:pt x="57320" y="42930"/>
                </a:lnTo>
                <a:lnTo>
                  <a:pt x="57360" y="42960"/>
                </a:lnTo>
                <a:lnTo>
                  <a:pt x="57390" y="43020"/>
                </a:lnTo>
                <a:lnTo>
                  <a:pt x="57350" y="43060"/>
                </a:lnTo>
                <a:lnTo>
                  <a:pt x="57370" y="43110"/>
                </a:lnTo>
                <a:lnTo>
                  <a:pt x="57390" y="43170"/>
                </a:lnTo>
                <a:lnTo>
                  <a:pt x="57360" y="43220"/>
                </a:lnTo>
                <a:lnTo>
                  <a:pt x="57290" y="43270"/>
                </a:lnTo>
                <a:lnTo>
                  <a:pt x="57260" y="43340"/>
                </a:lnTo>
                <a:lnTo>
                  <a:pt x="57230" y="43400"/>
                </a:lnTo>
                <a:lnTo>
                  <a:pt x="57210" y="43470"/>
                </a:lnTo>
                <a:lnTo>
                  <a:pt x="57230" y="43570"/>
                </a:lnTo>
                <a:lnTo>
                  <a:pt x="57200" y="43620"/>
                </a:lnTo>
                <a:lnTo>
                  <a:pt x="57180" y="43670"/>
                </a:lnTo>
                <a:lnTo>
                  <a:pt x="57160" y="43770"/>
                </a:lnTo>
                <a:lnTo>
                  <a:pt x="57120" y="43820"/>
                </a:lnTo>
                <a:lnTo>
                  <a:pt x="57090" y="43870"/>
                </a:lnTo>
                <a:lnTo>
                  <a:pt x="57070" y="43910"/>
                </a:lnTo>
                <a:lnTo>
                  <a:pt x="57080" y="43960"/>
                </a:lnTo>
                <a:lnTo>
                  <a:pt x="57060" y="44020"/>
                </a:lnTo>
                <a:lnTo>
                  <a:pt x="57020" y="44050"/>
                </a:lnTo>
                <a:lnTo>
                  <a:pt x="56970" y="44090"/>
                </a:lnTo>
                <a:lnTo>
                  <a:pt x="56940" y="44160"/>
                </a:lnTo>
                <a:lnTo>
                  <a:pt x="56980" y="44230"/>
                </a:lnTo>
                <a:lnTo>
                  <a:pt x="56950" y="44290"/>
                </a:lnTo>
                <a:lnTo>
                  <a:pt x="56930" y="44360"/>
                </a:lnTo>
                <a:lnTo>
                  <a:pt x="56910" y="44430"/>
                </a:lnTo>
                <a:lnTo>
                  <a:pt x="56890" y="44500"/>
                </a:lnTo>
                <a:lnTo>
                  <a:pt x="56880" y="44580"/>
                </a:lnTo>
                <a:lnTo>
                  <a:pt x="56830" y="44620"/>
                </a:lnTo>
                <a:lnTo>
                  <a:pt x="56810" y="44720"/>
                </a:lnTo>
                <a:lnTo>
                  <a:pt x="56790" y="44820"/>
                </a:lnTo>
                <a:lnTo>
                  <a:pt x="56770" y="44880"/>
                </a:lnTo>
                <a:lnTo>
                  <a:pt x="56750" y="44960"/>
                </a:lnTo>
                <a:lnTo>
                  <a:pt x="56690" y="45010"/>
                </a:lnTo>
                <a:lnTo>
                  <a:pt x="56640" y="45050"/>
                </a:lnTo>
                <a:lnTo>
                  <a:pt x="56580" y="45080"/>
                </a:lnTo>
                <a:lnTo>
                  <a:pt x="56520" y="45100"/>
                </a:lnTo>
                <a:lnTo>
                  <a:pt x="56450" y="45130"/>
                </a:lnTo>
                <a:lnTo>
                  <a:pt x="56390" y="45130"/>
                </a:lnTo>
                <a:lnTo>
                  <a:pt x="56320" y="45140"/>
                </a:lnTo>
                <a:lnTo>
                  <a:pt x="56260" y="45130"/>
                </a:lnTo>
                <a:lnTo>
                  <a:pt x="56190" y="45120"/>
                </a:lnTo>
                <a:lnTo>
                  <a:pt x="56160" y="45040"/>
                </a:lnTo>
                <a:lnTo>
                  <a:pt x="56160" y="44980"/>
                </a:lnTo>
                <a:lnTo>
                  <a:pt x="56160" y="44920"/>
                </a:lnTo>
                <a:lnTo>
                  <a:pt x="56130" y="44870"/>
                </a:lnTo>
                <a:lnTo>
                  <a:pt x="56060" y="44840"/>
                </a:lnTo>
                <a:lnTo>
                  <a:pt x="55980" y="44800"/>
                </a:lnTo>
                <a:lnTo>
                  <a:pt x="55940" y="44710"/>
                </a:lnTo>
                <a:lnTo>
                  <a:pt x="55890" y="44670"/>
                </a:lnTo>
                <a:lnTo>
                  <a:pt x="55840" y="44670"/>
                </a:lnTo>
                <a:lnTo>
                  <a:pt x="55790" y="44670"/>
                </a:lnTo>
                <a:lnTo>
                  <a:pt x="55710" y="44670"/>
                </a:lnTo>
                <a:lnTo>
                  <a:pt x="55640" y="44670"/>
                </a:lnTo>
                <a:lnTo>
                  <a:pt x="55590" y="44670"/>
                </a:lnTo>
                <a:lnTo>
                  <a:pt x="55510" y="44660"/>
                </a:lnTo>
                <a:lnTo>
                  <a:pt x="55440" y="44640"/>
                </a:lnTo>
                <a:lnTo>
                  <a:pt x="55360" y="44640"/>
                </a:lnTo>
                <a:lnTo>
                  <a:pt x="55290" y="44680"/>
                </a:lnTo>
                <a:lnTo>
                  <a:pt x="55230" y="44650"/>
                </a:lnTo>
                <a:lnTo>
                  <a:pt x="55200" y="44590"/>
                </a:lnTo>
                <a:lnTo>
                  <a:pt x="55160" y="44520"/>
                </a:lnTo>
                <a:lnTo>
                  <a:pt x="55120" y="44460"/>
                </a:lnTo>
                <a:lnTo>
                  <a:pt x="55080" y="44430"/>
                </a:lnTo>
                <a:lnTo>
                  <a:pt x="55020" y="44390"/>
                </a:lnTo>
                <a:lnTo>
                  <a:pt x="54970" y="44370"/>
                </a:lnTo>
                <a:lnTo>
                  <a:pt x="54920" y="44390"/>
                </a:lnTo>
                <a:lnTo>
                  <a:pt x="54860" y="44410"/>
                </a:lnTo>
                <a:lnTo>
                  <a:pt x="54780" y="44400"/>
                </a:lnTo>
                <a:lnTo>
                  <a:pt x="54710" y="44410"/>
                </a:lnTo>
                <a:lnTo>
                  <a:pt x="54660" y="44440"/>
                </a:lnTo>
                <a:lnTo>
                  <a:pt x="54610" y="44470"/>
                </a:lnTo>
                <a:lnTo>
                  <a:pt x="54540" y="44470"/>
                </a:lnTo>
                <a:lnTo>
                  <a:pt x="54470" y="44450"/>
                </a:lnTo>
                <a:lnTo>
                  <a:pt x="54420" y="44440"/>
                </a:lnTo>
                <a:lnTo>
                  <a:pt x="54350" y="44400"/>
                </a:lnTo>
                <a:lnTo>
                  <a:pt x="54290" y="44350"/>
                </a:lnTo>
                <a:lnTo>
                  <a:pt x="54230" y="44350"/>
                </a:lnTo>
                <a:lnTo>
                  <a:pt x="54150" y="44370"/>
                </a:lnTo>
                <a:lnTo>
                  <a:pt x="54120" y="44440"/>
                </a:lnTo>
                <a:lnTo>
                  <a:pt x="54060" y="44470"/>
                </a:lnTo>
                <a:lnTo>
                  <a:pt x="54000" y="44480"/>
                </a:lnTo>
                <a:lnTo>
                  <a:pt x="53960" y="44500"/>
                </a:lnTo>
                <a:lnTo>
                  <a:pt x="53900" y="44500"/>
                </a:lnTo>
                <a:lnTo>
                  <a:pt x="53850" y="44500"/>
                </a:lnTo>
                <a:lnTo>
                  <a:pt x="53780" y="44500"/>
                </a:lnTo>
                <a:lnTo>
                  <a:pt x="53730" y="44490"/>
                </a:lnTo>
                <a:lnTo>
                  <a:pt x="53670" y="44430"/>
                </a:lnTo>
                <a:lnTo>
                  <a:pt x="53620" y="44410"/>
                </a:lnTo>
                <a:lnTo>
                  <a:pt x="53550" y="44420"/>
                </a:lnTo>
                <a:lnTo>
                  <a:pt x="53460" y="44420"/>
                </a:lnTo>
                <a:lnTo>
                  <a:pt x="53390" y="44360"/>
                </a:lnTo>
                <a:lnTo>
                  <a:pt x="53340" y="44420"/>
                </a:lnTo>
                <a:lnTo>
                  <a:pt x="53360" y="44470"/>
                </a:lnTo>
                <a:lnTo>
                  <a:pt x="53360" y="44540"/>
                </a:lnTo>
                <a:lnTo>
                  <a:pt x="53330" y="44600"/>
                </a:lnTo>
                <a:lnTo>
                  <a:pt x="53280" y="44660"/>
                </a:lnTo>
                <a:lnTo>
                  <a:pt x="53230" y="44700"/>
                </a:lnTo>
                <a:lnTo>
                  <a:pt x="53170" y="44690"/>
                </a:lnTo>
                <a:lnTo>
                  <a:pt x="53100" y="44720"/>
                </a:lnTo>
                <a:lnTo>
                  <a:pt x="53010" y="44740"/>
                </a:lnTo>
                <a:lnTo>
                  <a:pt x="52950" y="44780"/>
                </a:lnTo>
                <a:lnTo>
                  <a:pt x="52910" y="44840"/>
                </a:lnTo>
                <a:lnTo>
                  <a:pt x="52840" y="44890"/>
                </a:lnTo>
                <a:lnTo>
                  <a:pt x="52760" y="44930"/>
                </a:lnTo>
                <a:lnTo>
                  <a:pt x="52700" y="44980"/>
                </a:lnTo>
                <a:lnTo>
                  <a:pt x="52740" y="45040"/>
                </a:lnTo>
                <a:lnTo>
                  <a:pt x="52770" y="45100"/>
                </a:lnTo>
                <a:lnTo>
                  <a:pt x="52830" y="45140"/>
                </a:lnTo>
                <a:lnTo>
                  <a:pt x="52880" y="45190"/>
                </a:lnTo>
                <a:lnTo>
                  <a:pt x="52920" y="45220"/>
                </a:lnTo>
                <a:lnTo>
                  <a:pt x="52970" y="45280"/>
                </a:lnTo>
                <a:lnTo>
                  <a:pt x="53020" y="45330"/>
                </a:lnTo>
                <a:lnTo>
                  <a:pt x="53030" y="45410"/>
                </a:lnTo>
                <a:lnTo>
                  <a:pt x="53050" y="45470"/>
                </a:lnTo>
                <a:lnTo>
                  <a:pt x="53100" y="45530"/>
                </a:lnTo>
                <a:lnTo>
                  <a:pt x="53160" y="45560"/>
                </a:lnTo>
                <a:lnTo>
                  <a:pt x="53240" y="45580"/>
                </a:lnTo>
                <a:lnTo>
                  <a:pt x="53330" y="45600"/>
                </a:lnTo>
                <a:lnTo>
                  <a:pt x="53390" y="45620"/>
                </a:lnTo>
                <a:lnTo>
                  <a:pt x="53350" y="45680"/>
                </a:lnTo>
                <a:lnTo>
                  <a:pt x="53320" y="45800"/>
                </a:lnTo>
                <a:lnTo>
                  <a:pt x="53320" y="45890"/>
                </a:lnTo>
                <a:lnTo>
                  <a:pt x="53360" y="45940"/>
                </a:lnTo>
                <a:lnTo>
                  <a:pt x="53390" y="46000"/>
                </a:lnTo>
                <a:lnTo>
                  <a:pt x="53380" y="46070"/>
                </a:lnTo>
                <a:lnTo>
                  <a:pt x="53360" y="46140"/>
                </a:lnTo>
                <a:lnTo>
                  <a:pt x="53380" y="46220"/>
                </a:lnTo>
                <a:lnTo>
                  <a:pt x="53440" y="46410"/>
                </a:lnTo>
                <a:lnTo>
                  <a:pt x="53490" y="46460"/>
                </a:lnTo>
                <a:lnTo>
                  <a:pt x="53560" y="46510"/>
                </a:lnTo>
                <a:lnTo>
                  <a:pt x="53620" y="46580"/>
                </a:lnTo>
                <a:lnTo>
                  <a:pt x="53740" y="46660"/>
                </a:lnTo>
                <a:lnTo>
                  <a:pt x="53780" y="46690"/>
                </a:lnTo>
                <a:lnTo>
                  <a:pt x="53820" y="46740"/>
                </a:lnTo>
                <a:lnTo>
                  <a:pt x="53840" y="46790"/>
                </a:lnTo>
                <a:lnTo>
                  <a:pt x="53750" y="47010"/>
                </a:lnTo>
                <a:lnTo>
                  <a:pt x="53750" y="47100"/>
                </a:lnTo>
                <a:lnTo>
                  <a:pt x="53750" y="47170"/>
                </a:lnTo>
                <a:lnTo>
                  <a:pt x="53760" y="47230"/>
                </a:lnTo>
                <a:lnTo>
                  <a:pt x="53770" y="47280"/>
                </a:lnTo>
                <a:lnTo>
                  <a:pt x="53790" y="47370"/>
                </a:lnTo>
                <a:lnTo>
                  <a:pt x="53810" y="47450"/>
                </a:lnTo>
                <a:lnTo>
                  <a:pt x="53840" y="47510"/>
                </a:lnTo>
                <a:lnTo>
                  <a:pt x="53850" y="47580"/>
                </a:lnTo>
                <a:lnTo>
                  <a:pt x="53870" y="47630"/>
                </a:lnTo>
                <a:lnTo>
                  <a:pt x="53900" y="47690"/>
                </a:lnTo>
                <a:lnTo>
                  <a:pt x="53920" y="47770"/>
                </a:lnTo>
                <a:lnTo>
                  <a:pt x="53940" y="47830"/>
                </a:lnTo>
                <a:lnTo>
                  <a:pt x="53950" y="47900"/>
                </a:lnTo>
                <a:lnTo>
                  <a:pt x="53880" y="47960"/>
                </a:lnTo>
                <a:lnTo>
                  <a:pt x="53850" y="48020"/>
                </a:lnTo>
                <a:lnTo>
                  <a:pt x="53800" y="48070"/>
                </a:lnTo>
                <a:lnTo>
                  <a:pt x="53730" y="48030"/>
                </a:lnTo>
                <a:lnTo>
                  <a:pt x="53670" y="47980"/>
                </a:lnTo>
                <a:lnTo>
                  <a:pt x="53590" y="47960"/>
                </a:lnTo>
                <a:lnTo>
                  <a:pt x="53530" y="47980"/>
                </a:lnTo>
                <a:lnTo>
                  <a:pt x="53470" y="47980"/>
                </a:lnTo>
                <a:lnTo>
                  <a:pt x="53400" y="47940"/>
                </a:lnTo>
                <a:lnTo>
                  <a:pt x="53370" y="47880"/>
                </a:lnTo>
                <a:lnTo>
                  <a:pt x="53320" y="47840"/>
                </a:lnTo>
                <a:lnTo>
                  <a:pt x="53310" y="47790"/>
                </a:lnTo>
                <a:lnTo>
                  <a:pt x="53290" y="47710"/>
                </a:lnTo>
                <a:lnTo>
                  <a:pt x="53210" y="47680"/>
                </a:lnTo>
                <a:lnTo>
                  <a:pt x="53140" y="47680"/>
                </a:lnTo>
                <a:lnTo>
                  <a:pt x="53100" y="47640"/>
                </a:lnTo>
                <a:lnTo>
                  <a:pt x="53060" y="47580"/>
                </a:lnTo>
                <a:lnTo>
                  <a:pt x="52960" y="47550"/>
                </a:lnTo>
                <a:lnTo>
                  <a:pt x="52900" y="47560"/>
                </a:lnTo>
                <a:lnTo>
                  <a:pt x="52820" y="47550"/>
                </a:lnTo>
                <a:lnTo>
                  <a:pt x="52760" y="47580"/>
                </a:lnTo>
                <a:lnTo>
                  <a:pt x="52720" y="47610"/>
                </a:lnTo>
                <a:lnTo>
                  <a:pt x="52660" y="47670"/>
                </a:lnTo>
                <a:lnTo>
                  <a:pt x="52640" y="47740"/>
                </a:lnTo>
                <a:lnTo>
                  <a:pt x="52570" y="47770"/>
                </a:lnTo>
                <a:lnTo>
                  <a:pt x="52490" y="47790"/>
                </a:lnTo>
                <a:lnTo>
                  <a:pt x="52410" y="47830"/>
                </a:lnTo>
                <a:lnTo>
                  <a:pt x="52350" y="47820"/>
                </a:lnTo>
                <a:lnTo>
                  <a:pt x="52280" y="47820"/>
                </a:lnTo>
                <a:lnTo>
                  <a:pt x="52220" y="47800"/>
                </a:lnTo>
                <a:lnTo>
                  <a:pt x="52200" y="47730"/>
                </a:lnTo>
                <a:lnTo>
                  <a:pt x="52210" y="47680"/>
                </a:lnTo>
                <a:lnTo>
                  <a:pt x="52210" y="47630"/>
                </a:lnTo>
                <a:lnTo>
                  <a:pt x="52220" y="47560"/>
                </a:lnTo>
                <a:lnTo>
                  <a:pt x="52190" y="47510"/>
                </a:lnTo>
                <a:lnTo>
                  <a:pt x="52120" y="47510"/>
                </a:lnTo>
                <a:lnTo>
                  <a:pt x="52020" y="47500"/>
                </a:lnTo>
                <a:lnTo>
                  <a:pt x="51960" y="47490"/>
                </a:lnTo>
                <a:lnTo>
                  <a:pt x="51890" y="47510"/>
                </a:lnTo>
                <a:lnTo>
                  <a:pt x="51840" y="47490"/>
                </a:lnTo>
                <a:lnTo>
                  <a:pt x="51780" y="47490"/>
                </a:lnTo>
                <a:lnTo>
                  <a:pt x="51700" y="47490"/>
                </a:lnTo>
                <a:lnTo>
                  <a:pt x="51610" y="47460"/>
                </a:lnTo>
                <a:lnTo>
                  <a:pt x="51540" y="47440"/>
                </a:lnTo>
                <a:lnTo>
                  <a:pt x="51450" y="47440"/>
                </a:lnTo>
                <a:lnTo>
                  <a:pt x="51390" y="47440"/>
                </a:lnTo>
                <a:lnTo>
                  <a:pt x="51330" y="47450"/>
                </a:lnTo>
                <a:lnTo>
                  <a:pt x="51270" y="47470"/>
                </a:lnTo>
                <a:lnTo>
                  <a:pt x="51200" y="47480"/>
                </a:lnTo>
                <a:lnTo>
                  <a:pt x="51150" y="47500"/>
                </a:lnTo>
                <a:lnTo>
                  <a:pt x="51080" y="47500"/>
                </a:lnTo>
                <a:lnTo>
                  <a:pt x="51000" y="47510"/>
                </a:lnTo>
                <a:lnTo>
                  <a:pt x="50920" y="47540"/>
                </a:lnTo>
                <a:lnTo>
                  <a:pt x="50850" y="47570"/>
                </a:lnTo>
                <a:lnTo>
                  <a:pt x="50790" y="47540"/>
                </a:lnTo>
                <a:lnTo>
                  <a:pt x="50740" y="47500"/>
                </a:lnTo>
                <a:lnTo>
                  <a:pt x="50680" y="47540"/>
                </a:lnTo>
                <a:lnTo>
                  <a:pt x="50630" y="47500"/>
                </a:lnTo>
                <a:lnTo>
                  <a:pt x="50600" y="47460"/>
                </a:lnTo>
                <a:lnTo>
                  <a:pt x="50550" y="47400"/>
                </a:lnTo>
                <a:lnTo>
                  <a:pt x="50510" y="47360"/>
                </a:lnTo>
                <a:lnTo>
                  <a:pt x="50460" y="47330"/>
                </a:lnTo>
                <a:lnTo>
                  <a:pt x="50410" y="47250"/>
                </a:lnTo>
                <a:lnTo>
                  <a:pt x="50360" y="47210"/>
                </a:lnTo>
                <a:lnTo>
                  <a:pt x="50310" y="47190"/>
                </a:lnTo>
                <a:lnTo>
                  <a:pt x="50250" y="47140"/>
                </a:lnTo>
                <a:lnTo>
                  <a:pt x="50230" y="47070"/>
                </a:lnTo>
                <a:lnTo>
                  <a:pt x="50200" y="47010"/>
                </a:lnTo>
                <a:lnTo>
                  <a:pt x="50160" y="46920"/>
                </a:lnTo>
                <a:lnTo>
                  <a:pt x="50100" y="46870"/>
                </a:lnTo>
                <a:lnTo>
                  <a:pt x="50040" y="46840"/>
                </a:lnTo>
                <a:lnTo>
                  <a:pt x="49990" y="46770"/>
                </a:lnTo>
                <a:lnTo>
                  <a:pt x="49910" y="46720"/>
                </a:lnTo>
                <a:lnTo>
                  <a:pt x="49840" y="46750"/>
                </a:lnTo>
                <a:lnTo>
                  <a:pt x="49820" y="46800"/>
                </a:lnTo>
                <a:lnTo>
                  <a:pt x="49830" y="46870"/>
                </a:lnTo>
                <a:lnTo>
                  <a:pt x="49770" y="46880"/>
                </a:lnTo>
                <a:lnTo>
                  <a:pt x="49710" y="46850"/>
                </a:lnTo>
                <a:lnTo>
                  <a:pt x="49630" y="46830"/>
                </a:lnTo>
                <a:lnTo>
                  <a:pt x="49580" y="46810"/>
                </a:lnTo>
                <a:lnTo>
                  <a:pt x="49540" y="46850"/>
                </a:lnTo>
                <a:lnTo>
                  <a:pt x="49470" y="46830"/>
                </a:lnTo>
                <a:lnTo>
                  <a:pt x="49400" y="46830"/>
                </a:lnTo>
                <a:lnTo>
                  <a:pt x="49340" y="46860"/>
                </a:lnTo>
                <a:lnTo>
                  <a:pt x="49280" y="46860"/>
                </a:lnTo>
                <a:lnTo>
                  <a:pt x="49230" y="46820"/>
                </a:lnTo>
                <a:lnTo>
                  <a:pt x="49140" y="46800"/>
                </a:lnTo>
                <a:lnTo>
                  <a:pt x="49070" y="46800"/>
                </a:lnTo>
                <a:lnTo>
                  <a:pt x="49030" y="46870"/>
                </a:lnTo>
                <a:lnTo>
                  <a:pt x="48960" y="46870"/>
                </a:lnTo>
                <a:lnTo>
                  <a:pt x="48900" y="46890"/>
                </a:lnTo>
                <a:lnTo>
                  <a:pt x="48850" y="46900"/>
                </a:lnTo>
                <a:lnTo>
                  <a:pt x="48820" y="46940"/>
                </a:lnTo>
                <a:lnTo>
                  <a:pt x="48780" y="46990"/>
                </a:lnTo>
                <a:lnTo>
                  <a:pt x="48780" y="47080"/>
                </a:lnTo>
                <a:lnTo>
                  <a:pt x="48700" y="47110"/>
                </a:lnTo>
                <a:lnTo>
                  <a:pt x="48630" y="47150"/>
                </a:lnTo>
                <a:lnTo>
                  <a:pt x="48560" y="47190"/>
                </a:lnTo>
                <a:lnTo>
                  <a:pt x="48510" y="47210"/>
                </a:lnTo>
                <a:lnTo>
                  <a:pt x="48460" y="47230"/>
                </a:lnTo>
                <a:lnTo>
                  <a:pt x="48410" y="47240"/>
                </a:lnTo>
                <a:lnTo>
                  <a:pt x="48340" y="47230"/>
                </a:lnTo>
                <a:lnTo>
                  <a:pt x="48280" y="47230"/>
                </a:lnTo>
                <a:lnTo>
                  <a:pt x="48280" y="47150"/>
                </a:lnTo>
                <a:lnTo>
                  <a:pt x="48260" y="47100"/>
                </a:lnTo>
                <a:lnTo>
                  <a:pt x="48220" y="47050"/>
                </a:lnTo>
                <a:lnTo>
                  <a:pt x="48200" y="47000"/>
                </a:lnTo>
                <a:lnTo>
                  <a:pt x="48160" y="46940"/>
                </a:lnTo>
                <a:lnTo>
                  <a:pt x="48120" y="46880"/>
                </a:lnTo>
                <a:lnTo>
                  <a:pt x="48100" y="46830"/>
                </a:lnTo>
                <a:lnTo>
                  <a:pt x="48080" y="46780"/>
                </a:lnTo>
                <a:lnTo>
                  <a:pt x="48060" y="46690"/>
                </a:lnTo>
                <a:lnTo>
                  <a:pt x="48030" y="46620"/>
                </a:lnTo>
                <a:lnTo>
                  <a:pt x="48020" y="46540"/>
                </a:lnTo>
                <a:lnTo>
                  <a:pt x="48000" y="46470"/>
                </a:lnTo>
                <a:lnTo>
                  <a:pt x="47940" y="46420"/>
                </a:lnTo>
                <a:lnTo>
                  <a:pt x="47910" y="46360"/>
                </a:lnTo>
                <a:lnTo>
                  <a:pt x="47920" y="46290"/>
                </a:lnTo>
                <a:lnTo>
                  <a:pt x="47970" y="46220"/>
                </a:lnTo>
                <a:lnTo>
                  <a:pt x="47950" y="46140"/>
                </a:lnTo>
                <a:lnTo>
                  <a:pt x="47920" y="46080"/>
                </a:lnTo>
                <a:lnTo>
                  <a:pt x="47960" y="46040"/>
                </a:lnTo>
                <a:lnTo>
                  <a:pt x="48010" y="45980"/>
                </a:lnTo>
                <a:lnTo>
                  <a:pt x="48050" y="45920"/>
                </a:lnTo>
                <a:lnTo>
                  <a:pt x="48090" y="45860"/>
                </a:lnTo>
                <a:lnTo>
                  <a:pt x="48100" y="45800"/>
                </a:lnTo>
                <a:lnTo>
                  <a:pt x="48100" y="45720"/>
                </a:lnTo>
                <a:lnTo>
                  <a:pt x="48160" y="45690"/>
                </a:lnTo>
                <a:lnTo>
                  <a:pt x="48210" y="45680"/>
                </a:lnTo>
                <a:lnTo>
                  <a:pt x="48260" y="45610"/>
                </a:lnTo>
                <a:lnTo>
                  <a:pt x="48320" y="45550"/>
                </a:lnTo>
                <a:lnTo>
                  <a:pt x="48390" y="45470"/>
                </a:lnTo>
                <a:lnTo>
                  <a:pt x="48450" y="45440"/>
                </a:lnTo>
                <a:lnTo>
                  <a:pt x="48500" y="45430"/>
                </a:lnTo>
                <a:lnTo>
                  <a:pt x="48560" y="45420"/>
                </a:lnTo>
                <a:lnTo>
                  <a:pt x="48620" y="45380"/>
                </a:lnTo>
                <a:lnTo>
                  <a:pt x="48630" y="45330"/>
                </a:lnTo>
                <a:lnTo>
                  <a:pt x="48660" y="45280"/>
                </a:lnTo>
                <a:lnTo>
                  <a:pt x="48640" y="45230"/>
                </a:lnTo>
                <a:lnTo>
                  <a:pt x="48590" y="45180"/>
                </a:lnTo>
                <a:lnTo>
                  <a:pt x="48630" y="45120"/>
                </a:lnTo>
                <a:lnTo>
                  <a:pt x="48680" y="45070"/>
                </a:lnTo>
                <a:lnTo>
                  <a:pt x="48700" y="45010"/>
                </a:lnTo>
                <a:lnTo>
                  <a:pt x="48730" y="44970"/>
                </a:lnTo>
                <a:lnTo>
                  <a:pt x="48750" y="44910"/>
                </a:lnTo>
                <a:lnTo>
                  <a:pt x="48720" y="44860"/>
                </a:lnTo>
                <a:lnTo>
                  <a:pt x="48720" y="44800"/>
                </a:lnTo>
                <a:lnTo>
                  <a:pt x="48660" y="44760"/>
                </a:lnTo>
                <a:lnTo>
                  <a:pt x="48640" y="44680"/>
                </a:lnTo>
                <a:lnTo>
                  <a:pt x="48670" y="44620"/>
                </a:lnTo>
                <a:lnTo>
                  <a:pt x="48680" y="44560"/>
                </a:lnTo>
                <a:lnTo>
                  <a:pt x="48670" y="44500"/>
                </a:lnTo>
                <a:lnTo>
                  <a:pt x="48650" y="44440"/>
                </a:lnTo>
                <a:lnTo>
                  <a:pt x="48590" y="44370"/>
                </a:lnTo>
                <a:lnTo>
                  <a:pt x="48510" y="44440"/>
                </a:lnTo>
                <a:lnTo>
                  <a:pt x="48480" y="44500"/>
                </a:lnTo>
                <a:lnTo>
                  <a:pt x="48500" y="44540"/>
                </a:lnTo>
                <a:lnTo>
                  <a:pt x="48490" y="44620"/>
                </a:lnTo>
                <a:lnTo>
                  <a:pt x="48450" y="44690"/>
                </a:lnTo>
                <a:lnTo>
                  <a:pt x="48400" y="44710"/>
                </a:lnTo>
                <a:lnTo>
                  <a:pt x="48350" y="44740"/>
                </a:lnTo>
                <a:lnTo>
                  <a:pt x="48300" y="44780"/>
                </a:lnTo>
                <a:lnTo>
                  <a:pt x="48280" y="44840"/>
                </a:lnTo>
                <a:lnTo>
                  <a:pt x="48230" y="44860"/>
                </a:lnTo>
                <a:lnTo>
                  <a:pt x="48180" y="44840"/>
                </a:lnTo>
                <a:lnTo>
                  <a:pt x="48150" y="44890"/>
                </a:lnTo>
                <a:lnTo>
                  <a:pt x="48090" y="44890"/>
                </a:lnTo>
                <a:lnTo>
                  <a:pt x="48110" y="44820"/>
                </a:lnTo>
                <a:lnTo>
                  <a:pt x="48070" y="44720"/>
                </a:lnTo>
                <a:lnTo>
                  <a:pt x="48080" y="44650"/>
                </a:lnTo>
                <a:lnTo>
                  <a:pt x="48070" y="44550"/>
                </a:lnTo>
                <a:lnTo>
                  <a:pt x="48150" y="44470"/>
                </a:lnTo>
                <a:lnTo>
                  <a:pt x="48170" y="44390"/>
                </a:lnTo>
                <a:lnTo>
                  <a:pt x="48160" y="44250"/>
                </a:lnTo>
                <a:lnTo>
                  <a:pt x="48180" y="44190"/>
                </a:lnTo>
                <a:lnTo>
                  <a:pt x="48150" y="44110"/>
                </a:lnTo>
                <a:lnTo>
                  <a:pt x="48100" y="44060"/>
                </a:lnTo>
                <a:lnTo>
                  <a:pt x="48120" y="44010"/>
                </a:lnTo>
                <a:lnTo>
                  <a:pt x="48080" y="43980"/>
                </a:lnTo>
                <a:lnTo>
                  <a:pt x="48090" y="43910"/>
                </a:lnTo>
                <a:lnTo>
                  <a:pt x="48070" y="43850"/>
                </a:lnTo>
                <a:lnTo>
                  <a:pt x="47980" y="43890"/>
                </a:lnTo>
                <a:lnTo>
                  <a:pt x="47920" y="43910"/>
                </a:lnTo>
                <a:lnTo>
                  <a:pt x="47870" y="43890"/>
                </a:lnTo>
                <a:lnTo>
                  <a:pt x="47810" y="43840"/>
                </a:lnTo>
                <a:lnTo>
                  <a:pt x="47760" y="43770"/>
                </a:lnTo>
                <a:lnTo>
                  <a:pt x="47780" y="43710"/>
                </a:lnTo>
                <a:lnTo>
                  <a:pt x="47760" y="43640"/>
                </a:lnTo>
                <a:lnTo>
                  <a:pt x="47690" y="43640"/>
                </a:lnTo>
                <a:lnTo>
                  <a:pt x="47650" y="43600"/>
                </a:lnTo>
                <a:lnTo>
                  <a:pt x="47710" y="43560"/>
                </a:lnTo>
                <a:lnTo>
                  <a:pt x="47750" y="43480"/>
                </a:lnTo>
                <a:lnTo>
                  <a:pt x="47700" y="43470"/>
                </a:lnTo>
                <a:lnTo>
                  <a:pt x="47650" y="43460"/>
                </a:lnTo>
                <a:lnTo>
                  <a:pt x="47600" y="43390"/>
                </a:lnTo>
                <a:lnTo>
                  <a:pt x="47590" y="43310"/>
                </a:lnTo>
                <a:lnTo>
                  <a:pt x="47550" y="43270"/>
                </a:lnTo>
                <a:lnTo>
                  <a:pt x="47510" y="43210"/>
                </a:lnTo>
                <a:lnTo>
                  <a:pt x="47580" y="43170"/>
                </a:lnTo>
                <a:lnTo>
                  <a:pt x="47650" y="43150"/>
                </a:lnTo>
                <a:lnTo>
                  <a:pt x="47730" y="43130"/>
                </a:lnTo>
                <a:lnTo>
                  <a:pt x="47730" y="43060"/>
                </a:lnTo>
                <a:lnTo>
                  <a:pt x="47670" y="42990"/>
                </a:lnTo>
                <a:lnTo>
                  <a:pt x="47600" y="42990"/>
                </a:lnTo>
                <a:lnTo>
                  <a:pt x="47550" y="43010"/>
                </a:lnTo>
                <a:lnTo>
                  <a:pt x="47500" y="42990"/>
                </a:lnTo>
                <a:lnTo>
                  <a:pt x="47470" y="42960"/>
                </a:lnTo>
                <a:lnTo>
                  <a:pt x="47410" y="42930"/>
                </a:lnTo>
                <a:lnTo>
                  <a:pt x="47340" y="42930"/>
                </a:lnTo>
                <a:lnTo>
                  <a:pt x="47300" y="42870"/>
                </a:lnTo>
                <a:lnTo>
                  <a:pt x="47280" y="42810"/>
                </a:lnTo>
                <a:lnTo>
                  <a:pt x="47290" y="42750"/>
                </a:lnTo>
                <a:lnTo>
                  <a:pt x="47340" y="42730"/>
                </a:lnTo>
                <a:lnTo>
                  <a:pt x="47400" y="42710"/>
                </a:lnTo>
                <a:lnTo>
                  <a:pt x="47410" y="42650"/>
                </a:lnTo>
                <a:lnTo>
                  <a:pt x="47450" y="42620"/>
                </a:lnTo>
                <a:lnTo>
                  <a:pt x="47460" y="42560"/>
                </a:lnTo>
                <a:lnTo>
                  <a:pt x="47440" y="42510"/>
                </a:lnTo>
                <a:lnTo>
                  <a:pt x="47410" y="42460"/>
                </a:lnTo>
                <a:lnTo>
                  <a:pt x="47450" y="42400"/>
                </a:lnTo>
                <a:lnTo>
                  <a:pt x="47470" y="42340"/>
                </a:lnTo>
                <a:lnTo>
                  <a:pt x="47480" y="42290"/>
                </a:lnTo>
                <a:lnTo>
                  <a:pt x="47500" y="42210"/>
                </a:lnTo>
                <a:lnTo>
                  <a:pt x="47450" y="42160"/>
                </a:lnTo>
                <a:lnTo>
                  <a:pt x="47380" y="42110"/>
                </a:lnTo>
                <a:lnTo>
                  <a:pt x="47380" y="42040"/>
                </a:lnTo>
                <a:lnTo>
                  <a:pt x="47320" y="42040"/>
                </a:lnTo>
                <a:lnTo>
                  <a:pt x="46920" y="41950"/>
                </a:lnTo>
                <a:lnTo>
                  <a:pt x="46390" y="41800"/>
                </a:lnTo>
                <a:lnTo>
                  <a:pt x="46090" y="41730"/>
                </a:lnTo>
                <a:lnTo>
                  <a:pt x="46030" y="41700"/>
                </a:lnTo>
                <a:lnTo>
                  <a:pt x="45970" y="41670"/>
                </a:lnTo>
                <a:lnTo>
                  <a:pt x="45920" y="41650"/>
                </a:lnTo>
                <a:lnTo>
                  <a:pt x="45860" y="41610"/>
                </a:lnTo>
                <a:lnTo>
                  <a:pt x="45810" y="41580"/>
                </a:lnTo>
                <a:lnTo>
                  <a:pt x="45750" y="41550"/>
                </a:lnTo>
                <a:lnTo>
                  <a:pt x="45700" y="41510"/>
                </a:lnTo>
                <a:lnTo>
                  <a:pt x="45640" y="41460"/>
                </a:lnTo>
                <a:lnTo>
                  <a:pt x="45590" y="41430"/>
                </a:lnTo>
                <a:lnTo>
                  <a:pt x="45520" y="41430"/>
                </a:lnTo>
                <a:lnTo>
                  <a:pt x="45500" y="41380"/>
                </a:lnTo>
                <a:lnTo>
                  <a:pt x="45430" y="41330"/>
                </a:lnTo>
                <a:lnTo>
                  <a:pt x="45390" y="41300"/>
                </a:lnTo>
                <a:lnTo>
                  <a:pt x="45350" y="41270"/>
                </a:lnTo>
                <a:lnTo>
                  <a:pt x="45270" y="41230"/>
                </a:lnTo>
                <a:lnTo>
                  <a:pt x="45220" y="41200"/>
                </a:lnTo>
                <a:lnTo>
                  <a:pt x="45170" y="41180"/>
                </a:lnTo>
                <a:lnTo>
                  <a:pt x="45120" y="41150"/>
                </a:lnTo>
                <a:lnTo>
                  <a:pt x="45050" y="41120"/>
                </a:lnTo>
                <a:lnTo>
                  <a:pt x="45000" y="41090"/>
                </a:lnTo>
                <a:lnTo>
                  <a:pt x="44930" y="41060"/>
                </a:lnTo>
                <a:lnTo>
                  <a:pt x="44830" y="41040"/>
                </a:lnTo>
                <a:lnTo>
                  <a:pt x="44750" y="41020"/>
                </a:lnTo>
                <a:lnTo>
                  <a:pt x="44690" y="41000"/>
                </a:lnTo>
                <a:lnTo>
                  <a:pt x="44610" y="40970"/>
                </a:lnTo>
                <a:lnTo>
                  <a:pt x="44520" y="40930"/>
                </a:lnTo>
                <a:lnTo>
                  <a:pt x="44440" y="40890"/>
                </a:lnTo>
                <a:lnTo>
                  <a:pt x="44390" y="40860"/>
                </a:lnTo>
                <a:lnTo>
                  <a:pt x="44340" y="40840"/>
                </a:lnTo>
                <a:lnTo>
                  <a:pt x="44280" y="40810"/>
                </a:lnTo>
                <a:lnTo>
                  <a:pt x="44200" y="40770"/>
                </a:lnTo>
                <a:lnTo>
                  <a:pt x="44120" y="40730"/>
                </a:lnTo>
                <a:lnTo>
                  <a:pt x="44060" y="40710"/>
                </a:lnTo>
                <a:lnTo>
                  <a:pt x="43990" y="40720"/>
                </a:lnTo>
                <a:lnTo>
                  <a:pt x="43940" y="40740"/>
                </a:lnTo>
                <a:lnTo>
                  <a:pt x="43890" y="40750"/>
                </a:lnTo>
                <a:lnTo>
                  <a:pt x="43810" y="40770"/>
                </a:lnTo>
                <a:lnTo>
                  <a:pt x="43740" y="40780"/>
                </a:lnTo>
                <a:lnTo>
                  <a:pt x="43700" y="40800"/>
                </a:lnTo>
                <a:lnTo>
                  <a:pt x="43640" y="40800"/>
                </a:lnTo>
                <a:lnTo>
                  <a:pt x="43560" y="40790"/>
                </a:lnTo>
                <a:lnTo>
                  <a:pt x="43490" y="40790"/>
                </a:lnTo>
                <a:lnTo>
                  <a:pt x="43430" y="40820"/>
                </a:lnTo>
                <a:lnTo>
                  <a:pt x="43370" y="40860"/>
                </a:lnTo>
                <a:lnTo>
                  <a:pt x="43280" y="40920"/>
                </a:lnTo>
                <a:lnTo>
                  <a:pt x="43190" y="40950"/>
                </a:lnTo>
                <a:lnTo>
                  <a:pt x="43110" y="40960"/>
                </a:lnTo>
                <a:lnTo>
                  <a:pt x="43060" y="40960"/>
                </a:lnTo>
                <a:lnTo>
                  <a:pt x="43000" y="40980"/>
                </a:lnTo>
                <a:lnTo>
                  <a:pt x="42950" y="41000"/>
                </a:lnTo>
                <a:lnTo>
                  <a:pt x="42900" y="41020"/>
                </a:lnTo>
                <a:lnTo>
                  <a:pt x="42840" y="41040"/>
                </a:lnTo>
                <a:lnTo>
                  <a:pt x="42790" y="41070"/>
                </a:lnTo>
                <a:lnTo>
                  <a:pt x="42720" y="41110"/>
                </a:lnTo>
                <a:lnTo>
                  <a:pt x="42660" y="41140"/>
                </a:lnTo>
                <a:lnTo>
                  <a:pt x="42610" y="41150"/>
                </a:lnTo>
                <a:lnTo>
                  <a:pt x="42560" y="41180"/>
                </a:lnTo>
                <a:lnTo>
                  <a:pt x="42490" y="41220"/>
                </a:lnTo>
                <a:lnTo>
                  <a:pt x="42440" y="41260"/>
                </a:lnTo>
                <a:lnTo>
                  <a:pt x="42370" y="41300"/>
                </a:lnTo>
                <a:lnTo>
                  <a:pt x="42310" y="41340"/>
                </a:lnTo>
                <a:lnTo>
                  <a:pt x="42270" y="41370"/>
                </a:lnTo>
                <a:lnTo>
                  <a:pt x="42210" y="41390"/>
                </a:lnTo>
                <a:lnTo>
                  <a:pt x="42160" y="41450"/>
                </a:lnTo>
                <a:lnTo>
                  <a:pt x="42120" y="41540"/>
                </a:lnTo>
                <a:lnTo>
                  <a:pt x="42150" y="41600"/>
                </a:lnTo>
                <a:lnTo>
                  <a:pt x="42160" y="41660"/>
                </a:lnTo>
                <a:lnTo>
                  <a:pt x="42180" y="41720"/>
                </a:lnTo>
                <a:lnTo>
                  <a:pt x="42190" y="41790"/>
                </a:lnTo>
                <a:lnTo>
                  <a:pt x="42160" y="41830"/>
                </a:lnTo>
                <a:lnTo>
                  <a:pt x="42150" y="41890"/>
                </a:lnTo>
                <a:lnTo>
                  <a:pt x="42080" y="41930"/>
                </a:lnTo>
                <a:lnTo>
                  <a:pt x="42020" y="41950"/>
                </a:lnTo>
                <a:lnTo>
                  <a:pt x="41980" y="42020"/>
                </a:lnTo>
                <a:lnTo>
                  <a:pt x="41950" y="42090"/>
                </a:lnTo>
                <a:lnTo>
                  <a:pt x="41920" y="42160"/>
                </a:lnTo>
                <a:lnTo>
                  <a:pt x="41900" y="42220"/>
                </a:lnTo>
                <a:lnTo>
                  <a:pt x="41870" y="42260"/>
                </a:lnTo>
                <a:lnTo>
                  <a:pt x="41800" y="42250"/>
                </a:lnTo>
                <a:lnTo>
                  <a:pt x="41740" y="42250"/>
                </a:lnTo>
                <a:lnTo>
                  <a:pt x="41680" y="42210"/>
                </a:lnTo>
                <a:lnTo>
                  <a:pt x="41630" y="42200"/>
                </a:lnTo>
                <a:lnTo>
                  <a:pt x="41590" y="42160"/>
                </a:lnTo>
                <a:lnTo>
                  <a:pt x="41540" y="42130"/>
                </a:lnTo>
                <a:lnTo>
                  <a:pt x="41480" y="42100"/>
                </a:lnTo>
                <a:lnTo>
                  <a:pt x="41490" y="42030"/>
                </a:lnTo>
                <a:lnTo>
                  <a:pt x="41550" y="42000"/>
                </a:lnTo>
                <a:lnTo>
                  <a:pt x="41600" y="42080"/>
                </a:lnTo>
                <a:lnTo>
                  <a:pt x="41640" y="42130"/>
                </a:lnTo>
                <a:lnTo>
                  <a:pt x="41650" y="42060"/>
                </a:lnTo>
                <a:lnTo>
                  <a:pt x="41710" y="42090"/>
                </a:lnTo>
                <a:lnTo>
                  <a:pt x="41740" y="42140"/>
                </a:lnTo>
                <a:lnTo>
                  <a:pt x="41770" y="42100"/>
                </a:lnTo>
                <a:lnTo>
                  <a:pt x="41800" y="42060"/>
                </a:lnTo>
                <a:lnTo>
                  <a:pt x="41860" y="42030"/>
                </a:lnTo>
                <a:lnTo>
                  <a:pt x="41810" y="41990"/>
                </a:lnTo>
                <a:lnTo>
                  <a:pt x="41760" y="41930"/>
                </a:lnTo>
                <a:lnTo>
                  <a:pt x="41680" y="41890"/>
                </a:lnTo>
                <a:lnTo>
                  <a:pt x="41580" y="41910"/>
                </a:lnTo>
                <a:lnTo>
                  <a:pt x="41500" y="41930"/>
                </a:lnTo>
                <a:lnTo>
                  <a:pt x="41440" y="41940"/>
                </a:lnTo>
                <a:lnTo>
                  <a:pt x="41410" y="41990"/>
                </a:lnTo>
                <a:lnTo>
                  <a:pt x="41370" y="42020"/>
                </a:lnTo>
                <a:lnTo>
                  <a:pt x="41320" y="42050"/>
                </a:lnTo>
                <a:lnTo>
                  <a:pt x="41280" y="42090"/>
                </a:lnTo>
                <a:lnTo>
                  <a:pt x="41230" y="42110"/>
                </a:lnTo>
                <a:lnTo>
                  <a:pt x="41170" y="42150"/>
                </a:lnTo>
                <a:lnTo>
                  <a:pt x="41080" y="42160"/>
                </a:lnTo>
                <a:lnTo>
                  <a:pt x="41000" y="42150"/>
                </a:lnTo>
                <a:lnTo>
                  <a:pt x="40950" y="42110"/>
                </a:lnTo>
                <a:lnTo>
                  <a:pt x="40930" y="42040"/>
                </a:lnTo>
                <a:lnTo>
                  <a:pt x="40870" y="42050"/>
                </a:lnTo>
                <a:lnTo>
                  <a:pt x="40820" y="41990"/>
                </a:lnTo>
                <a:lnTo>
                  <a:pt x="40770" y="41960"/>
                </a:lnTo>
                <a:lnTo>
                  <a:pt x="40720" y="41940"/>
                </a:lnTo>
                <a:lnTo>
                  <a:pt x="40660" y="41920"/>
                </a:lnTo>
                <a:lnTo>
                  <a:pt x="40630" y="41870"/>
                </a:lnTo>
                <a:lnTo>
                  <a:pt x="40580" y="41840"/>
                </a:lnTo>
                <a:lnTo>
                  <a:pt x="40500" y="41810"/>
                </a:lnTo>
                <a:lnTo>
                  <a:pt x="40430" y="41780"/>
                </a:lnTo>
                <a:lnTo>
                  <a:pt x="40470" y="41840"/>
                </a:lnTo>
                <a:lnTo>
                  <a:pt x="40530" y="41890"/>
                </a:lnTo>
                <a:lnTo>
                  <a:pt x="40580" y="41930"/>
                </a:lnTo>
                <a:lnTo>
                  <a:pt x="40620" y="42000"/>
                </a:lnTo>
                <a:lnTo>
                  <a:pt x="40550" y="42000"/>
                </a:lnTo>
                <a:lnTo>
                  <a:pt x="40490" y="41970"/>
                </a:lnTo>
                <a:lnTo>
                  <a:pt x="40430" y="41950"/>
                </a:lnTo>
                <a:lnTo>
                  <a:pt x="40370" y="41940"/>
                </a:lnTo>
                <a:lnTo>
                  <a:pt x="40310" y="41930"/>
                </a:lnTo>
                <a:lnTo>
                  <a:pt x="40250" y="41880"/>
                </a:lnTo>
                <a:lnTo>
                  <a:pt x="40210" y="41810"/>
                </a:lnTo>
                <a:lnTo>
                  <a:pt x="40180" y="41740"/>
                </a:lnTo>
                <a:lnTo>
                  <a:pt x="40160" y="41680"/>
                </a:lnTo>
                <a:lnTo>
                  <a:pt x="40160" y="41620"/>
                </a:lnTo>
                <a:lnTo>
                  <a:pt x="40170" y="41570"/>
                </a:lnTo>
                <a:lnTo>
                  <a:pt x="40230" y="41510"/>
                </a:lnTo>
                <a:lnTo>
                  <a:pt x="40310" y="41480"/>
                </a:lnTo>
                <a:lnTo>
                  <a:pt x="40370" y="41490"/>
                </a:lnTo>
                <a:lnTo>
                  <a:pt x="40430" y="41510"/>
                </a:lnTo>
                <a:lnTo>
                  <a:pt x="40480" y="41530"/>
                </a:lnTo>
                <a:lnTo>
                  <a:pt x="40520" y="41580"/>
                </a:lnTo>
                <a:lnTo>
                  <a:pt x="40550" y="41610"/>
                </a:lnTo>
                <a:lnTo>
                  <a:pt x="40600" y="41660"/>
                </a:lnTo>
                <a:lnTo>
                  <a:pt x="40630" y="41710"/>
                </a:lnTo>
                <a:lnTo>
                  <a:pt x="40680" y="41690"/>
                </a:lnTo>
                <a:lnTo>
                  <a:pt x="40740" y="41710"/>
                </a:lnTo>
                <a:lnTo>
                  <a:pt x="40810" y="41680"/>
                </a:lnTo>
                <a:lnTo>
                  <a:pt x="40870" y="41700"/>
                </a:lnTo>
                <a:lnTo>
                  <a:pt x="40890" y="41760"/>
                </a:lnTo>
                <a:lnTo>
                  <a:pt x="40940" y="41780"/>
                </a:lnTo>
                <a:lnTo>
                  <a:pt x="40990" y="41790"/>
                </a:lnTo>
                <a:lnTo>
                  <a:pt x="41050" y="41830"/>
                </a:lnTo>
                <a:lnTo>
                  <a:pt x="41060" y="41770"/>
                </a:lnTo>
                <a:lnTo>
                  <a:pt x="41100" y="41810"/>
                </a:lnTo>
                <a:lnTo>
                  <a:pt x="41170" y="41840"/>
                </a:lnTo>
                <a:lnTo>
                  <a:pt x="41260" y="41760"/>
                </a:lnTo>
                <a:lnTo>
                  <a:pt x="41290" y="41830"/>
                </a:lnTo>
                <a:lnTo>
                  <a:pt x="41370" y="41800"/>
                </a:lnTo>
                <a:lnTo>
                  <a:pt x="41450" y="41790"/>
                </a:lnTo>
                <a:lnTo>
                  <a:pt x="41510" y="41780"/>
                </a:lnTo>
                <a:lnTo>
                  <a:pt x="41550" y="41700"/>
                </a:lnTo>
                <a:lnTo>
                  <a:pt x="41580" y="41650"/>
                </a:lnTo>
                <a:lnTo>
                  <a:pt x="41600" y="41600"/>
                </a:lnTo>
                <a:lnTo>
                  <a:pt x="41630" y="41550"/>
                </a:lnTo>
                <a:lnTo>
                  <a:pt x="41620" y="41500"/>
                </a:lnTo>
                <a:lnTo>
                  <a:pt x="41580" y="41440"/>
                </a:lnTo>
                <a:lnTo>
                  <a:pt x="41580" y="41380"/>
                </a:lnTo>
                <a:lnTo>
                  <a:pt x="41570" y="41330"/>
                </a:lnTo>
                <a:lnTo>
                  <a:pt x="41520" y="41300"/>
                </a:lnTo>
                <a:lnTo>
                  <a:pt x="41470" y="41270"/>
                </a:lnTo>
                <a:lnTo>
                  <a:pt x="41400" y="41240"/>
                </a:lnTo>
                <a:lnTo>
                  <a:pt x="41360" y="41200"/>
                </a:lnTo>
                <a:lnTo>
                  <a:pt x="41330" y="41140"/>
                </a:lnTo>
                <a:lnTo>
                  <a:pt x="41290" y="41080"/>
                </a:lnTo>
                <a:lnTo>
                  <a:pt x="41250" y="41140"/>
                </a:lnTo>
                <a:lnTo>
                  <a:pt x="41170" y="41080"/>
                </a:lnTo>
                <a:lnTo>
                  <a:pt x="41120" y="41010"/>
                </a:lnTo>
                <a:lnTo>
                  <a:pt x="41070" y="40950"/>
                </a:lnTo>
                <a:lnTo>
                  <a:pt x="41020" y="40910"/>
                </a:lnTo>
                <a:lnTo>
                  <a:pt x="40940" y="40880"/>
                </a:lnTo>
                <a:lnTo>
                  <a:pt x="40930" y="40800"/>
                </a:lnTo>
                <a:lnTo>
                  <a:pt x="40970" y="40770"/>
                </a:lnTo>
                <a:lnTo>
                  <a:pt x="41020" y="40740"/>
                </a:lnTo>
                <a:lnTo>
                  <a:pt x="41060" y="40720"/>
                </a:lnTo>
                <a:lnTo>
                  <a:pt x="41090" y="40650"/>
                </a:lnTo>
                <a:lnTo>
                  <a:pt x="41150" y="40610"/>
                </a:lnTo>
                <a:lnTo>
                  <a:pt x="41190" y="40600"/>
                </a:lnTo>
                <a:lnTo>
                  <a:pt x="41240" y="40570"/>
                </a:lnTo>
                <a:lnTo>
                  <a:pt x="41230" y="40510"/>
                </a:lnTo>
                <a:lnTo>
                  <a:pt x="41270" y="40430"/>
                </a:lnTo>
                <a:lnTo>
                  <a:pt x="41300" y="40330"/>
                </a:lnTo>
                <a:lnTo>
                  <a:pt x="41310" y="40250"/>
                </a:lnTo>
                <a:lnTo>
                  <a:pt x="41330" y="40190"/>
                </a:lnTo>
                <a:lnTo>
                  <a:pt x="41350" y="40130"/>
                </a:lnTo>
                <a:lnTo>
                  <a:pt x="41380" y="40050"/>
                </a:lnTo>
                <a:lnTo>
                  <a:pt x="41400" y="39980"/>
                </a:lnTo>
                <a:lnTo>
                  <a:pt x="41420" y="39900"/>
                </a:lnTo>
                <a:lnTo>
                  <a:pt x="41410" y="39850"/>
                </a:lnTo>
                <a:lnTo>
                  <a:pt x="41420" y="39760"/>
                </a:lnTo>
                <a:lnTo>
                  <a:pt x="41420" y="39660"/>
                </a:lnTo>
                <a:lnTo>
                  <a:pt x="41450" y="39600"/>
                </a:lnTo>
                <a:lnTo>
                  <a:pt x="41430" y="39530"/>
                </a:lnTo>
                <a:lnTo>
                  <a:pt x="41410" y="39440"/>
                </a:lnTo>
                <a:lnTo>
                  <a:pt x="41400" y="39370"/>
                </a:lnTo>
                <a:lnTo>
                  <a:pt x="41390" y="39300"/>
                </a:lnTo>
                <a:lnTo>
                  <a:pt x="41390" y="39230"/>
                </a:lnTo>
                <a:lnTo>
                  <a:pt x="41380" y="39160"/>
                </a:lnTo>
                <a:lnTo>
                  <a:pt x="41360" y="39080"/>
                </a:lnTo>
                <a:lnTo>
                  <a:pt x="41360" y="39000"/>
                </a:lnTo>
                <a:lnTo>
                  <a:pt x="41310" y="38920"/>
                </a:lnTo>
                <a:lnTo>
                  <a:pt x="41280" y="38850"/>
                </a:lnTo>
                <a:lnTo>
                  <a:pt x="41260" y="38800"/>
                </a:lnTo>
                <a:lnTo>
                  <a:pt x="41230" y="38730"/>
                </a:lnTo>
                <a:lnTo>
                  <a:pt x="41200" y="38680"/>
                </a:lnTo>
                <a:lnTo>
                  <a:pt x="41180" y="38620"/>
                </a:lnTo>
                <a:lnTo>
                  <a:pt x="41160" y="38570"/>
                </a:lnTo>
                <a:lnTo>
                  <a:pt x="41120" y="38520"/>
                </a:lnTo>
                <a:lnTo>
                  <a:pt x="41080" y="38460"/>
                </a:lnTo>
                <a:lnTo>
                  <a:pt x="41040" y="38400"/>
                </a:lnTo>
                <a:lnTo>
                  <a:pt x="40990" y="38340"/>
                </a:lnTo>
                <a:lnTo>
                  <a:pt x="40930" y="38300"/>
                </a:lnTo>
                <a:lnTo>
                  <a:pt x="40860" y="38250"/>
                </a:lnTo>
                <a:lnTo>
                  <a:pt x="40800" y="38230"/>
                </a:lnTo>
                <a:lnTo>
                  <a:pt x="40740" y="38200"/>
                </a:lnTo>
                <a:lnTo>
                  <a:pt x="40680" y="38180"/>
                </a:lnTo>
                <a:lnTo>
                  <a:pt x="40600" y="38150"/>
                </a:lnTo>
                <a:lnTo>
                  <a:pt x="40540" y="38150"/>
                </a:lnTo>
                <a:lnTo>
                  <a:pt x="40480" y="38140"/>
                </a:lnTo>
                <a:lnTo>
                  <a:pt x="40420" y="38120"/>
                </a:lnTo>
                <a:lnTo>
                  <a:pt x="40370" y="38080"/>
                </a:lnTo>
                <a:lnTo>
                  <a:pt x="40310" y="38060"/>
                </a:lnTo>
                <a:lnTo>
                  <a:pt x="40240" y="38040"/>
                </a:lnTo>
                <a:lnTo>
                  <a:pt x="40170" y="38040"/>
                </a:lnTo>
                <a:lnTo>
                  <a:pt x="40110" y="38040"/>
                </a:lnTo>
                <a:lnTo>
                  <a:pt x="40040" y="38050"/>
                </a:lnTo>
                <a:lnTo>
                  <a:pt x="39970" y="38060"/>
                </a:lnTo>
                <a:lnTo>
                  <a:pt x="39910" y="38070"/>
                </a:lnTo>
                <a:lnTo>
                  <a:pt x="39840" y="38090"/>
                </a:lnTo>
                <a:lnTo>
                  <a:pt x="39770" y="38110"/>
                </a:lnTo>
                <a:lnTo>
                  <a:pt x="39700" y="38130"/>
                </a:lnTo>
                <a:lnTo>
                  <a:pt x="39630" y="38150"/>
                </a:lnTo>
                <a:lnTo>
                  <a:pt x="39570" y="38170"/>
                </a:lnTo>
                <a:lnTo>
                  <a:pt x="39510" y="38190"/>
                </a:lnTo>
                <a:lnTo>
                  <a:pt x="39430" y="38230"/>
                </a:lnTo>
                <a:lnTo>
                  <a:pt x="39350" y="38250"/>
                </a:lnTo>
                <a:lnTo>
                  <a:pt x="39270" y="38280"/>
                </a:lnTo>
                <a:lnTo>
                  <a:pt x="39180" y="38300"/>
                </a:lnTo>
                <a:lnTo>
                  <a:pt x="39100" y="38340"/>
                </a:lnTo>
                <a:lnTo>
                  <a:pt x="39040" y="38350"/>
                </a:lnTo>
                <a:lnTo>
                  <a:pt x="39000" y="38360"/>
                </a:lnTo>
                <a:lnTo>
                  <a:pt x="38930" y="38380"/>
                </a:lnTo>
                <a:lnTo>
                  <a:pt x="38860" y="38400"/>
                </a:lnTo>
                <a:lnTo>
                  <a:pt x="38800" y="38430"/>
                </a:lnTo>
                <a:lnTo>
                  <a:pt x="38720" y="38460"/>
                </a:lnTo>
                <a:lnTo>
                  <a:pt x="38660" y="38480"/>
                </a:lnTo>
                <a:lnTo>
                  <a:pt x="38600" y="38490"/>
                </a:lnTo>
                <a:lnTo>
                  <a:pt x="38540" y="38500"/>
                </a:lnTo>
                <a:lnTo>
                  <a:pt x="38480" y="38500"/>
                </a:lnTo>
                <a:lnTo>
                  <a:pt x="38420" y="38490"/>
                </a:lnTo>
                <a:lnTo>
                  <a:pt x="38340" y="38480"/>
                </a:lnTo>
                <a:lnTo>
                  <a:pt x="38260" y="38480"/>
                </a:lnTo>
                <a:lnTo>
                  <a:pt x="38180" y="38480"/>
                </a:lnTo>
                <a:lnTo>
                  <a:pt x="38090" y="38490"/>
                </a:lnTo>
                <a:lnTo>
                  <a:pt x="38020" y="38490"/>
                </a:lnTo>
                <a:lnTo>
                  <a:pt x="37950" y="38490"/>
                </a:lnTo>
                <a:lnTo>
                  <a:pt x="37890" y="38500"/>
                </a:lnTo>
                <a:lnTo>
                  <a:pt x="37810" y="38500"/>
                </a:lnTo>
                <a:lnTo>
                  <a:pt x="37730" y="38500"/>
                </a:lnTo>
                <a:lnTo>
                  <a:pt x="37670" y="38500"/>
                </a:lnTo>
                <a:lnTo>
                  <a:pt x="37640" y="38450"/>
                </a:lnTo>
                <a:lnTo>
                  <a:pt x="37550" y="38450"/>
                </a:lnTo>
                <a:lnTo>
                  <a:pt x="37490" y="38420"/>
                </a:lnTo>
                <a:lnTo>
                  <a:pt x="37080" y="38300"/>
                </a:lnTo>
                <a:lnTo>
                  <a:pt x="37070" y="38240"/>
                </a:lnTo>
                <a:lnTo>
                  <a:pt x="37040" y="38180"/>
                </a:lnTo>
                <a:lnTo>
                  <a:pt x="37010" y="38130"/>
                </a:lnTo>
                <a:lnTo>
                  <a:pt x="36990" y="38070"/>
                </a:lnTo>
                <a:lnTo>
                  <a:pt x="36970" y="38000"/>
                </a:lnTo>
                <a:lnTo>
                  <a:pt x="36960" y="37930"/>
                </a:lnTo>
                <a:lnTo>
                  <a:pt x="36940" y="37830"/>
                </a:lnTo>
                <a:lnTo>
                  <a:pt x="36910" y="37760"/>
                </a:lnTo>
                <a:lnTo>
                  <a:pt x="36880" y="37700"/>
                </a:lnTo>
                <a:lnTo>
                  <a:pt x="36860" y="37630"/>
                </a:lnTo>
                <a:lnTo>
                  <a:pt x="36880" y="37560"/>
                </a:lnTo>
                <a:lnTo>
                  <a:pt x="36900" y="37490"/>
                </a:lnTo>
                <a:lnTo>
                  <a:pt x="36930" y="37450"/>
                </a:lnTo>
                <a:lnTo>
                  <a:pt x="36960" y="37410"/>
                </a:lnTo>
                <a:lnTo>
                  <a:pt x="37020" y="37380"/>
                </a:lnTo>
                <a:lnTo>
                  <a:pt x="37050" y="37310"/>
                </a:lnTo>
                <a:lnTo>
                  <a:pt x="37100" y="37330"/>
                </a:lnTo>
                <a:lnTo>
                  <a:pt x="37170" y="37340"/>
                </a:lnTo>
                <a:lnTo>
                  <a:pt x="37180" y="37290"/>
                </a:lnTo>
                <a:lnTo>
                  <a:pt x="37150" y="37230"/>
                </a:lnTo>
                <a:lnTo>
                  <a:pt x="37190" y="37180"/>
                </a:lnTo>
                <a:lnTo>
                  <a:pt x="37240" y="37160"/>
                </a:lnTo>
                <a:lnTo>
                  <a:pt x="37250" y="37100"/>
                </a:lnTo>
                <a:lnTo>
                  <a:pt x="37240" y="37050"/>
                </a:lnTo>
                <a:lnTo>
                  <a:pt x="37290" y="37010"/>
                </a:lnTo>
                <a:lnTo>
                  <a:pt x="37330" y="36970"/>
                </a:lnTo>
                <a:lnTo>
                  <a:pt x="37360" y="36910"/>
                </a:lnTo>
                <a:lnTo>
                  <a:pt x="37410" y="36850"/>
                </a:lnTo>
                <a:lnTo>
                  <a:pt x="37440" y="36800"/>
                </a:lnTo>
                <a:lnTo>
                  <a:pt x="37450" y="36750"/>
                </a:lnTo>
                <a:lnTo>
                  <a:pt x="37480" y="36700"/>
                </a:lnTo>
                <a:lnTo>
                  <a:pt x="37520" y="36650"/>
                </a:lnTo>
                <a:lnTo>
                  <a:pt x="37570" y="36600"/>
                </a:lnTo>
                <a:lnTo>
                  <a:pt x="37610" y="36550"/>
                </a:lnTo>
                <a:lnTo>
                  <a:pt x="37650" y="36490"/>
                </a:lnTo>
                <a:lnTo>
                  <a:pt x="37710" y="36450"/>
                </a:lnTo>
                <a:lnTo>
                  <a:pt x="37750" y="36400"/>
                </a:lnTo>
                <a:lnTo>
                  <a:pt x="37810" y="36350"/>
                </a:lnTo>
                <a:lnTo>
                  <a:pt x="37860" y="36300"/>
                </a:lnTo>
                <a:lnTo>
                  <a:pt x="37850" y="36230"/>
                </a:lnTo>
                <a:lnTo>
                  <a:pt x="37840" y="36180"/>
                </a:lnTo>
                <a:lnTo>
                  <a:pt x="37900" y="36130"/>
                </a:lnTo>
                <a:lnTo>
                  <a:pt x="37970" y="36160"/>
                </a:lnTo>
                <a:lnTo>
                  <a:pt x="38030" y="36140"/>
                </a:lnTo>
                <a:lnTo>
                  <a:pt x="38090" y="36080"/>
                </a:lnTo>
                <a:lnTo>
                  <a:pt x="38070" y="35990"/>
                </a:lnTo>
                <a:lnTo>
                  <a:pt x="38150" y="35960"/>
                </a:lnTo>
                <a:lnTo>
                  <a:pt x="38220" y="35930"/>
                </a:lnTo>
                <a:lnTo>
                  <a:pt x="38290" y="35930"/>
                </a:lnTo>
                <a:lnTo>
                  <a:pt x="38340" y="35950"/>
                </a:lnTo>
                <a:lnTo>
                  <a:pt x="38400" y="35910"/>
                </a:lnTo>
                <a:lnTo>
                  <a:pt x="38480" y="35910"/>
                </a:lnTo>
                <a:lnTo>
                  <a:pt x="38530" y="35850"/>
                </a:lnTo>
                <a:lnTo>
                  <a:pt x="38550" y="35800"/>
                </a:lnTo>
                <a:lnTo>
                  <a:pt x="38630" y="35820"/>
                </a:lnTo>
                <a:lnTo>
                  <a:pt x="38700" y="35810"/>
                </a:lnTo>
                <a:lnTo>
                  <a:pt x="38750" y="35780"/>
                </a:lnTo>
                <a:lnTo>
                  <a:pt x="38790" y="35750"/>
                </a:lnTo>
                <a:lnTo>
                  <a:pt x="38840" y="35730"/>
                </a:lnTo>
                <a:lnTo>
                  <a:pt x="38910" y="35690"/>
                </a:lnTo>
                <a:lnTo>
                  <a:pt x="39000" y="35620"/>
                </a:lnTo>
                <a:lnTo>
                  <a:pt x="39090" y="35590"/>
                </a:lnTo>
                <a:lnTo>
                  <a:pt x="39170" y="35580"/>
                </a:lnTo>
                <a:lnTo>
                  <a:pt x="39230" y="35590"/>
                </a:lnTo>
                <a:lnTo>
                  <a:pt x="39290" y="35620"/>
                </a:lnTo>
                <a:lnTo>
                  <a:pt x="39340" y="35570"/>
                </a:lnTo>
                <a:lnTo>
                  <a:pt x="39390" y="35540"/>
                </a:lnTo>
                <a:lnTo>
                  <a:pt x="39450" y="35510"/>
                </a:lnTo>
                <a:lnTo>
                  <a:pt x="39500" y="35450"/>
                </a:lnTo>
                <a:lnTo>
                  <a:pt x="39540" y="35370"/>
                </a:lnTo>
                <a:lnTo>
                  <a:pt x="39570" y="35310"/>
                </a:lnTo>
                <a:lnTo>
                  <a:pt x="39590" y="35260"/>
                </a:lnTo>
                <a:lnTo>
                  <a:pt x="39620" y="35200"/>
                </a:lnTo>
                <a:lnTo>
                  <a:pt x="39600" y="35140"/>
                </a:lnTo>
                <a:lnTo>
                  <a:pt x="39590" y="35080"/>
                </a:lnTo>
                <a:lnTo>
                  <a:pt x="39630" y="35020"/>
                </a:lnTo>
                <a:lnTo>
                  <a:pt x="39640" y="34960"/>
                </a:lnTo>
                <a:lnTo>
                  <a:pt x="39690" y="34900"/>
                </a:lnTo>
                <a:lnTo>
                  <a:pt x="39740" y="34880"/>
                </a:lnTo>
                <a:lnTo>
                  <a:pt x="39770" y="34820"/>
                </a:lnTo>
                <a:lnTo>
                  <a:pt x="39830" y="34740"/>
                </a:lnTo>
                <a:lnTo>
                  <a:pt x="39890" y="34690"/>
                </a:lnTo>
                <a:lnTo>
                  <a:pt x="39940" y="34630"/>
                </a:lnTo>
                <a:lnTo>
                  <a:pt x="40000" y="34560"/>
                </a:lnTo>
                <a:lnTo>
                  <a:pt x="40080" y="34570"/>
                </a:lnTo>
                <a:lnTo>
                  <a:pt x="40150" y="34540"/>
                </a:lnTo>
                <a:lnTo>
                  <a:pt x="40200" y="34480"/>
                </a:lnTo>
                <a:lnTo>
                  <a:pt x="40230" y="34430"/>
                </a:lnTo>
                <a:lnTo>
                  <a:pt x="40260" y="34370"/>
                </a:lnTo>
                <a:lnTo>
                  <a:pt x="40290" y="34330"/>
                </a:lnTo>
                <a:lnTo>
                  <a:pt x="40320" y="34280"/>
                </a:lnTo>
                <a:lnTo>
                  <a:pt x="40360" y="34220"/>
                </a:lnTo>
                <a:lnTo>
                  <a:pt x="40410" y="34160"/>
                </a:lnTo>
                <a:lnTo>
                  <a:pt x="40450" y="34110"/>
                </a:lnTo>
                <a:lnTo>
                  <a:pt x="40490" y="34060"/>
                </a:lnTo>
                <a:lnTo>
                  <a:pt x="40550" y="34020"/>
                </a:lnTo>
                <a:lnTo>
                  <a:pt x="40600" y="34020"/>
                </a:lnTo>
                <a:lnTo>
                  <a:pt x="40660" y="34030"/>
                </a:lnTo>
                <a:lnTo>
                  <a:pt x="40710" y="34030"/>
                </a:lnTo>
                <a:lnTo>
                  <a:pt x="40760" y="34050"/>
                </a:lnTo>
                <a:lnTo>
                  <a:pt x="40820" y="34020"/>
                </a:lnTo>
                <a:lnTo>
                  <a:pt x="40880" y="33970"/>
                </a:lnTo>
                <a:lnTo>
                  <a:pt x="40920" y="33880"/>
                </a:lnTo>
                <a:lnTo>
                  <a:pt x="40940" y="33810"/>
                </a:lnTo>
                <a:lnTo>
                  <a:pt x="40970" y="33740"/>
                </a:lnTo>
                <a:lnTo>
                  <a:pt x="41030" y="33720"/>
                </a:lnTo>
                <a:lnTo>
                  <a:pt x="41100" y="33750"/>
                </a:lnTo>
                <a:lnTo>
                  <a:pt x="41120" y="33670"/>
                </a:lnTo>
                <a:lnTo>
                  <a:pt x="41140" y="33610"/>
                </a:lnTo>
                <a:lnTo>
                  <a:pt x="41170" y="33560"/>
                </a:lnTo>
                <a:lnTo>
                  <a:pt x="41160" y="33500"/>
                </a:lnTo>
                <a:lnTo>
                  <a:pt x="41100" y="33460"/>
                </a:lnTo>
                <a:lnTo>
                  <a:pt x="41050" y="33410"/>
                </a:lnTo>
                <a:lnTo>
                  <a:pt x="41030" y="33350"/>
                </a:lnTo>
                <a:lnTo>
                  <a:pt x="41050" y="33240"/>
                </a:lnTo>
                <a:lnTo>
                  <a:pt x="41040" y="33140"/>
                </a:lnTo>
                <a:lnTo>
                  <a:pt x="41060" y="33060"/>
                </a:lnTo>
                <a:lnTo>
                  <a:pt x="41070" y="32990"/>
                </a:lnTo>
                <a:lnTo>
                  <a:pt x="41140" y="32950"/>
                </a:lnTo>
                <a:lnTo>
                  <a:pt x="41180" y="32900"/>
                </a:lnTo>
                <a:lnTo>
                  <a:pt x="41260" y="32930"/>
                </a:lnTo>
                <a:lnTo>
                  <a:pt x="41280" y="32850"/>
                </a:lnTo>
                <a:lnTo>
                  <a:pt x="41280" y="32770"/>
                </a:lnTo>
                <a:lnTo>
                  <a:pt x="41270" y="32700"/>
                </a:lnTo>
                <a:lnTo>
                  <a:pt x="41270" y="32640"/>
                </a:lnTo>
                <a:lnTo>
                  <a:pt x="41290" y="32570"/>
                </a:lnTo>
                <a:lnTo>
                  <a:pt x="41310" y="32480"/>
                </a:lnTo>
                <a:lnTo>
                  <a:pt x="41320" y="32390"/>
                </a:lnTo>
                <a:lnTo>
                  <a:pt x="41340" y="32310"/>
                </a:lnTo>
                <a:lnTo>
                  <a:pt x="41350" y="32230"/>
                </a:lnTo>
                <a:lnTo>
                  <a:pt x="41350" y="32130"/>
                </a:lnTo>
                <a:lnTo>
                  <a:pt x="41350" y="32050"/>
                </a:lnTo>
                <a:lnTo>
                  <a:pt x="41350" y="31990"/>
                </a:lnTo>
                <a:lnTo>
                  <a:pt x="41370" y="31900"/>
                </a:lnTo>
                <a:lnTo>
                  <a:pt x="41370" y="31810"/>
                </a:lnTo>
                <a:lnTo>
                  <a:pt x="41370" y="31750"/>
                </a:lnTo>
                <a:lnTo>
                  <a:pt x="41360" y="31680"/>
                </a:lnTo>
                <a:lnTo>
                  <a:pt x="41350" y="31620"/>
                </a:lnTo>
                <a:lnTo>
                  <a:pt x="41350" y="31530"/>
                </a:lnTo>
                <a:lnTo>
                  <a:pt x="41370" y="31450"/>
                </a:lnTo>
                <a:lnTo>
                  <a:pt x="41400" y="31370"/>
                </a:lnTo>
                <a:lnTo>
                  <a:pt x="41420" y="31310"/>
                </a:lnTo>
                <a:lnTo>
                  <a:pt x="41390" y="31250"/>
                </a:lnTo>
                <a:lnTo>
                  <a:pt x="41390" y="31180"/>
                </a:lnTo>
                <a:lnTo>
                  <a:pt x="41370" y="31110"/>
                </a:lnTo>
                <a:lnTo>
                  <a:pt x="41370" y="31050"/>
                </a:lnTo>
                <a:lnTo>
                  <a:pt x="41370" y="31000"/>
                </a:lnTo>
                <a:lnTo>
                  <a:pt x="41390" y="30940"/>
                </a:lnTo>
                <a:lnTo>
                  <a:pt x="41410" y="30870"/>
                </a:lnTo>
                <a:lnTo>
                  <a:pt x="41440" y="30800"/>
                </a:lnTo>
                <a:lnTo>
                  <a:pt x="41460" y="30730"/>
                </a:lnTo>
                <a:lnTo>
                  <a:pt x="41500" y="30650"/>
                </a:lnTo>
                <a:lnTo>
                  <a:pt x="41540" y="30590"/>
                </a:lnTo>
                <a:lnTo>
                  <a:pt x="41580" y="30560"/>
                </a:lnTo>
                <a:lnTo>
                  <a:pt x="41640" y="30530"/>
                </a:lnTo>
                <a:lnTo>
                  <a:pt x="41720" y="30520"/>
                </a:lnTo>
                <a:lnTo>
                  <a:pt x="41800" y="30500"/>
                </a:lnTo>
                <a:lnTo>
                  <a:pt x="41880" y="30430"/>
                </a:lnTo>
                <a:lnTo>
                  <a:pt x="41960" y="30370"/>
                </a:lnTo>
                <a:lnTo>
                  <a:pt x="42050" y="30330"/>
                </a:lnTo>
                <a:lnTo>
                  <a:pt x="42100" y="30310"/>
                </a:lnTo>
                <a:lnTo>
                  <a:pt x="42180" y="30290"/>
                </a:lnTo>
                <a:lnTo>
                  <a:pt x="42270" y="30260"/>
                </a:lnTo>
                <a:lnTo>
                  <a:pt x="42350" y="30230"/>
                </a:lnTo>
                <a:lnTo>
                  <a:pt x="42400" y="30220"/>
                </a:lnTo>
                <a:lnTo>
                  <a:pt x="42490" y="30180"/>
                </a:lnTo>
                <a:lnTo>
                  <a:pt x="42560" y="30170"/>
                </a:lnTo>
                <a:lnTo>
                  <a:pt x="42630" y="30150"/>
                </a:lnTo>
                <a:lnTo>
                  <a:pt x="42700" y="30110"/>
                </a:lnTo>
                <a:lnTo>
                  <a:pt x="42750" y="30000"/>
                </a:lnTo>
                <a:lnTo>
                  <a:pt x="42780" y="29950"/>
                </a:lnTo>
                <a:lnTo>
                  <a:pt x="42810" y="29860"/>
                </a:lnTo>
                <a:lnTo>
                  <a:pt x="42840" y="29780"/>
                </a:lnTo>
                <a:lnTo>
                  <a:pt x="42870" y="29710"/>
                </a:lnTo>
                <a:lnTo>
                  <a:pt x="42890" y="29610"/>
                </a:lnTo>
                <a:lnTo>
                  <a:pt x="42920" y="29540"/>
                </a:lnTo>
                <a:lnTo>
                  <a:pt x="42960" y="29440"/>
                </a:lnTo>
                <a:lnTo>
                  <a:pt x="42970" y="29370"/>
                </a:lnTo>
                <a:lnTo>
                  <a:pt x="42980" y="29290"/>
                </a:lnTo>
                <a:lnTo>
                  <a:pt x="43040" y="29320"/>
                </a:lnTo>
                <a:lnTo>
                  <a:pt x="43120" y="29310"/>
                </a:lnTo>
                <a:lnTo>
                  <a:pt x="43270" y="29290"/>
                </a:lnTo>
                <a:lnTo>
                  <a:pt x="43390" y="29270"/>
                </a:lnTo>
                <a:lnTo>
                  <a:pt x="43490" y="29250"/>
                </a:lnTo>
                <a:lnTo>
                  <a:pt x="43580" y="29220"/>
                </a:lnTo>
                <a:lnTo>
                  <a:pt x="43650" y="29200"/>
                </a:lnTo>
                <a:lnTo>
                  <a:pt x="43740" y="29190"/>
                </a:lnTo>
                <a:lnTo>
                  <a:pt x="43840" y="29160"/>
                </a:lnTo>
                <a:lnTo>
                  <a:pt x="43930" y="29130"/>
                </a:lnTo>
                <a:lnTo>
                  <a:pt x="44030" y="29090"/>
                </a:lnTo>
                <a:lnTo>
                  <a:pt x="44140" y="29050"/>
                </a:lnTo>
                <a:lnTo>
                  <a:pt x="44200" y="29030"/>
                </a:lnTo>
                <a:lnTo>
                  <a:pt x="44270" y="29010"/>
                </a:lnTo>
                <a:lnTo>
                  <a:pt x="44370" y="28980"/>
                </a:lnTo>
                <a:lnTo>
                  <a:pt x="44440" y="28950"/>
                </a:lnTo>
                <a:lnTo>
                  <a:pt x="44510" y="28920"/>
                </a:lnTo>
                <a:lnTo>
                  <a:pt x="44600" y="28880"/>
                </a:lnTo>
                <a:lnTo>
                  <a:pt x="44650" y="28870"/>
                </a:lnTo>
                <a:lnTo>
                  <a:pt x="44700" y="28850"/>
                </a:lnTo>
                <a:lnTo>
                  <a:pt x="44780" y="28810"/>
                </a:lnTo>
                <a:lnTo>
                  <a:pt x="44840" y="28780"/>
                </a:lnTo>
                <a:lnTo>
                  <a:pt x="44910" y="28720"/>
                </a:lnTo>
                <a:lnTo>
                  <a:pt x="44970" y="28680"/>
                </a:lnTo>
                <a:lnTo>
                  <a:pt x="45050" y="28640"/>
                </a:lnTo>
                <a:lnTo>
                  <a:pt x="45100" y="28620"/>
                </a:lnTo>
                <a:lnTo>
                  <a:pt x="45170" y="28610"/>
                </a:lnTo>
                <a:lnTo>
                  <a:pt x="45270" y="28540"/>
                </a:lnTo>
                <a:lnTo>
                  <a:pt x="45310" y="28510"/>
                </a:lnTo>
                <a:lnTo>
                  <a:pt x="45350" y="28480"/>
                </a:lnTo>
                <a:lnTo>
                  <a:pt x="45390" y="28410"/>
                </a:lnTo>
                <a:lnTo>
                  <a:pt x="45450" y="28360"/>
                </a:lnTo>
                <a:lnTo>
                  <a:pt x="45510" y="28350"/>
                </a:lnTo>
                <a:lnTo>
                  <a:pt x="45570" y="28340"/>
                </a:lnTo>
                <a:lnTo>
                  <a:pt x="45620" y="28360"/>
                </a:lnTo>
                <a:lnTo>
                  <a:pt x="45670" y="28370"/>
                </a:lnTo>
                <a:lnTo>
                  <a:pt x="45740" y="28380"/>
                </a:lnTo>
                <a:lnTo>
                  <a:pt x="45790" y="28340"/>
                </a:lnTo>
                <a:lnTo>
                  <a:pt x="45840" y="28290"/>
                </a:lnTo>
                <a:lnTo>
                  <a:pt x="45900" y="28270"/>
                </a:lnTo>
                <a:lnTo>
                  <a:pt x="45980" y="28250"/>
                </a:lnTo>
                <a:lnTo>
                  <a:pt x="46040" y="28230"/>
                </a:lnTo>
                <a:lnTo>
                  <a:pt x="46090" y="28240"/>
                </a:lnTo>
                <a:lnTo>
                  <a:pt x="46140" y="28260"/>
                </a:lnTo>
                <a:lnTo>
                  <a:pt x="46190" y="28260"/>
                </a:lnTo>
                <a:lnTo>
                  <a:pt x="46250" y="28230"/>
                </a:lnTo>
                <a:lnTo>
                  <a:pt x="46330" y="28220"/>
                </a:lnTo>
                <a:lnTo>
                  <a:pt x="46400" y="28250"/>
                </a:lnTo>
                <a:lnTo>
                  <a:pt x="46460" y="28290"/>
                </a:lnTo>
                <a:lnTo>
                  <a:pt x="46490" y="28350"/>
                </a:lnTo>
                <a:lnTo>
                  <a:pt x="46550" y="28380"/>
                </a:lnTo>
                <a:lnTo>
                  <a:pt x="46620" y="28420"/>
                </a:lnTo>
                <a:lnTo>
                  <a:pt x="46720" y="28410"/>
                </a:lnTo>
                <a:lnTo>
                  <a:pt x="46780" y="28400"/>
                </a:lnTo>
                <a:lnTo>
                  <a:pt x="46840" y="28390"/>
                </a:lnTo>
                <a:lnTo>
                  <a:pt x="46930" y="28370"/>
                </a:lnTo>
                <a:lnTo>
                  <a:pt x="47010" y="28370"/>
                </a:lnTo>
                <a:lnTo>
                  <a:pt x="47090" y="28370"/>
                </a:lnTo>
                <a:lnTo>
                  <a:pt x="47190" y="28350"/>
                </a:lnTo>
                <a:lnTo>
                  <a:pt x="47290" y="28340"/>
                </a:lnTo>
                <a:lnTo>
                  <a:pt x="47370" y="28340"/>
                </a:lnTo>
                <a:lnTo>
                  <a:pt x="47420" y="28320"/>
                </a:lnTo>
                <a:lnTo>
                  <a:pt x="47480" y="28320"/>
                </a:lnTo>
                <a:lnTo>
                  <a:pt x="47540" y="28310"/>
                </a:lnTo>
                <a:lnTo>
                  <a:pt x="47630" y="28300"/>
                </a:lnTo>
                <a:lnTo>
                  <a:pt x="47700" y="28310"/>
                </a:lnTo>
                <a:lnTo>
                  <a:pt x="47850" y="28350"/>
                </a:lnTo>
                <a:lnTo>
                  <a:pt x="47920" y="28350"/>
                </a:lnTo>
                <a:lnTo>
                  <a:pt x="47970" y="28350"/>
                </a:lnTo>
                <a:lnTo>
                  <a:pt x="48040" y="28340"/>
                </a:lnTo>
                <a:lnTo>
                  <a:pt x="48100" y="28340"/>
                </a:lnTo>
                <a:lnTo>
                  <a:pt x="48180" y="28320"/>
                </a:lnTo>
                <a:lnTo>
                  <a:pt x="48260" y="28310"/>
                </a:lnTo>
                <a:lnTo>
                  <a:pt x="48340" y="28300"/>
                </a:lnTo>
                <a:lnTo>
                  <a:pt x="48420" y="28300"/>
                </a:lnTo>
                <a:lnTo>
                  <a:pt x="48510" y="28290"/>
                </a:lnTo>
                <a:lnTo>
                  <a:pt x="48570" y="28300"/>
                </a:lnTo>
                <a:lnTo>
                  <a:pt x="48620" y="28320"/>
                </a:lnTo>
                <a:lnTo>
                  <a:pt x="48660" y="28370"/>
                </a:lnTo>
                <a:lnTo>
                  <a:pt x="48690" y="28430"/>
                </a:lnTo>
                <a:lnTo>
                  <a:pt x="48720" y="28500"/>
                </a:lnTo>
                <a:lnTo>
                  <a:pt x="48750" y="28570"/>
                </a:lnTo>
                <a:lnTo>
                  <a:pt x="48770" y="28620"/>
                </a:lnTo>
                <a:lnTo>
                  <a:pt x="48780" y="28670"/>
                </a:lnTo>
                <a:lnTo>
                  <a:pt x="48820" y="28730"/>
                </a:lnTo>
                <a:lnTo>
                  <a:pt x="48780" y="28810"/>
                </a:lnTo>
                <a:lnTo>
                  <a:pt x="48770" y="28860"/>
                </a:lnTo>
                <a:lnTo>
                  <a:pt x="48740" y="28930"/>
                </a:lnTo>
                <a:lnTo>
                  <a:pt x="48720" y="29000"/>
                </a:lnTo>
                <a:lnTo>
                  <a:pt x="48700" y="29050"/>
                </a:lnTo>
                <a:lnTo>
                  <a:pt x="48680" y="29110"/>
                </a:lnTo>
                <a:lnTo>
                  <a:pt x="48660" y="29190"/>
                </a:lnTo>
                <a:lnTo>
                  <a:pt x="48640" y="29280"/>
                </a:lnTo>
                <a:lnTo>
                  <a:pt x="48610" y="29360"/>
                </a:lnTo>
                <a:lnTo>
                  <a:pt x="48580" y="29420"/>
                </a:lnTo>
                <a:lnTo>
                  <a:pt x="48520" y="29470"/>
                </a:lnTo>
                <a:lnTo>
                  <a:pt x="48460" y="29520"/>
                </a:lnTo>
                <a:lnTo>
                  <a:pt x="48430" y="29580"/>
                </a:lnTo>
                <a:lnTo>
                  <a:pt x="48440" y="29660"/>
                </a:lnTo>
                <a:lnTo>
                  <a:pt x="48460" y="29730"/>
                </a:lnTo>
                <a:lnTo>
                  <a:pt x="48430" y="29780"/>
                </a:lnTo>
                <a:lnTo>
                  <a:pt x="48390" y="29820"/>
                </a:lnTo>
                <a:lnTo>
                  <a:pt x="48350" y="29850"/>
                </a:lnTo>
                <a:lnTo>
                  <a:pt x="48320" y="29900"/>
                </a:lnTo>
                <a:lnTo>
                  <a:pt x="48320" y="30000"/>
                </a:lnTo>
                <a:lnTo>
                  <a:pt x="48340" y="30070"/>
                </a:lnTo>
                <a:lnTo>
                  <a:pt x="48320" y="30140"/>
                </a:lnTo>
                <a:lnTo>
                  <a:pt x="48320" y="30200"/>
                </a:lnTo>
                <a:lnTo>
                  <a:pt x="48310" y="30270"/>
                </a:lnTo>
                <a:lnTo>
                  <a:pt x="48290" y="30330"/>
                </a:lnTo>
                <a:lnTo>
                  <a:pt x="48320" y="30410"/>
                </a:lnTo>
                <a:lnTo>
                  <a:pt x="48340" y="30480"/>
                </a:lnTo>
                <a:lnTo>
                  <a:pt x="48340" y="30540"/>
                </a:lnTo>
                <a:lnTo>
                  <a:pt x="48330" y="30610"/>
                </a:lnTo>
                <a:lnTo>
                  <a:pt x="48350" y="30710"/>
                </a:lnTo>
                <a:lnTo>
                  <a:pt x="48360" y="30790"/>
                </a:lnTo>
                <a:lnTo>
                  <a:pt x="48410" y="30850"/>
                </a:lnTo>
                <a:lnTo>
                  <a:pt x="48450" y="30890"/>
                </a:lnTo>
                <a:lnTo>
                  <a:pt x="48510" y="30930"/>
                </a:lnTo>
                <a:lnTo>
                  <a:pt x="48550" y="30990"/>
                </a:lnTo>
                <a:lnTo>
                  <a:pt x="48550" y="31080"/>
                </a:lnTo>
                <a:lnTo>
                  <a:pt x="48530" y="31150"/>
                </a:lnTo>
                <a:lnTo>
                  <a:pt x="48540" y="31270"/>
                </a:lnTo>
                <a:lnTo>
                  <a:pt x="48590" y="31330"/>
                </a:lnTo>
                <a:lnTo>
                  <a:pt x="48620" y="31370"/>
                </a:lnTo>
                <a:lnTo>
                  <a:pt x="48660" y="31420"/>
                </a:lnTo>
                <a:lnTo>
                  <a:pt x="48690" y="31470"/>
                </a:lnTo>
                <a:lnTo>
                  <a:pt x="48730" y="31510"/>
                </a:lnTo>
                <a:lnTo>
                  <a:pt x="48770" y="31550"/>
                </a:lnTo>
                <a:lnTo>
                  <a:pt x="48820" y="31610"/>
                </a:lnTo>
                <a:lnTo>
                  <a:pt x="48830" y="31700"/>
                </a:lnTo>
                <a:lnTo>
                  <a:pt x="48870" y="31770"/>
                </a:lnTo>
                <a:lnTo>
                  <a:pt x="48880" y="31850"/>
                </a:lnTo>
                <a:lnTo>
                  <a:pt x="48920" y="31880"/>
                </a:lnTo>
                <a:lnTo>
                  <a:pt x="48960" y="31940"/>
                </a:lnTo>
                <a:lnTo>
                  <a:pt x="49020" y="32010"/>
                </a:lnTo>
                <a:lnTo>
                  <a:pt x="49080" y="32060"/>
                </a:lnTo>
                <a:lnTo>
                  <a:pt x="49110" y="32140"/>
                </a:lnTo>
                <a:lnTo>
                  <a:pt x="49220" y="32270"/>
                </a:lnTo>
                <a:lnTo>
                  <a:pt x="49330" y="32420"/>
                </a:lnTo>
                <a:lnTo>
                  <a:pt x="49440" y="32550"/>
                </a:lnTo>
                <a:lnTo>
                  <a:pt x="49530" y="32640"/>
                </a:lnTo>
                <a:lnTo>
                  <a:pt x="49600" y="32690"/>
                </a:lnTo>
                <a:lnTo>
                  <a:pt x="49680" y="32750"/>
                </a:lnTo>
                <a:lnTo>
                  <a:pt x="49800" y="32770"/>
                </a:lnTo>
                <a:lnTo>
                  <a:pt x="49890" y="32790"/>
                </a:lnTo>
                <a:lnTo>
                  <a:pt x="50030" y="32790"/>
                </a:lnTo>
                <a:lnTo>
                  <a:pt x="50080" y="32780"/>
                </a:lnTo>
                <a:lnTo>
                  <a:pt x="50220" y="32700"/>
                </a:lnTo>
                <a:lnTo>
                  <a:pt x="50280" y="32650"/>
                </a:lnTo>
                <a:lnTo>
                  <a:pt x="50330" y="32620"/>
                </a:lnTo>
                <a:lnTo>
                  <a:pt x="50390" y="32570"/>
                </a:lnTo>
                <a:lnTo>
                  <a:pt x="50440" y="32540"/>
                </a:lnTo>
                <a:lnTo>
                  <a:pt x="50500" y="32510"/>
                </a:lnTo>
                <a:lnTo>
                  <a:pt x="50560" y="32470"/>
                </a:lnTo>
                <a:lnTo>
                  <a:pt x="50610" y="32430"/>
                </a:lnTo>
                <a:lnTo>
                  <a:pt x="50670" y="32380"/>
                </a:lnTo>
                <a:lnTo>
                  <a:pt x="50720" y="32340"/>
                </a:lnTo>
                <a:lnTo>
                  <a:pt x="50780" y="32300"/>
                </a:lnTo>
                <a:lnTo>
                  <a:pt x="50850" y="32250"/>
                </a:lnTo>
                <a:lnTo>
                  <a:pt x="50900" y="32200"/>
                </a:lnTo>
                <a:lnTo>
                  <a:pt x="50950" y="32170"/>
                </a:lnTo>
                <a:lnTo>
                  <a:pt x="51010" y="32130"/>
                </a:lnTo>
                <a:lnTo>
                  <a:pt x="51050" y="32080"/>
                </a:lnTo>
                <a:lnTo>
                  <a:pt x="51100" y="32040"/>
                </a:lnTo>
                <a:lnTo>
                  <a:pt x="51180" y="31990"/>
                </a:lnTo>
                <a:lnTo>
                  <a:pt x="51260" y="31930"/>
                </a:lnTo>
                <a:lnTo>
                  <a:pt x="51330" y="31880"/>
                </a:lnTo>
                <a:lnTo>
                  <a:pt x="51400" y="31820"/>
                </a:lnTo>
                <a:lnTo>
                  <a:pt x="51440" y="31790"/>
                </a:lnTo>
                <a:lnTo>
                  <a:pt x="51500" y="31740"/>
                </a:lnTo>
                <a:lnTo>
                  <a:pt x="51560" y="31710"/>
                </a:lnTo>
                <a:lnTo>
                  <a:pt x="51630" y="31660"/>
                </a:lnTo>
                <a:lnTo>
                  <a:pt x="51680" y="31640"/>
                </a:lnTo>
                <a:lnTo>
                  <a:pt x="51720" y="31610"/>
                </a:lnTo>
                <a:lnTo>
                  <a:pt x="51790" y="31570"/>
                </a:lnTo>
                <a:lnTo>
                  <a:pt x="51880" y="31530"/>
                </a:lnTo>
                <a:lnTo>
                  <a:pt x="51930" y="31500"/>
                </a:lnTo>
                <a:lnTo>
                  <a:pt x="51980" y="31480"/>
                </a:lnTo>
                <a:lnTo>
                  <a:pt x="52050" y="31440"/>
                </a:lnTo>
                <a:lnTo>
                  <a:pt x="52100" y="31420"/>
                </a:lnTo>
                <a:lnTo>
                  <a:pt x="52160" y="31380"/>
                </a:lnTo>
                <a:lnTo>
                  <a:pt x="52230" y="31350"/>
                </a:lnTo>
                <a:lnTo>
                  <a:pt x="52280" y="31320"/>
                </a:lnTo>
                <a:lnTo>
                  <a:pt x="52360" y="31270"/>
                </a:lnTo>
                <a:lnTo>
                  <a:pt x="52410" y="31250"/>
                </a:lnTo>
                <a:lnTo>
                  <a:pt x="52450" y="31220"/>
                </a:lnTo>
                <a:lnTo>
                  <a:pt x="52520" y="31180"/>
                </a:lnTo>
                <a:lnTo>
                  <a:pt x="52590" y="31130"/>
                </a:lnTo>
                <a:lnTo>
                  <a:pt x="52650" y="31090"/>
                </a:lnTo>
                <a:lnTo>
                  <a:pt x="52720" y="31040"/>
                </a:lnTo>
                <a:lnTo>
                  <a:pt x="52790" y="30980"/>
                </a:lnTo>
                <a:lnTo>
                  <a:pt x="52840" y="30950"/>
                </a:lnTo>
                <a:lnTo>
                  <a:pt x="52880" y="30910"/>
                </a:lnTo>
                <a:lnTo>
                  <a:pt x="52940" y="30870"/>
                </a:lnTo>
                <a:lnTo>
                  <a:pt x="52980" y="30830"/>
                </a:lnTo>
                <a:lnTo>
                  <a:pt x="53020" y="30800"/>
                </a:lnTo>
                <a:lnTo>
                  <a:pt x="53060" y="30760"/>
                </a:lnTo>
                <a:lnTo>
                  <a:pt x="53100" y="30730"/>
                </a:lnTo>
                <a:lnTo>
                  <a:pt x="53160" y="30680"/>
                </a:lnTo>
                <a:lnTo>
                  <a:pt x="53200" y="30620"/>
                </a:lnTo>
                <a:lnTo>
                  <a:pt x="53250" y="30580"/>
                </a:lnTo>
                <a:lnTo>
                  <a:pt x="53300" y="30510"/>
                </a:lnTo>
                <a:lnTo>
                  <a:pt x="53360" y="30430"/>
                </a:lnTo>
                <a:lnTo>
                  <a:pt x="53400" y="30350"/>
                </a:lnTo>
                <a:lnTo>
                  <a:pt x="53430" y="30290"/>
                </a:lnTo>
                <a:lnTo>
                  <a:pt x="53450" y="30230"/>
                </a:lnTo>
                <a:lnTo>
                  <a:pt x="53480" y="30150"/>
                </a:lnTo>
                <a:lnTo>
                  <a:pt x="53500" y="30100"/>
                </a:lnTo>
                <a:lnTo>
                  <a:pt x="53540" y="30030"/>
                </a:lnTo>
                <a:lnTo>
                  <a:pt x="53580" y="29960"/>
                </a:lnTo>
                <a:lnTo>
                  <a:pt x="53610" y="29900"/>
                </a:lnTo>
                <a:lnTo>
                  <a:pt x="53650" y="29850"/>
                </a:lnTo>
                <a:lnTo>
                  <a:pt x="53710" y="29820"/>
                </a:lnTo>
                <a:lnTo>
                  <a:pt x="53730" y="29760"/>
                </a:lnTo>
                <a:lnTo>
                  <a:pt x="53780" y="29710"/>
                </a:lnTo>
                <a:lnTo>
                  <a:pt x="53840" y="29670"/>
                </a:lnTo>
                <a:lnTo>
                  <a:pt x="53880" y="29640"/>
                </a:lnTo>
                <a:lnTo>
                  <a:pt x="53930" y="29610"/>
                </a:lnTo>
                <a:lnTo>
                  <a:pt x="53980" y="29570"/>
                </a:lnTo>
                <a:lnTo>
                  <a:pt x="54040" y="29530"/>
                </a:lnTo>
                <a:lnTo>
                  <a:pt x="54080" y="29500"/>
                </a:lnTo>
                <a:lnTo>
                  <a:pt x="54150" y="29460"/>
                </a:lnTo>
                <a:lnTo>
                  <a:pt x="54220" y="29430"/>
                </a:lnTo>
                <a:lnTo>
                  <a:pt x="54280" y="29390"/>
                </a:lnTo>
                <a:lnTo>
                  <a:pt x="54330" y="29360"/>
                </a:lnTo>
                <a:lnTo>
                  <a:pt x="54380" y="29320"/>
                </a:lnTo>
                <a:lnTo>
                  <a:pt x="54440" y="29300"/>
                </a:lnTo>
                <a:lnTo>
                  <a:pt x="54480" y="29270"/>
                </a:lnTo>
                <a:lnTo>
                  <a:pt x="54540" y="29230"/>
                </a:lnTo>
                <a:lnTo>
                  <a:pt x="54600" y="29200"/>
                </a:lnTo>
                <a:lnTo>
                  <a:pt x="54680" y="29170"/>
                </a:lnTo>
                <a:lnTo>
                  <a:pt x="54740" y="29160"/>
                </a:lnTo>
                <a:lnTo>
                  <a:pt x="54810" y="29140"/>
                </a:lnTo>
                <a:lnTo>
                  <a:pt x="54860" y="29110"/>
                </a:lnTo>
                <a:lnTo>
                  <a:pt x="54930" y="29090"/>
                </a:lnTo>
                <a:lnTo>
                  <a:pt x="54990" y="29070"/>
                </a:lnTo>
                <a:lnTo>
                  <a:pt x="55070" y="29040"/>
                </a:lnTo>
                <a:lnTo>
                  <a:pt x="55120" y="29010"/>
                </a:lnTo>
                <a:lnTo>
                  <a:pt x="55180" y="28990"/>
                </a:lnTo>
                <a:lnTo>
                  <a:pt x="55250" y="28930"/>
                </a:lnTo>
                <a:lnTo>
                  <a:pt x="55300" y="28890"/>
                </a:lnTo>
                <a:lnTo>
                  <a:pt x="55340" y="28850"/>
                </a:lnTo>
                <a:lnTo>
                  <a:pt x="55380" y="28800"/>
                </a:lnTo>
                <a:lnTo>
                  <a:pt x="55420" y="28760"/>
                </a:lnTo>
                <a:lnTo>
                  <a:pt x="55460" y="28710"/>
                </a:lnTo>
                <a:lnTo>
                  <a:pt x="55500" y="28660"/>
                </a:lnTo>
                <a:lnTo>
                  <a:pt x="55540" y="28620"/>
                </a:lnTo>
                <a:lnTo>
                  <a:pt x="55590" y="28550"/>
                </a:lnTo>
                <a:lnTo>
                  <a:pt x="55640" y="28500"/>
                </a:lnTo>
                <a:lnTo>
                  <a:pt x="55700" y="28440"/>
                </a:lnTo>
                <a:lnTo>
                  <a:pt x="55760" y="28390"/>
                </a:lnTo>
                <a:lnTo>
                  <a:pt x="55800" y="28340"/>
                </a:lnTo>
                <a:lnTo>
                  <a:pt x="55840" y="28300"/>
                </a:lnTo>
                <a:lnTo>
                  <a:pt x="55890" y="28250"/>
                </a:lnTo>
                <a:lnTo>
                  <a:pt x="55940" y="28180"/>
                </a:lnTo>
                <a:lnTo>
                  <a:pt x="55980" y="28120"/>
                </a:lnTo>
                <a:lnTo>
                  <a:pt x="56040" y="28060"/>
                </a:lnTo>
                <a:lnTo>
                  <a:pt x="56110" y="28000"/>
                </a:lnTo>
                <a:lnTo>
                  <a:pt x="56170" y="27930"/>
                </a:lnTo>
                <a:lnTo>
                  <a:pt x="56230" y="27870"/>
                </a:lnTo>
                <a:lnTo>
                  <a:pt x="56270" y="27820"/>
                </a:lnTo>
                <a:lnTo>
                  <a:pt x="56300" y="27780"/>
                </a:lnTo>
                <a:lnTo>
                  <a:pt x="56340" y="27740"/>
                </a:lnTo>
                <a:lnTo>
                  <a:pt x="56400" y="27690"/>
                </a:lnTo>
                <a:lnTo>
                  <a:pt x="56470" y="27610"/>
                </a:lnTo>
                <a:lnTo>
                  <a:pt x="56500" y="27540"/>
                </a:lnTo>
                <a:lnTo>
                  <a:pt x="56520" y="27490"/>
                </a:lnTo>
                <a:lnTo>
                  <a:pt x="56550" y="27430"/>
                </a:lnTo>
                <a:lnTo>
                  <a:pt x="56600" y="27380"/>
                </a:lnTo>
                <a:lnTo>
                  <a:pt x="56650" y="27340"/>
                </a:lnTo>
                <a:lnTo>
                  <a:pt x="56700" y="27310"/>
                </a:lnTo>
                <a:lnTo>
                  <a:pt x="56770" y="27280"/>
                </a:lnTo>
                <a:lnTo>
                  <a:pt x="56820" y="27250"/>
                </a:lnTo>
                <a:lnTo>
                  <a:pt x="56890" y="27210"/>
                </a:lnTo>
                <a:lnTo>
                  <a:pt x="56960" y="27170"/>
                </a:lnTo>
                <a:lnTo>
                  <a:pt x="57020" y="27140"/>
                </a:lnTo>
                <a:lnTo>
                  <a:pt x="57090" y="27110"/>
                </a:lnTo>
                <a:lnTo>
                  <a:pt x="57150" y="27080"/>
                </a:lnTo>
                <a:lnTo>
                  <a:pt x="57220" y="27040"/>
                </a:lnTo>
                <a:lnTo>
                  <a:pt x="57280" y="27010"/>
                </a:lnTo>
                <a:lnTo>
                  <a:pt x="57340" y="26970"/>
                </a:lnTo>
                <a:lnTo>
                  <a:pt x="57410" y="26950"/>
                </a:lnTo>
                <a:lnTo>
                  <a:pt x="57470" y="26930"/>
                </a:lnTo>
                <a:lnTo>
                  <a:pt x="57550" y="26910"/>
                </a:lnTo>
                <a:lnTo>
                  <a:pt x="57620" y="26890"/>
                </a:lnTo>
                <a:lnTo>
                  <a:pt x="57670" y="26860"/>
                </a:lnTo>
                <a:lnTo>
                  <a:pt x="57740" y="26830"/>
                </a:lnTo>
                <a:lnTo>
                  <a:pt x="57800" y="26820"/>
                </a:lnTo>
                <a:lnTo>
                  <a:pt x="57860" y="26800"/>
                </a:lnTo>
                <a:lnTo>
                  <a:pt x="57920" y="26780"/>
                </a:lnTo>
                <a:lnTo>
                  <a:pt x="57980" y="26760"/>
                </a:lnTo>
                <a:lnTo>
                  <a:pt x="58050" y="26720"/>
                </a:lnTo>
                <a:lnTo>
                  <a:pt x="58120" y="26700"/>
                </a:lnTo>
                <a:lnTo>
                  <a:pt x="58180" y="26670"/>
                </a:lnTo>
                <a:lnTo>
                  <a:pt x="58240" y="26640"/>
                </a:lnTo>
                <a:lnTo>
                  <a:pt x="58300" y="26600"/>
                </a:lnTo>
                <a:lnTo>
                  <a:pt x="58360" y="26570"/>
                </a:lnTo>
                <a:lnTo>
                  <a:pt x="58410" y="26540"/>
                </a:lnTo>
                <a:lnTo>
                  <a:pt x="58470" y="26500"/>
                </a:lnTo>
                <a:lnTo>
                  <a:pt x="58550" y="26440"/>
                </a:lnTo>
                <a:lnTo>
                  <a:pt x="58590" y="26410"/>
                </a:lnTo>
                <a:lnTo>
                  <a:pt x="58650" y="26370"/>
                </a:lnTo>
                <a:lnTo>
                  <a:pt x="58740" y="26320"/>
                </a:lnTo>
                <a:lnTo>
                  <a:pt x="58810" y="26290"/>
                </a:lnTo>
                <a:lnTo>
                  <a:pt x="58910" y="26260"/>
                </a:lnTo>
                <a:lnTo>
                  <a:pt x="58980" y="26230"/>
                </a:lnTo>
                <a:lnTo>
                  <a:pt x="59050" y="26220"/>
                </a:lnTo>
                <a:lnTo>
                  <a:pt x="59120" y="26200"/>
                </a:lnTo>
                <a:lnTo>
                  <a:pt x="59190" y="26180"/>
                </a:lnTo>
                <a:lnTo>
                  <a:pt x="59240" y="26170"/>
                </a:lnTo>
                <a:lnTo>
                  <a:pt x="59310" y="26150"/>
                </a:lnTo>
                <a:lnTo>
                  <a:pt x="59380" y="26130"/>
                </a:lnTo>
                <a:lnTo>
                  <a:pt x="59440" y="26110"/>
                </a:lnTo>
                <a:lnTo>
                  <a:pt x="59500" y="26090"/>
                </a:lnTo>
                <a:lnTo>
                  <a:pt x="59550" y="26050"/>
                </a:lnTo>
                <a:lnTo>
                  <a:pt x="59590" y="26010"/>
                </a:lnTo>
                <a:lnTo>
                  <a:pt x="59630" y="25950"/>
                </a:lnTo>
                <a:lnTo>
                  <a:pt x="59670" y="25880"/>
                </a:lnTo>
                <a:lnTo>
                  <a:pt x="59730" y="25840"/>
                </a:lnTo>
                <a:lnTo>
                  <a:pt x="59750" y="25890"/>
                </a:lnTo>
                <a:lnTo>
                  <a:pt x="59800" y="25900"/>
                </a:lnTo>
                <a:lnTo>
                  <a:pt x="59850" y="25960"/>
                </a:lnTo>
                <a:lnTo>
                  <a:pt x="59880" y="26010"/>
                </a:lnTo>
                <a:lnTo>
                  <a:pt x="59880" y="26080"/>
                </a:lnTo>
                <a:lnTo>
                  <a:pt x="59860" y="26140"/>
                </a:lnTo>
                <a:lnTo>
                  <a:pt x="59850" y="26200"/>
                </a:lnTo>
                <a:lnTo>
                  <a:pt x="59860" y="26250"/>
                </a:lnTo>
                <a:lnTo>
                  <a:pt x="59870" y="26340"/>
                </a:lnTo>
                <a:lnTo>
                  <a:pt x="59900" y="26410"/>
                </a:lnTo>
                <a:lnTo>
                  <a:pt x="59940" y="26450"/>
                </a:lnTo>
                <a:lnTo>
                  <a:pt x="59960" y="26490"/>
                </a:lnTo>
                <a:lnTo>
                  <a:pt x="59970" y="26550"/>
                </a:lnTo>
                <a:lnTo>
                  <a:pt x="59960" y="26620"/>
                </a:lnTo>
                <a:lnTo>
                  <a:pt x="59960" y="26670"/>
                </a:lnTo>
                <a:lnTo>
                  <a:pt x="59960" y="26730"/>
                </a:lnTo>
                <a:lnTo>
                  <a:pt x="59960" y="26800"/>
                </a:lnTo>
                <a:lnTo>
                  <a:pt x="59970" y="26860"/>
                </a:lnTo>
                <a:lnTo>
                  <a:pt x="59960" y="26930"/>
                </a:lnTo>
                <a:lnTo>
                  <a:pt x="59950" y="27000"/>
                </a:lnTo>
                <a:lnTo>
                  <a:pt x="59940" y="27080"/>
                </a:lnTo>
                <a:lnTo>
                  <a:pt x="59910" y="27150"/>
                </a:lnTo>
                <a:lnTo>
                  <a:pt x="59880" y="27230"/>
                </a:lnTo>
                <a:lnTo>
                  <a:pt x="59880" y="27290"/>
                </a:lnTo>
                <a:lnTo>
                  <a:pt x="59890" y="27340"/>
                </a:lnTo>
                <a:lnTo>
                  <a:pt x="59920" y="27430"/>
                </a:lnTo>
                <a:lnTo>
                  <a:pt x="59940" y="27500"/>
                </a:lnTo>
                <a:lnTo>
                  <a:pt x="59950" y="27560"/>
                </a:lnTo>
                <a:lnTo>
                  <a:pt x="59950" y="27640"/>
                </a:lnTo>
                <a:lnTo>
                  <a:pt x="59910" y="27730"/>
                </a:lnTo>
                <a:lnTo>
                  <a:pt x="59900" y="27790"/>
                </a:lnTo>
                <a:lnTo>
                  <a:pt x="59930" y="27860"/>
                </a:lnTo>
                <a:lnTo>
                  <a:pt x="59940" y="27920"/>
                </a:lnTo>
                <a:lnTo>
                  <a:pt x="59950" y="27990"/>
                </a:lnTo>
                <a:lnTo>
                  <a:pt x="59950" y="28080"/>
                </a:lnTo>
                <a:lnTo>
                  <a:pt x="59930" y="28160"/>
                </a:lnTo>
                <a:lnTo>
                  <a:pt x="59950" y="28230"/>
                </a:lnTo>
                <a:lnTo>
                  <a:pt x="59960" y="28310"/>
                </a:lnTo>
                <a:lnTo>
                  <a:pt x="59950" y="28380"/>
                </a:lnTo>
                <a:lnTo>
                  <a:pt x="59950" y="28460"/>
                </a:lnTo>
                <a:lnTo>
                  <a:pt x="59960" y="28540"/>
                </a:lnTo>
                <a:lnTo>
                  <a:pt x="59950" y="28620"/>
                </a:lnTo>
                <a:lnTo>
                  <a:pt x="59950" y="28690"/>
                </a:lnTo>
                <a:lnTo>
                  <a:pt x="59930" y="28740"/>
                </a:lnTo>
                <a:lnTo>
                  <a:pt x="59940" y="28790"/>
                </a:lnTo>
                <a:lnTo>
                  <a:pt x="59930" y="28850"/>
                </a:lnTo>
                <a:lnTo>
                  <a:pt x="59980" y="28870"/>
                </a:lnTo>
                <a:lnTo>
                  <a:pt x="60130" y="28930"/>
                </a:lnTo>
                <a:lnTo>
                  <a:pt x="60200" y="28960"/>
                </a:lnTo>
                <a:lnTo>
                  <a:pt x="60270" y="29000"/>
                </a:lnTo>
                <a:lnTo>
                  <a:pt x="60390" y="29130"/>
                </a:lnTo>
                <a:lnTo>
                  <a:pt x="60450" y="29190"/>
                </a:lnTo>
                <a:lnTo>
                  <a:pt x="60480" y="29230"/>
                </a:lnTo>
                <a:lnTo>
                  <a:pt x="60580" y="29340"/>
                </a:lnTo>
                <a:lnTo>
                  <a:pt x="60600" y="29400"/>
                </a:lnTo>
                <a:lnTo>
                  <a:pt x="60610" y="29450"/>
                </a:lnTo>
                <a:lnTo>
                  <a:pt x="60620" y="29510"/>
                </a:lnTo>
                <a:lnTo>
                  <a:pt x="60620" y="29600"/>
                </a:lnTo>
                <a:lnTo>
                  <a:pt x="60620" y="29700"/>
                </a:lnTo>
                <a:lnTo>
                  <a:pt x="60610" y="29760"/>
                </a:lnTo>
                <a:lnTo>
                  <a:pt x="60600" y="29800"/>
                </a:lnTo>
                <a:lnTo>
                  <a:pt x="60600" y="29870"/>
                </a:lnTo>
                <a:lnTo>
                  <a:pt x="60590" y="29940"/>
                </a:lnTo>
                <a:lnTo>
                  <a:pt x="60600" y="30010"/>
                </a:lnTo>
                <a:lnTo>
                  <a:pt x="60620" y="30110"/>
                </a:lnTo>
                <a:lnTo>
                  <a:pt x="60650" y="30170"/>
                </a:lnTo>
                <a:lnTo>
                  <a:pt x="60680" y="30230"/>
                </a:lnTo>
                <a:lnTo>
                  <a:pt x="60710" y="30310"/>
                </a:lnTo>
                <a:lnTo>
                  <a:pt x="60740" y="30380"/>
                </a:lnTo>
                <a:lnTo>
                  <a:pt x="60770" y="30450"/>
                </a:lnTo>
                <a:lnTo>
                  <a:pt x="60790" y="30520"/>
                </a:lnTo>
                <a:lnTo>
                  <a:pt x="60810" y="30610"/>
                </a:lnTo>
                <a:lnTo>
                  <a:pt x="60840" y="30720"/>
                </a:lnTo>
                <a:lnTo>
                  <a:pt x="60840" y="30810"/>
                </a:lnTo>
                <a:lnTo>
                  <a:pt x="60840" y="30890"/>
                </a:lnTo>
                <a:lnTo>
                  <a:pt x="60850" y="30960"/>
                </a:lnTo>
                <a:lnTo>
                  <a:pt x="60870" y="31020"/>
                </a:lnTo>
                <a:lnTo>
                  <a:pt x="60890" y="31080"/>
                </a:lnTo>
                <a:lnTo>
                  <a:pt x="60950" y="31100"/>
                </a:lnTo>
                <a:lnTo>
                  <a:pt x="61000" y="31120"/>
                </a:lnTo>
                <a:lnTo>
                  <a:pt x="61030" y="31190"/>
                </a:lnTo>
                <a:lnTo>
                  <a:pt x="61040" y="31250"/>
                </a:lnTo>
                <a:lnTo>
                  <a:pt x="61100" y="31300"/>
                </a:lnTo>
                <a:lnTo>
                  <a:pt x="61170" y="31340"/>
                </a:lnTo>
                <a:lnTo>
                  <a:pt x="61210" y="31380"/>
                </a:lnTo>
                <a:lnTo>
                  <a:pt x="61260" y="31400"/>
                </a:lnTo>
                <a:lnTo>
                  <a:pt x="61310" y="31440"/>
                </a:lnTo>
                <a:lnTo>
                  <a:pt x="61380" y="31460"/>
                </a:lnTo>
                <a:lnTo>
                  <a:pt x="61440" y="31500"/>
                </a:lnTo>
                <a:lnTo>
                  <a:pt x="61470" y="31550"/>
                </a:lnTo>
                <a:lnTo>
                  <a:pt x="61480" y="31610"/>
                </a:lnTo>
                <a:lnTo>
                  <a:pt x="61490" y="31660"/>
                </a:lnTo>
                <a:lnTo>
                  <a:pt x="61520" y="31700"/>
                </a:lnTo>
                <a:lnTo>
                  <a:pt x="61570" y="31720"/>
                </a:lnTo>
                <a:lnTo>
                  <a:pt x="61620" y="31770"/>
                </a:lnTo>
                <a:lnTo>
                  <a:pt x="61630" y="31850"/>
                </a:lnTo>
                <a:lnTo>
                  <a:pt x="61630" y="31910"/>
                </a:lnTo>
                <a:lnTo>
                  <a:pt x="61610" y="31990"/>
                </a:lnTo>
                <a:lnTo>
                  <a:pt x="61600" y="32060"/>
                </a:lnTo>
                <a:lnTo>
                  <a:pt x="61580" y="32140"/>
                </a:lnTo>
                <a:lnTo>
                  <a:pt x="61540" y="32210"/>
                </a:lnTo>
                <a:lnTo>
                  <a:pt x="61510" y="32280"/>
                </a:lnTo>
                <a:lnTo>
                  <a:pt x="61500" y="32370"/>
                </a:lnTo>
                <a:lnTo>
                  <a:pt x="61470" y="32430"/>
                </a:lnTo>
                <a:lnTo>
                  <a:pt x="61450" y="32480"/>
                </a:lnTo>
                <a:lnTo>
                  <a:pt x="61450" y="32540"/>
                </a:lnTo>
                <a:lnTo>
                  <a:pt x="61430" y="32590"/>
                </a:lnTo>
                <a:lnTo>
                  <a:pt x="61390" y="32650"/>
                </a:lnTo>
                <a:lnTo>
                  <a:pt x="61360" y="32740"/>
                </a:lnTo>
                <a:lnTo>
                  <a:pt x="61400" y="32850"/>
                </a:lnTo>
                <a:lnTo>
                  <a:pt x="61420" y="32930"/>
                </a:lnTo>
                <a:lnTo>
                  <a:pt x="61450" y="33000"/>
                </a:lnTo>
                <a:lnTo>
                  <a:pt x="61470" y="33050"/>
                </a:lnTo>
                <a:lnTo>
                  <a:pt x="61490" y="33100"/>
                </a:lnTo>
                <a:lnTo>
                  <a:pt x="61500" y="33160"/>
                </a:lnTo>
                <a:lnTo>
                  <a:pt x="61530" y="33220"/>
                </a:lnTo>
                <a:lnTo>
                  <a:pt x="61550" y="33280"/>
                </a:lnTo>
                <a:lnTo>
                  <a:pt x="61560" y="33340"/>
                </a:lnTo>
                <a:lnTo>
                  <a:pt x="61570" y="33390"/>
                </a:lnTo>
                <a:lnTo>
                  <a:pt x="61590" y="33460"/>
                </a:lnTo>
                <a:lnTo>
                  <a:pt x="61610" y="33540"/>
                </a:lnTo>
                <a:lnTo>
                  <a:pt x="61640" y="33600"/>
                </a:lnTo>
                <a:lnTo>
                  <a:pt x="61660" y="33650"/>
                </a:lnTo>
                <a:lnTo>
                  <a:pt x="61670" y="33720"/>
                </a:lnTo>
                <a:lnTo>
                  <a:pt x="61650" y="33810"/>
                </a:lnTo>
                <a:lnTo>
                  <a:pt x="61610" y="33880"/>
                </a:lnTo>
                <a:lnTo>
                  <a:pt x="61580" y="33940"/>
                </a:lnTo>
                <a:lnTo>
                  <a:pt x="61550" y="33990"/>
                </a:lnTo>
                <a:lnTo>
                  <a:pt x="61540" y="34050"/>
                </a:lnTo>
                <a:lnTo>
                  <a:pt x="61560" y="34120"/>
                </a:lnTo>
                <a:lnTo>
                  <a:pt x="61600" y="34170"/>
                </a:lnTo>
                <a:lnTo>
                  <a:pt x="61630" y="34210"/>
                </a:lnTo>
                <a:lnTo>
                  <a:pt x="61670" y="34250"/>
                </a:lnTo>
                <a:lnTo>
                  <a:pt x="61730" y="34270"/>
                </a:lnTo>
                <a:lnTo>
                  <a:pt x="61800" y="34300"/>
                </a:lnTo>
                <a:lnTo>
                  <a:pt x="61870" y="34310"/>
                </a:lnTo>
                <a:lnTo>
                  <a:pt x="61920" y="34340"/>
                </a:lnTo>
                <a:lnTo>
                  <a:pt x="61980" y="34420"/>
                </a:lnTo>
                <a:lnTo>
                  <a:pt x="62050" y="34490"/>
                </a:lnTo>
                <a:lnTo>
                  <a:pt x="62130" y="34550"/>
                </a:lnTo>
                <a:lnTo>
                  <a:pt x="62160" y="34600"/>
                </a:lnTo>
                <a:lnTo>
                  <a:pt x="62140" y="34660"/>
                </a:lnTo>
                <a:lnTo>
                  <a:pt x="62120" y="34720"/>
                </a:lnTo>
                <a:lnTo>
                  <a:pt x="62060" y="34830"/>
                </a:lnTo>
                <a:lnTo>
                  <a:pt x="62030" y="34910"/>
                </a:lnTo>
                <a:lnTo>
                  <a:pt x="62000" y="34960"/>
                </a:lnTo>
                <a:lnTo>
                  <a:pt x="61870" y="35030"/>
                </a:lnTo>
                <a:lnTo>
                  <a:pt x="61820" y="35070"/>
                </a:lnTo>
                <a:lnTo>
                  <a:pt x="61780" y="35100"/>
                </a:lnTo>
                <a:lnTo>
                  <a:pt x="61760" y="35180"/>
                </a:lnTo>
                <a:lnTo>
                  <a:pt x="61780" y="35250"/>
                </a:lnTo>
                <a:lnTo>
                  <a:pt x="61830" y="35400"/>
                </a:lnTo>
                <a:lnTo>
                  <a:pt x="61870" y="35470"/>
                </a:lnTo>
                <a:lnTo>
                  <a:pt x="61910" y="35500"/>
                </a:lnTo>
                <a:lnTo>
                  <a:pt x="62100" y="35570"/>
                </a:lnTo>
                <a:lnTo>
                  <a:pt x="62150" y="35610"/>
                </a:lnTo>
                <a:lnTo>
                  <a:pt x="62230" y="35780"/>
                </a:lnTo>
                <a:lnTo>
                  <a:pt x="62270" y="35860"/>
                </a:lnTo>
                <a:lnTo>
                  <a:pt x="62290" y="35920"/>
                </a:lnTo>
                <a:lnTo>
                  <a:pt x="62310" y="36000"/>
                </a:lnTo>
                <a:lnTo>
                  <a:pt x="62330" y="36080"/>
                </a:lnTo>
                <a:lnTo>
                  <a:pt x="62360" y="36150"/>
                </a:lnTo>
                <a:lnTo>
                  <a:pt x="62340" y="36240"/>
                </a:lnTo>
                <a:lnTo>
                  <a:pt x="62320" y="36320"/>
                </a:lnTo>
                <a:lnTo>
                  <a:pt x="62290" y="36410"/>
                </a:lnTo>
                <a:lnTo>
                  <a:pt x="62270" y="36470"/>
                </a:lnTo>
                <a:lnTo>
                  <a:pt x="62240" y="36530"/>
                </a:lnTo>
                <a:lnTo>
                  <a:pt x="62200" y="36580"/>
                </a:lnTo>
                <a:lnTo>
                  <a:pt x="62140" y="36650"/>
                </a:lnTo>
                <a:lnTo>
                  <a:pt x="62090" y="36690"/>
                </a:lnTo>
                <a:lnTo>
                  <a:pt x="62040" y="36760"/>
                </a:lnTo>
                <a:lnTo>
                  <a:pt x="62050" y="36820"/>
                </a:lnTo>
                <a:lnTo>
                  <a:pt x="62080" y="36860"/>
                </a:lnTo>
                <a:lnTo>
                  <a:pt x="62120" y="36920"/>
                </a:lnTo>
                <a:lnTo>
                  <a:pt x="62180" y="36970"/>
                </a:lnTo>
                <a:lnTo>
                  <a:pt x="62220" y="37010"/>
                </a:lnTo>
                <a:lnTo>
                  <a:pt x="62260" y="37120"/>
                </a:lnTo>
                <a:lnTo>
                  <a:pt x="62180" y="37190"/>
                </a:lnTo>
                <a:lnTo>
                  <a:pt x="62190" y="37300"/>
                </a:lnTo>
                <a:lnTo>
                  <a:pt x="62190" y="37360"/>
                </a:lnTo>
                <a:lnTo>
                  <a:pt x="62190" y="37430"/>
                </a:lnTo>
                <a:lnTo>
                  <a:pt x="62170" y="37480"/>
                </a:lnTo>
                <a:lnTo>
                  <a:pt x="62170" y="37530"/>
                </a:lnTo>
                <a:lnTo>
                  <a:pt x="62130" y="37670"/>
                </a:lnTo>
                <a:lnTo>
                  <a:pt x="62210" y="37740"/>
                </a:lnTo>
                <a:lnTo>
                  <a:pt x="62280" y="37780"/>
                </a:lnTo>
                <a:lnTo>
                  <a:pt x="62300" y="37860"/>
                </a:lnTo>
                <a:lnTo>
                  <a:pt x="62310" y="37930"/>
                </a:lnTo>
                <a:lnTo>
                  <a:pt x="62330" y="37980"/>
                </a:lnTo>
                <a:lnTo>
                  <a:pt x="62350" y="38040"/>
                </a:lnTo>
                <a:lnTo>
                  <a:pt x="62380" y="38100"/>
                </a:lnTo>
                <a:lnTo>
                  <a:pt x="62440" y="38170"/>
                </a:lnTo>
                <a:lnTo>
                  <a:pt x="62490" y="38250"/>
                </a:lnTo>
                <a:lnTo>
                  <a:pt x="62460" y="38340"/>
                </a:lnTo>
                <a:lnTo>
                  <a:pt x="62420" y="38410"/>
                </a:lnTo>
                <a:lnTo>
                  <a:pt x="62390" y="38480"/>
                </a:lnTo>
                <a:lnTo>
                  <a:pt x="62390" y="38540"/>
                </a:lnTo>
                <a:lnTo>
                  <a:pt x="62400" y="38620"/>
                </a:lnTo>
                <a:lnTo>
                  <a:pt x="62400" y="38690"/>
                </a:lnTo>
                <a:lnTo>
                  <a:pt x="62460" y="38770"/>
                </a:lnTo>
                <a:lnTo>
                  <a:pt x="62470" y="38830"/>
                </a:lnTo>
                <a:lnTo>
                  <a:pt x="62500" y="38900"/>
                </a:lnTo>
                <a:lnTo>
                  <a:pt x="62540" y="38950"/>
                </a:lnTo>
                <a:lnTo>
                  <a:pt x="62580" y="38990"/>
                </a:lnTo>
                <a:lnTo>
                  <a:pt x="62620" y="39040"/>
                </a:lnTo>
                <a:lnTo>
                  <a:pt x="62650" y="39090"/>
                </a:lnTo>
                <a:lnTo>
                  <a:pt x="62700" y="39140"/>
                </a:lnTo>
                <a:lnTo>
                  <a:pt x="62740" y="39210"/>
                </a:lnTo>
                <a:lnTo>
                  <a:pt x="62740" y="39290"/>
                </a:lnTo>
                <a:lnTo>
                  <a:pt x="62740" y="39360"/>
                </a:lnTo>
                <a:lnTo>
                  <a:pt x="62740" y="39420"/>
                </a:lnTo>
                <a:lnTo>
                  <a:pt x="62740" y="39480"/>
                </a:lnTo>
                <a:lnTo>
                  <a:pt x="62780" y="39550"/>
                </a:lnTo>
                <a:lnTo>
                  <a:pt x="62800" y="39600"/>
                </a:lnTo>
                <a:lnTo>
                  <a:pt x="62840" y="39710"/>
                </a:lnTo>
                <a:lnTo>
                  <a:pt x="62850" y="39770"/>
                </a:lnTo>
                <a:lnTo>
                  <a:pt x="62870" y="39830"/>
                </a:lnTo>
                <a:lnTo>
                  <a:pt x="62890" y="39910"/>
                </a:lnTo>
                <a:lnTo>
                  <a:pt x="62900" y="40030"/>
                </a:lnTo>
                <a:lnTo>
                  <a:pt x="62920" y="40110"/>
                </a:lnTo>
                <a:lnTo>
                  <a:pt x="62920" y="40170"/>
                </a:lnTo>
                <a:lnTo>
                  <a:pt x="62920" y="40260"/>
                </a:lnTo>
                <a:lnTo>
                  <a:pt x="62920" y="40320"/>
                </a:lnTo>
                <a:lnTo>
                  <a:pt x="62900" y="40380"/>
                </a:lnTo>
                <a:lnTo>
                  <a:pt x="62870" y="40440"/>
                </a:lnTo>
                <a:lnTo>
                  <a:pt x="62850" y="40500"/>
                </a:lnTo>
                <a:lnTo>
                  <a:pt x="62840" y="40550"/>
                </a:lnTo>
                <a:lnTo>
                  <a:pt x="62840" y="40620"/>
                </a:lnTo>
                <a:lnTo>
                  <a:pt x="62830" y="40720"/>
                </a:lnTo>
                <a:lnTo>
                  <a:pt x="62830" y="40780"/>
                </a:lnTo>
                <a:lnTo>
                  <a:pt x="62830" y="40870"/>
                </a:lnTo>
                <a:lnTo>
                  <a:pt x="62830" y="40930"/>
                </a:lnTo>
                <a:lnTo>
                  <a:pt x="62840" y="40990"/>
                </a:lnTo>
                <a:lnTo>
                  <a:pt x="62870" y="41070"/>
                </a:lnTo>
                <a:lnTo>
                  <a:pt x="62890" y="41120"/>
                </a:lnTo>
                <a:lnTo>
                  <a:pt x="62910" y="41170"/>
                </a:lnTo>
                <a:lnTo>
                  <a:pt x="62920" y="41250"/>
                </a:lnTo>
                <a:lnTo>
                  <a:pt x="62910" y="41340"/>
                </a:lnTo>
                <a:lnTo>
                  <a:pt x="62920" y="41420"/>
                </a:lnTo>
                <a:lnTo>
                  <a:pt x="62930" y="41480"/>
                </a:lnTo>
                <a:lnTo>
                  <a:pt x="62950" y="41540"/>
                </a:lnTo>
                <a:lnTo>
                  <a:pt x="62970" y="41590"/>
                </a:lnTo>
                <a:lnTo>
                  <a:pt x="62990" y="41640"/>
                </a:lnTo>
                <a:lnTo>
                  <a:pt x="63020" y="41700"/>
                </a:lnTo>
                <a:lnTo>
                  <a:pt x="63040" y="41780"/>
                </a:lnTo>
                <a:lnTo>
                  <a:pt x="63050" y="41840"/>
                </a:lnTo>
                <a:lnTo>
                  <a:pt x="63060" y="41910"/>
                </a:lnTo>
                <a:lnTo>
                  <a:pt x="63060" y="41970"/>
                </a:lnTo>
                <a:lnTo>
                  <a:pt x="63060" y="42030"/>
                </a:lnTo>
                <a:lnTo>
                  <a:pt x="63060" y="42090"/>
                </a:lnTo>
                <a:lnTo>
                  <a:pt x="63070" y="42160"/>
                </a:lnTo>
                <a:lnTo>
                  <a:pt x="63070" y="42220"/>
                </a:lnTo>
                <a:lnTo>
                  <a:pt x="63100" y="42280"/>
                </a:lnTo>
                <a:lnTo>
                  <a:pt x="63110" y="42390"/>
                </a:lnTo>
                <a:lnTo>
                  <a:pt x="63110" y="42460"/>
                </a:lnTo>
                <a:lnTo>
                  <a:pt x="63110" y="42510"/>
                </a:lnTo>
                <a:lnTo>
                  <a:pt x="63110" y="42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