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Kampong Speu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Cambodia • State Map | Fully Editable Vector Shape</a:t>
            </a:r>
          </a:p>
        </p:txBody>
      </p:sp>
      <p:sp>
        <p:nvSpPr>
          <p:cNvPr id="101" name="Kampong Speu"/>
          <p:cNvSpPr/>
          <p:nvPr/>
        </p:nvSpPr>
        <p:spPr>
          <a:xfrm>
            <a:off x="3135559" y="1325880"/>
            <a:ext cx="5920575" cy="4937760"/>
          </a:xfrm>
          <a:custGeom>
            <a:avLst/>
            <a:gdLst/>
            <a:ahLst/>
            <a:cxnLst/>
            <a:rect l="0" t="0" r="100000" b="83400"/>
            <a:pathLst>
              <a:path w="100000" h="83400">
                <a:moveTo>
                  <a:pt x="36670" y="50070"/>
                </a:moveTo>
                <a:lnTo>
                  <a:pt x="36700" y="50130"/>
                </a:lnTo>
                <a:lnTo>
                  <a:pt x="36720" y="50200"/>
                </a:lnTo>
                <a:lnTo>
                  <a:pt x="36730" y="50250"/>
                </a:lnTo>
                <a:lnTo>
                  <a:pt x="36750" y="50330"/>
                </a:lnTo>
                <a:lnTo>
                  <a:pt x="36760" y="50420"/>
                </a:lnTo>
                <a:lnTo>
                  <a:pt x="36780" y="50510"/>
                </a:lnTo>
                <a:lnTo>
                  <a:pt x="36820" y="50590"/>
                </a:lnTo>
                <a:lnTo>
                  <a:pt x="36830" y="50650"/>
                </a:lnTo>
                <a:lnTo>
                  <a:pt x="36860" y="50720"/>
                </a:lnTo>
                <a:lnTo>
                  <a:pt x="36870" y="50770"/>
                </a:lnTo>
                <a:lnTo>
                  <a:pt x="36900" y="50830"/>
                </a:lnTo>
                <a:lnTo>
                  <a:pt x="36910" y="50890"/>
                </a:lnTo>
                <a:lnTo>
                  <a:pt x="36940" y="50970"/>
                </a:lnTo>
                <a:lnTo>
                  <a:pt x="36960" y="51030"/>
                </a:lnTo>
                <a:lnTo>
                  <a:pt x="36990" y="51100"/>
                </a:lnTo>
                <a:lnTo>
                  <a:pt x="37050" y="51170"/>
                </a:lnTo>
                <a:lnTo>
                  <a:pt x="37110" y="51210"/>
                </a:lnTo>
                <a:lnTo>
                  <a:pt x="37270" y="51240"/>
                </a:lnTo>
                <a:lnTo>
                  <a:pt x="37320" y="51280"/>
                </a:lnTo>
                <a:lnTo>
                  <a:pt x="37420" y="51310"/>
                </a:lnTo>
                <a:lnTo>
                  <a:pt x="37510" y="51320"/>
                </a:lnTo>
                <a:lnTo>
                  <a:pt x="37580" y="51330"/>
                </a:lnTo>
                <a:lnTo>
                  <a:pt x="37620" y="51390"/>
                </a:lnTo>
                <a:lnTo>
                  <a:pt x="37660" y="51460"/>
                </a:lnTo>
                <a:lnTo>
                  <a:pt x="37690" y="51500"/>
                </a:lnTo>
                <a:lnTo>
                  <a:pt x="37700" y="51560"/>
                </a:lnTo>
                <a:lnTo>
                  <a:pt x="37700" y="51630"/>
                </a:lnTo>
                <a:lnTo>
                  <a:pt x="37730" y="51680"/>
                </a:lnTo>
                <a:lnTo>
                  <a:pt x="37750" y="51730"/>
                </a:lnTo>
                <a:lnTo>
                  <a:pt x="37770" y="51790"/>
                </a:lnTo>
                <a:lnTo>
                  <a:pt x="37770" y="51910"/>
                </a:lnTo>
                <a:lnTo>
                  <a:pt x="37750" y="51980"/>
                </a:lnTo>
                <a:lnTo>
                  <a:pt x="37710" y="52090"/>
                </a:lnTo>
                <a:lnTo>
                  <a:pt x="37660" y="52190"/>
                </a:lnTo>
                <a:lnTo>
                  <a:pt x="37650" y="52270"/>
                </a:lnTo>
                <a:lnTo>
                  <a:pt x="37650" y="52340"/>
                </a:lnTo>
                <a:lnTo>
                  <a:pt x="37680" y="52380"/>
                </a:lnTo>
                <a:lnTo>
                  <a:pt x="37700" y="52470"/>
                </a:lnTo>
                <a:lnTo>
                  <a:pt x="37730" y="52540"/>
                </a:lnTo>
                <a:lnTo>
                  <a:pt x="37770" y="52590"/>
                </a:lnTo>
                <a:lnTo>
                  <a:pt x="37800" y="52630"/>
                </a:lnTo>
                <a:lnTo>
                  <a:pt x="37810" y="52690"/>
                </a:lnTo>
                <a:lnTo>
                  <a:pt x="37860" y="52720"/>
                </a:lnTo>
                <a:lnTo>
                  <a:pt x="37850" y="52790"/>
                </a:lnTo>
                <a:lnTo>
                  <a:pt x="37830" y="52840"/>
                </a:lnTo>
                <a:lnTo>
                  <a:pt x="37820" y="52910"/>
                </a:lnTo>
                <a:lnTo>
                  <a:pt x="37840" y="52980"/>
                </a:lnTo>
                <a:lnTo>
                  <a:pt x="37880" y="53020"/>
                </a:lnTo>
                <a:lnTo>
                  <a:pt x="37930" y="53070"/>
                </a:lnTo>
                <a:lnTo>
                  <a:pt x="37980" y="53110"/>
                </a:lnTo>
                <a:lnTo>
                  <a:pt x="38020" y="53150"/>
                </a:lnTo>
                <a:lnTo>
                  <a:pt x="38080" y="53200"/>
                </a:lnTo>
                <a:lnTo>
                  <a:pt x="38160" y="53240"/>
                </a:lnTo>
                <a:lnTo>
                  <a:pt x="38250" y="53290"/>
                </a:lnTo>
                <a:lnTo>
                  <a:pt x="38300" y="53310"/>
                </a:lnTo>
                <a:lnTo>
                  <a:pt x="38340" y="53370"/>
                </a:lnTo>
                <a:lnTo>
                  <a:pt x="38400" y="53400"/>
                </a:lnTo>
                <a:lnTo>
                  <a:pt x="38460" y="53460"/>
                </a:lnTo>
                <a:lnTo>
                  <a:pt x="38520" y="53490"/>
                </a:lnTo>
                <a:lnTo>
                  <a:pt x="38550" y="53540"/>
                </a:lnTo>
                <a:lnTo>
                  <a:pt x="38620" y="53580"/>
                </a:lnTo>
                <a:lnTo>
                  <a:pt x="38630" y="53660"/>
                </a:lnTo>
                <a:lnTo>
                  <a:pt x="38650" y="53720"/>
                </a:lnTo>
                <a:lnTo>
                  <a:pt x="38700" y="53780"/>
                </a:lnTo>
                <a:lnTo>
                  <a:pt x="38720" y="53840"/>
                </a:lnTo>
                <a:lnTo>
                  <a:pt x="38750" y="53880"/>
                </a:lnTo>
                <a:lnTo>
                  <a:pt x="38800" y="53940"/>
                </a:lnTo>
                <a:lnTo>
                  <a:pt x="38830" y="54010"/>
                </a:lnTo>
                <a:lnTo>
                  <a:pt x="38820" y="54090"/>
                </a:lnTo>
                <a:lnTo>
                  <a:pt x="38790" y="54130"/>
                </a:lnTo>
                <a:lnTo>
                  <a:pt x="38790" y="54190"/>
                </a:lnTo>
                <a:lnTo>
                  <a:pt x="38770" y="54240"/>
                </a:lnTo>
                <a:lnTo>
                  <a:pt x="38790" y="54310"/>
                </a:lnTo>
                <a:lnTo>
                  <a:pt x="38810" y="54360"/>
                </a:lnTo>
                <a:lnTo>
                  <a:pt x="38810" y="54420"/>
                </a:lnTo>
                <a:lnTo>
                  <a:pt x="38820" y="54470"/>
                </a:lnTo>
                <a:lnTo>
                  <a:pt x="38850" y="54510"/>
                </a:lnTo>
                <a:lnTo>
                  <a:pt x="38910" y="54550"/>
                </a:lnTo>
                <a:lnTo>
                  <a:pt x="38950" y="54610"/>
                </a:lnTo>
                <a:lnTo>
                  <a:pt x="38950" y="54670"/>
                </a:lnTo>
                <a:lnTo>
                  <a:pt x="39000" y="54720"/>
                </a:lnTo>
                <a:lnTo>
                  <a:pt x="39040" y="54780"/>
                </a:lnTo>
                <a:lnTo>
                  <a:pt x="39100" y="54850"/>
                </a:lnTo>
                <a:lnTo>
                  <a:pt x="39170" y="54890"/>
                </a:lnTo>
                <a:lnTo>
                  <a:pt x="39200" y="54940"/>
                </a:lnTo>
                <a:lnTo>
                  <a:pt x="39240" y="54970"/>
                </a:lnTo>
                <a:lnTo>
                  <a:pt x="39280" y="55010"/>
                </a:lnTo>
                <a:lnTo>
                  <a:pt x="39320" y="55040"/>
                </a:lnTo>
                <a:lnTo>
                  <a:pt x="39350" y="55080"/>
                </a:lnTo>
                <a:lnTo>
                  <a:pt x="39390" y="55130"/>
                </a:lnTo>
                <a:lnTo>
                  <a:pt x="39430" y="55170"/>
                </a:lnTo>
                <a:lnTo>
                  <a:pt x="39460" y="55210"/>
                </a:lnTo>
                <a:lnTo>
                  <a:pt x="39510" y="55290"/>
                </a:lnTo>
                <a:lnTo>
                  <a:pt x="39550" y="55360"/>
                </a:lnTo>
                <a:lnTo>
                  <a:pt x="39630" y="55420"/>
                </a:lnTo>
                <a:lnTo>
                  <a:pt x="39670" y="55460"/>
                </a:lnTo>
                <a:lnTo>
                  <a:pt x="39710" y="55490"/>
                </a:lnTo>
                <a:lnTo>
                  <a:pt x="39750" y="55500"/>
                </a:lnTo>
                <a:lnTo>
                  <a:pt x="39830" y="55480"/>
                </a:lnTo>
                <a:lnTo>
                  <a:pt x="39930" y="55470"/>
                </a:lnTo>
                <a:lnTo>
                  <a:pt x="39990" y="55500"/>
                </a:lnTo>
                <a:lnTo>
                  <a:pt x="40070" y="55520"/>
                </a:lnTo>
                <a:lnTo>
                  <a:pt x="40140" y="55510"/>
                </a:lnTo>
                <a:lnTo>
                  <a:pt x="40190" y="55540"/>
                </a:lnTo>
                <a:lnTo>
                  <a:pt x="40250" y="55540"/>
                </a:lnTo>
                <a:lnTo>
                  <a:pt x="40300" y="55590"/>
                </a:lnTo>
                <a:lnTo>
                  <a:pt x="40360" y="55580"/>
                </a:lnTo>
                <a:lnTo>
                  <a:pt x="40410" y="55610"/>
                </a:lnTo>
                <a:lnTo>
                  <a:pt x="40470" y="55630"/>
                </a:lnTo>
                <a:lnTo>
                  <a:pt x="40540" y="55640"/>
                </a:lnTo>
                <a:lnTo>
                  <a:pt x="40600" y="55640"/>
                </a:lnTo>
                <a:lnTo>
                  <a:pt x="40670" y="55660"/>
                </a:lnTo>
                <a:lnTo>
                  <a:pt x="40730" y="55670"/>
                </a:lnTo>
                <a:lnTo>
                  <a:pt x="40800" y="55660"/>
                </a:lnTo>
                <a:lnTo>
                  <a:pt x="40860" y="55660"/>
                </a:lnTo>
                <a:lnTo>
                  <a:pt x="40910" y="55670"/>
                </a:lnTo>
                <a:lnTo>
                  <a:pt x="40980" y="55690"/>
                </a:lnTo>
                <a:lnTo>
                  <a:pt x="41070" y="55710"/>
                </a:lnTo>
                <a:lnTo>
                  <a:pt x="41140" y="55750"/>
                </a:lnTo>
                <a:lnTo>
                  <a:pt x="41210" y="55730"/>
                </a:lnTo>
                <a:lnTo>
                  <a:pt x="41300" y="55760"/>
                </a:lnTo>
                <a:lnTo>
                  <a:pt x="41350" y="55830"/>
                </a:lnTo>
                <a:lnTo>
                  <a:pt x="41390" y="55880"/>
                </a:lnTo>
                <a:lnTo>
                  <a:pt x="41410" y="55930"/>
                </a:lnTo>
                <a:lnTo>
                  <a:pt x="41470" y="55950"/>
                </a:lnTo>
                <a:lnTo>
                  <a:pt x="41540" y="55980"/>
                </a:lnTo>
                <a:lnTo>
                  <a:pt x="41600" y="56020"/>
                </a:lnTo>
                <a:lnTo>
                  <a:pt x="41660" y="56080"/>
                </a:lnTo>
                <a:lnTo>
                  <a:pt x="41720" y="56080"/>
                </a:lnTo>
                <a:lnTo>
                  <a:pt x="41760" y="56040"/>
                </a:lnTo>
                <a:lnTo>
                  <a:pt x="41820" y="56040"/>
                </a:lnTo>
                <a:lnTo>
                  <a:pt x="41880" y="56050"/>
                </a:lnTo>
                <a:lnTo>
                  <a:pt x="41950" y="56040"/>
                </a:lnTo>
                <a:lnTo>
                  <a:pt x="41990" y="56060"/>
                </a:lnTo>
                <a:lnTo>
                  <a:pt x="42050" y="56070"/>
                </a:lnTo>
                <a:lnTo>
                  <a:pt x="42110" y="56100"/>
                </a:lnTo>
                <a:lnTo>
                  <a:pt x="42180" y="56080"/>
                </a:lnTo>
                <a:lnTo>
                  <a:pt x="42250" y="56060"/>
                </a:lnTo>
                <a:lnTo>
                  <a:pt x="42310" y="56050"/>
                </a:lnTo>
                <a:lnTo>
                  <a:pt x="42380" y="56030"/>
                </a:lnTo>
                <a:lnTo>
                  <a:pt x="42440" y="56040"/>
                </a:lnTo>
                <a:lnTo>
                  <a:pt x="42510" y="55980"/>
                </a:lnTo>
                <a:lnTo>
                  <a:pt x="42580" y="55980"/>
                </a:lnTo>
                <a:lnTo>
                  <a:pt x="42630" y="55990"/>
                </a:lnTo>
                <a:lnTo>
                  <a:pt x="42680" y="55960"/>
                </a:lnTo>
                <a:lnTo>
                  <a:pt x="42740" y="55940"/>
                </a:lnTo>
                <a:lnTo>
                  <a:pt x="42780" y="55850"/>
                </a:lnTo>
                <a:lnTo>
                  <a:pt x="42840" y="55800"/>
                </a:lnTo>
                <a:lnTo>
                  <a:pt x="42900" y="55750"/>
                </a:lnTo>
                <a:lnTo>
                  <a:pt x="42960" y="55720"/>
                </a:lnTo>
                <a:lnTo>
                  <a:pt x="42970" y="55660"/>
                </a:lnTo>
                <a:lnTo>
                  <a:pt x="43010" y="55610"/>
                </a:lnTo>
                <a:lnTo>
                  <a:pt x="43090" y="55560"/>
                </a:lnTo>
                <a:lnTo>
                  <a:pt x="43150" y="55530"/>
                </a:lnTo>
                <a:lnTo>
                  <a:pt x="43170" y="55460"/>
                </a:lnTo>
                <a:lnTo>
                  <a:pt x="43230" y="55400"/>
                </a:lnTo>
                <a:lnTo>
                  <a:pt x="43300" y="55360"/>
                </a:lnTo>
                <a:lnTo>
                  <a:pt x="43360" y="55310"/>
                </a:lnTo>
                <a:lnTo>
                  <a:pt x="43390" y="55240"/>
                </a:lnTo>
                <a:lnTo>
                  <a:pt x="43460" y="55190"/>
                </a:lnTo>
                <a:lnTo>
                  <a:pt x="43490" y="55110"/>
                </a:lnTo>
                <a:lnTo>
                  <a:pt x="43560" y="55110"/>
                </a:lnTo>
                <a:lnTo>
                  <a:pt x="43650" y="55080"/>
                </a:lnTo>
                <a:lnTo>
                  <a:pt x="43720" y="55060"/>
                </a:lnTo>
                <a:lnTo>
                  <a:pt x="43780" y="55000"/>
                </a:lnTo>
                <a:lnTo>
                  <a:pt x="43830" y="54980"/>
                </a:lnTo>
                <a:lnTo>
                  <a:pt x="43880" y="54950"/>
                </a:lnTo>
                <a:lnTo>
                  <a:pt x="43950" y="54890"/>
                </a:lnTo>
                <a:lnTo>
                  <a:pt x="44010" y="54840"/>
                </a:lnTo>
                <a:lnTo>
                  <a:pt x="44070" y="54830"/>
                </a:lnTo>
                <a:lnTo>
                  <a:pt x="44130" y="54810"/>
                </a:lnTo>
                <a:lnTo>
                  <a:pt x="44230" y="54820"/>
                </a:lnTo>
                <a:lnTo>
                  <a:pt x="44290" y="54840"/>
                </a:lnTo>
                <a:lnTo>
                  <a:pt x="44340" y="54820"/>
                </a:lnTo>
                <a:lnTo>
                  <a:pt x="44410" y="54790"/>
                </a:lnTo>
                <a:lnTo>
                  <a:pt x="44480" y="54760"/>
                </a:lnTo>
                <a:lnTo>
                  <a:pt x="44540" y="54780"/>
                </a:lnTo>
                <a:lnTo>
                  <a:pt x="44610" y="54790"/>
                </a:lnTo>
                <a:lnTo>
                  <a:pt x="44660" y="54800"/>
                </a:lnTo>
                <a:lnTo>
                  <a:pt x="44720" y="54810"/>
                </a:lnTo>
                <a:lnTo>
                  <a:pt x="44780" y="54830"/>
                </a:lnTo>
                <a:lnTo>
                  <a:pt x="44830" y="54860"/>
                </a:lnTo>
                <a:lnTo>
                  <a:pt x="44920" y="54810"/>
                </a:lnTo>
                <a:lnTo>
                  <a:pt x="44990" y="54810"/>
                </a:lnTo>
                <a:lnTo>
                  <a:pt x="45050" y="54770"/>
                </a:lnTo>
                <a:lnTo>
                  <a:pt x="45120" y="54690"/>
                </a:lnTo>
                <a:lnTo>
                  <a:pt x="45190" y="54710"/>
                </a:lnTo>
                <a:lnTo>
                  <a:pt x="45250" y="54750"/>
                </a:lnTo>
                <a:lnTo>
                  <a:pt x="45310" y="54770"/>
                </a:lnTo>
                <a:lnTo>
                  <a:pt x="45370" y="54780"/>
                </a:lnTo>
                <a:lnTo>
                  <a:pt x="45430" y="54770"/>
                </a:lnTo>
                <a:lnTo>
                  <a:pt x="45480" y="54760"/>
                </a:lnTo>
                <a:lnTo>
                  <a:pt x="45520" y="54720"/>
                </a:lnTo>
                <a:lnTo>
                  <a:pt x="45570" y="54690"/>
                </a:lnTo>
                <a:lnTo>
                  <a:pt x="45640" y="54700"/>
                </a:lnTo>
                <a:lnTo>
                  <a:pt x="45680" y="54680"/>
                </a:lnTo>
                <a:lnTo>
                  <a:pt x="45740" y="54650"/>
                </a:lnTo>
                <a:lnTo>
                  <a:pt x="45740" y="54590"/>
                </a:lnTo>
                <a:lnTo>
                  <a:pt x="45750" y="54530"/>
                </a:lnTo>
                <a:lnTo>
                  <a:pt x="45850" y="54510"/>
                </a:lnTo>
                <a:lnTo>
                  <a:pt x="45910" y="54470"/>
                </a:lnTo>
                <a:lnTo>
                  <a:pt x="45980" y="54440"/>
                </a:lnTo>
                <a:lnTo>
                  <a:pt x="46000" y="54510"/>
                </a:lnTo>
                <a:lnTo>
                  <a:pt x="46060" y="54540"/>
                </a:lnTo>
                <a:lnTo>
                  <a:pt x="46130" y="54550"/>
                </a:lnTo>
                <a:lnTo>
                  <a:pt x="46190" y="54570"/>
                </a:lnTo>
                <a:lnTo>
                  <a:pt x="46180" y="54670"/>
                </a:lnTo>
                <a:lnTo>
                  <a:pt x="46180" y="54760"/>
                </a:lnTo>
                <a:lnTo>
                  <a:pt x="46190" y="54820"/>
                </a:lnTo>
                <a:lnTo>
                  <a:pt x="46190" y="54880"/>
                </a:lnTo>
                <a:lnTo>
                  <a:pt x="46180" y="54940"/>
                </a:lnTo>
                <a:lnTo>
                  <a:pt x="46160" y="55020"/>
                </a:lnTo>
                <a:lnTo>
                  <a:pt x="46130" y="55090"/>
                </a:lnTo>
                <a:lnTo>
                  <a:pt x="46110" y="55140"/>
                </a:lnTo>
                <a:lnTo>
                  <a:pt x="46080" y="55190"/>
                </a:lnTo>
                <a:lnTo>
                  <a:pt x="45890" y="55790"/>
                </a:lnTo>
                <a:lnTo>
                  <a:pt x="45830" y="55970"/>
                </a:lnTo>
                <a:lnTo>
                  <a:pt x="45770" y="56130"/>
                </a:lnTo>
                <a:lnTo>
                  <a:pt x="45730" y="56200"/>
                </a:lnTo>
                <a:lnTo>
                  <a:pt x="45690" y="56330"/>
                </a:lnTo>
                <a:lnTo>
                  <a:pt x="45650" y="56420"/>
                </a:lnTo>
                <a:lnTo>
                  <a:pt x="45620" y="56480"/>
                </a:lnTo>
                <a:lnTo>
                  <a:pt x="45570" y="56560"/>
                </a:lnTo>
                <a:lnTo>
                  <a:pt x="45440" y="56760"/>
                </a:lnTo>
                <a:lnTo>
                  <a:pt x="45330" y="56960"/>
                </a:lnTo>
                <a:lnTo>
                  <a:pt x="45270" y="57090"/>
                </a:lnTo>
                <a:lnTo>
                  <a:pt x="45230" y="57220"/>
                </a:lnTo>
                <a:lnTo>
                  <a:pt x="45190" y="57310"/>
                </a:lnTo>
                <a:lnTo>
                  <a:pt x="45190" y="57400"/>
                </a:lnTo>
                <a:lnTo>
                  <a:pt x="45150" y="57500"/>
                </a:lnTo>
                <a:lnTo>
                  <a:pt x="45090" y="57660"/>
                </a:lnTo>
                <a:lnTo>
                  <a:pt x="45070" y="57740"/>
                </a:lnTo>
                <a:lnTo>
                  <a:pt x="45060" y="57820"/>
                </a:lnTo>
                <a:lnTo>
                  <a:pt x="45060" y="57890"/>
                </a:lnTo>
                <a:lnTo>
                  <a:pt x="45040" y="57940"/>
                </a:lnTo>
                <a:lnTo>
                  <a:pt x="44990" y="58070"/>
                </a:lnTo>
                <a:lnTo>
                  <a:pt x="44980" y="58160"/>
                </a:lnTo>
                <a:lnTo>
                  <a:pt x="44960" y="58280"/>
                </a:lnTo>
                <a:lnTo>
                  <a:pt x="44920" y="58440"/>
                </a:lnTo>
                <a:lnTo>
                  <a:pt x="44930" y="58520"/>
                </a:lnTo>
                <a:lnTo>
                  <a:pt x="44910" y="58700"/>
                </a:lnTo>
                <a:lnTo>
                  <a:pt x="44910" y="58820"/>
                </a:lnTo>
                <a:lnTo>
                  <a:pt x="44920" y="58950"/>
                </a:lnTo>
                <a:lnTo>
                  <a:pt x="44930" y="59050"/>
                </a:lnTo>
                <a:lnTo>
                  <a:pt x="44930" y="59160"/>
                </a:lnTo>
                <a:lnTo>
                  <a:pt x="44910" y="59220"/>
                </a:lnTo>
                <a:lnTo>
                  <a:pt x="44890" y="59310"/>
                </a:lnTo>
                <a:lnTo>
                  <a:pt x="44890" y="59360"/>
                </a:lnTo>
                <a:lnTo>
                  <a:pt x="44890" y="59440"/>
                </a:lnTo>
                <a:lnTo>
                  <a:pt x="44850" y="59520"/>
                </a:lnTo>
                <a:lnTo>
                  <a:pt x="44810" y="59620"/>
                </a:lnTo>
                <a:lnTo>
                  <a:pt x="44790" y="59720"/>
                </a:lnTo>
                <a:lnTo>
                  <a:pt x="44760" y="59830"/>
                </a:lnTo>
                <a:lnTo>
                  <a:pt x="44740" y="59920"/>
                </a:lnTo>
                <a:lnTo>
                  <a:pt x="44720" y="60000"/>
                </a:lnTo>
                <a:lnTo>
                  <a:pt x="44710" y="60100"/>
                </a:lnTo>
                <a:lnTo>
                  <a:pt x="44700" y="60170"/>
                </a:lnTo>
                <a:lnTo>
                  <a:pt x="44670" y="60240"/>
                </a:lnTo>
                <a:lnTo>
                  <a:pt x="44640" y="60310"/>
                </a:lnTo>
                <a:lnTo>
                  <a:pt x="44660" y="60380"/>
                </a:lnTo>
                <a:lnTo>
                  <a:pt x="44660" y="60490"/>
                </a:lnTo>
                <a:lnTo>
                  <a:pt x="44650" y="60570"/>
                </a:lnTo>
                <a:lnTo>
                  <a:pt x="44650" y="60650"/>
                </a:lnTo>
                <a:lnTo>
                  <a:pt x="44630" y="60730"/>
                </a:lnTo>
                <a:lnTo>
                  <a:pt x="44620" y="60820"/>
                </a:lnTo>
                <a:lnTo>
                  <a:pt x="44600" y="60920"/>
                </a:lnTo>
                <a:lnTo>
                  <a:pt x="44580" y="61010"/>
                </a:lnTo>
                <a:lnTo>
                  <a:pt x="44550" y="61110"/>
                </a:lnTo>
                <a:lnTo>
                  <a:pt x="44560" y="61190"/>
                </a:lnTo>
                <a:lnTo>
                  <a:pt x="44550" y="61260"/>
                </a:lnTo>
                <a:lnTo>
                  <a:pt x="44550" y="61360"/>
                </a:lnTo>
                <a:lnTo>
                  <a:pt x="44640" y="61380"/>
                </a:lnTo>
                <a:lnTo>
                  <a:pt x="44690" y="61430"/>
                </a:lnTo>
                <a:lnTo>
                  <a:pt x="44740" y="61480"/>
                </a:lnTo>
                <a:lnTo>
                  <a:pt x="44810" y="61510"/>
                </a:lnTo>
                <a:lnTo>
                  <a:pt x="44850" y="61530"/>
                </a:lnTo>
                <a:lnTo>
                  <a:pt x="44890" y="61570"/>
                </a:lnTo>
                <a:lnTo>
                  <a:pt x="44930" y="61600"/>
                </a:lnTo>
                <a:lnTo>
                  <a:pt x="45000" y="61570"/>
                </a:lnTo>
                <a:lnTo>
                  <a:pt x="45020" y="61500"/>
                </a:lnTo>
                <a:lnTo>
                  <a:pt x="45080" y="61460"/>
                </a:lnTo>
                <a:lnTo>
                  <a:pt x="45090" y="61400"/>
                </a:lnTo>
                <a:lnTo>
                  <a:pt x="45120" y="61340"/>
                </a:lnTo>
                <a:lnTo>
                  <a:pt x="45180" y="61340"/>
                </a:lnTo>
                <a:lnTo>
                  <a:pt x="45230" y="61370"/>
                </a:lnTo>
                <a:lnTo>
                  <a:pt x="45290" y="61450"/>
                </a:lnTo>
                <a:lnTo>
                  <a:pt x="45380" y="61460"/>
                </a:lnTo>
                <a:lnTo>
                  <a:pt x="45440" y="61450"/>
                </a:lnTo>
                <a:lnTo>
                  <a:pt x="45500" y="61400"/>
                </a:lnTo>
                <a:lnTo>
                  <a:pt x="45560" y="61390"/>
                </a:lnTo>
                <a:lnTo>
                  <a:pt x="45610" y="61350"/>
                </a:lnTo>
                <a:lnTo>
                  <a:pt x="45640" y="61300"/>
                </a:lnTo>
                <a:lnTo>
                  <a:pt x="45690" y="61320"/>
                </a:lnTo>
                <a:lnTo>
                  <a:pt x="45720" y="61370"/>
                </a:lnTo>
                <a:lnTo>
                  <a:pt x="45790" y="61340"/>
                </a:lnTo>
                <a:lnTo>
                  <a:pt x="45840" y="61380"/>
                </a:lnTo>
                <a:lnTo>
                  <a:pt x="45890" y="61410"/>
                </a:lnTo>
                <a:lnTo>
                  <a:pt x="45930" y="61490"/>
                </a:lnTo>
                <a:lnTo>
                  <a:pt x="45980" y="61480"/>
                </a:lnTo>
                <a:lnTo>
                  <a:pt x="46020" y="61520"/>
                </a:lnTo>
                <a:lnTo>
                  <a:pt x="46090" y="61530"/>
                </a:lnTo>
                <a:lnTo>
                  <a:pt x="46160" y="61540"/>
                </a:lnTo>
                <a:lnTo>
                  <a:pt x="46220" y="61500"/>
                </a:lnTo>
                <a:lnTo>
                  <a:pt x="46300" y="61520"/>
                </a:lnTo>
                <a:lnTo>
                  <a:pt x="46360" y="61500"/>
                </a:lnTo>
                <a:lnTo>
                  <a:pt x="46410" y="61520"/>
                </a:lnTo>
                <a:lnTo>
                  <a:pt x="46390" y="61570"/>
                </a:lnTo>
                <a:lnTo>
                  <a:pt x="46460" y="61600"/>
                </a:lnTo>
                <a:lnTo>
                  <a:pt x="46520" y="61540"/>
                </a:lnTo>
                <a:lnTo>
                  <a:pt x="46580" y="61470"/>
                </a:lnTo>
                <a:lnTo>
                  <a:pt x="46580" y="61540"/>
                </a:lnTo>
                <a:lnTo>
                  <a:pt x="46580" y="61600"/>
                </a:lnTo>
                <a:lnTo>
                  <a:pt x="46660" y="61590"/>
                </a:lnTo>
                <a:lnTo>
                  <a:pt x="46720" y="61600"/>
                </a:lnTo>
                <a:lnTo>
                  <a:pt x="46690" y="61670"/>
                </a:lnTo>
                <a:lnTo>
                  <a:pt x="46750" y="61700"/>
                </a:lnTo>
                <a:lnTo>
                  <a:pt x="46780" y="61640"/>
                </a:lnTo>
                <a:lnTo>
                  <a:pt x="46800" y="61570"/>
                </a:lnTo>
                <a:lnTo>
                  <a:pt x="46880" y="61580"/>
                </a:lnTo>
                <a:lnTo>
                  <a:pt x="46820" y="61810"/>
                </a:lnTo>
                <a:lnTo>
                  <a:pt x="46740" y="61890"/>
                </a:lnTo>
                <a:lnTo>
                  <a:pt x="46420" y="62220"/>
                </a:lnTo>
                <a:lnTo>
                  <a:pt x="46370" y="62320"/>
                </a:lnTo>
                <a:lnTo>
                  <a:pt x="46250" y="62420"/>
                </a:lnTo>
                <a:lnTo>
                  <a:pt x="46170" y="62500"/>
                </a:lnTo>
                <a:lnTo>
                  <a:pt x="46110" y="62570"/>
                </a:lnTo>
                <a:lnTo>
                  <a:pt x="45950" y="62730"/>
                </a:lnTo>
                <a:lnTo>
                  <a:pt x="45920" y="62780"/>
                </a:lnTo>
                <a:lnTo>
                  <a:pt x="45860" y="62860"/>
                </a:lnTo>
                <a:lnTo>
                  <a:pt x="45810" y="62920"/>
                </a:lnTo>
                <a:lnTo>
                  <a:pt x="45760" y="62980"/>
                </a:lnTo>
                <a:lnTo>
                  <a:pt x="45710" y="63050"/>
                </a:lnTo>
                <a:lnTo>
                  <a:pt x="45640" y="63150"/>
                </a:lnTo>
                <a:lnTo>
                  <a:pt x="45600" y="63200"/>
                </a:lnTo>
                <a:lnTo>
                  <a:pt x="45560" y="63250"/>
                </a:lnTo>
                <a:lnTo>
                  <a:pt x="45520" y="63310"/>
                </a:lnTo>
                <a:lnTo>
                  <a:pt x="45490" y="63370"/>
                </a:lnTo>
                <a:lnTo>
                  <a:pt x="45450" y="63620"/>
                </a:lnTo>
                <a:lnTo>
                  <a:pt x="45420" y="63780"/>
                </a:lnTo>
                <a:lnTo>
                  <a:pt x="45420" y="63930"/>
                </a:lnTo>
                <a:lnTo>
                  <a:pt x="45430" y="64030"/>
                </a:lnTo>
                <a:lnTo>
                  <a:pt x="45340" y="64500"/>
                </a:lnTo>
                <a:lnTo>
                  <a:pt x="45320" y="64610"/>
                </a:lnTo>
                <a:lnTo>
                  <a:pt x="45330" y="64770"/>
                </a:lnTo>
                <a:lnTo>
                  <a:pt x="45270" y="64860"/>
                </a:lnTo>
                <a:lnTo>
                  <a:pt x="45240" y="64920"/>
                </a:lnTo>
                <a:lnTo>
                  <a:pt x="45250" y="65000"/>
                </a:lnTo>
                <a:lnTo>
                  <a:pt x="45230" y="65100"/>
                </a:lnTo>
                <a:lnTo>
                  <a:pt x="45200" y="65240"/>
                </a:lnTo>
                <a:lnTo>
                  <a:pt x="45170" y="65380"/>
                </a:lnTo>
                <a:lnTo>
                  <a:pt x="45150" y="65540"/>
                </a:lnTo>
                <a:lnTo>
                  <a:pt x="45120" y="65700"/>
                </a:lnTo>
                <a:lnTo>
                  <a:pt x="45130" y="65780"/>
                </a:lnTo>
                <a:lnTo>
                  <a:pt x="45120" y="65840"/>
                </a:lnTo>
                <a:lnTo>
                  <a:pt x="45060" y="66010"/>
                </a:lnTo>
                <a:lnTo>
                  <a:pt x="45050" y="66090"/>
                </a:lnTo>
                <a:lnTo>
                  <a:pt x="45040" y="66200"/>
                </a:lnTo>
                <a:lnTo>
                  <a:pt x="45030" y="66270"/>
                </a:lnTo>
                <a:lnTo>
                  <a:pt x="45050" y="66510"/>
                </a:lnTo>
                <a:lnTo>
                  <a:pt x="45070" y="66700"/>
                </a:lnTo>
                <a:lnTo>
                  <a:pt x="45080" y="66770"/>
                </a:lnTo>
                <a:lnTo>
                  <a:pt x="45090" y="66840"/>
                </a:lnTo>
                <a:lnTo>
                  <a:pt x="45070" y="66980"/>
                </a:lnTo>
                <a:lnTo>
                  <a:pt x="45060" y="67120"/>
                </a:lnTo>
                <a:lnTo>
                  <a:pt x="45050" y="67310"/>
                </a:lnTo>
                <a:lnTo>
                  <a:pt x="45060" y="67470"/>
                </a:lnTo>
                <a:lnTo>
                  <a:pt x="45000" y="67420"/>
                </a:lnTo>
                <a:lnTo>
                  <a:pt x="44930" y="67400"/>
                </a:lnTo>
                <a:lnTo>
                  <a:pt x="44860" y="67420"/>
                </a:lnTo>
                <a:lnTo>
                  <a:pt x="44810" y="67480"/>
                </a:lnTo>
                <a:lnTo>
                  <a:pt x="44750" y="67500"/>
                </a:lnTo>
                <a:lnTo>
                  <a:pt x="44670" y="67510"/>
                </a:lnTo>
                <a:lnTo>
                  <a:pt x="44570" y="67530"/>
                </a:lnTo>
                <a:lnTo>
                  <a:pt x="44510" y="67550"/>
                </a:lnTo>
                <a:lnTo>
                  <a:pt x="44460" y="67540"/>
                </a:lnTo>
                <a:lnTo>
                  <a:pt x="44410" y="67550"/>
                </a:lnTo>
                <a:lnTo>
                  <a:pt x="44340" y="67520"/>
                </a:lnTo>
                <a:lnTo>
                  <a:pt x="44290" y="67560"/>
                </a:lnTo>
                <a:lnTo>
                  <a:pt x="44250" y="67620"/>
                </a:lnTo>
                <a:lnTo>
                  <a:pt x="44190" y="67640"/>
                </a:lnTo>
                <a:lnTo>
                  <a:pt x="44140" y="67630"/>
                </a:lnTo>
                <a:lnTo>
                  <a:pt x="44090" y="67610"/>
                </a:lnTo>
                <a:lnTo>
                  <a:pt x="44050" y="67560"/>
                </a:lnTo>
                <a:lnTo>
                  <a:pt x="43970" y="67530"/>
                </a:lnTo>
                <a:lnTo>
                  <a:pt x="43900" y="67530"/>
                </a:lnTo>
                <a:lnTo>
                  <a:pt x="43850" y="67520"/>
                </a:lnTo>
                <a:lnTo>
                  <a:pt x="43780" y="67500"/>
                </a:lnTo>
                <a:lnTo>
                  <a:pt x="43690" y="67510"/>
                </a:lnTo>
                <a:lnTo>
                  <a:pt x="43630" y="67480"/>
                </a:lnTo>
                <a:lnTo>
                  <a:pt x="43520" y="67470"/>
                </a:lnTo>
                <a:lnTo>
                  <a:pt x="43440" y="67440"/>
                </a:lnTo>
                <a:lnTo>
                  <a:pt x="43380" y="67410"/>
                </a:lnTo>
                <a:lnTo>
                  <a:pt x="43320" y="67370"/>
                </a:lnTo>
                <a:lnTo>
                  <a:pt x="43260" y="67340"/>
                </a:lnTo>
                <a:lnTo>
                  <a:pt x="43210" y="67320"/>
                </a:lnTo>
                <a:lnTo>
                  <a:pt x="43160" y="67300"/>
                </a:lnTo>
                <a:lnTo>
                  <a:pt x="43100" y="67290"/>
                </a:lnTo>
                <a:lnTo>
                  <a:pt x="43030" y="67280"/>
                </a:lnTo>
                <a:lnTo>
                  <a:pt x="42970" y="67270"/>
                </a:lnTo>
                <a:lnTo>
                  <a:pt x="42910" y="67240"/>
                </a:lnTo>
                <a:lnTo>
                  <a:pt x="42860" y="67250"/>
                </a:lnTo>
                <a:lnTo>
                  <a:pt x="42800" y="67220"/>
                </a:lnTo>
                <a:lnTo>
                  <a:pt x="42720" y="67190"/>
                </a:lnTo>
                <a:lnTo>
                  <a:pt x="42650" y="67170"/>
                </a:lnTo>
                <a:lnTo>
                  <a:pt x="42580" y="67160"/>
                </a:lnTo>
                <a:lnTo>
                  <a:pt x="42510" y="67120"/>
                </a:lnTo>
                <a:lnTo>
                  <a:pt x="42440" y="67060"/>
                </a:lnTo>
                <a:lnTo>
                  <a:pt x="42360" y="67030"/>
                </a:lnTo>
                <a:lnTo>
                  <a:pt x="42310" y="66980"/>
                </a:lnTo>
                <a:lnTo>
                  <a:pt x="42280" y="66940"/>
                </a:lnTo>
                <a:lnTo>
                  <a:pt x="42220" y="66900"/>
                </a:lnTo>
                <a:lnTo>
                  <a:pt x="42170" y="66850"/>
                </a:lnTo>
                <a:lnTo>
                  <a:pt x="42140" y="66800"/>
                </a:lnTo>
                <a:lnTo>
                  <a:pt x="42120" y="66730"/>
                </a:lnTo>
                <a:lnTo>
                  <a:pt x="42070" y="66700"/>
                </a:lnTo>
                <a:lnTo>
                  <a:pt x="42010" y="66700"/>
                </a:lnTo>
                <a:lnTo>
                  <a:pt x="41960" y="66730"/>
                </a:lnTo>
                <a:lnTo>
                  <a:pt x="41910" y="66770"/>
                </a:lnTo>
                <a:lnTo>
                  <a:pt x="41860" y="66800"/>
                </a:lnTo>
                <a:lnTo>
                  <a:pt x="41780" y="66820"/>
                </a:lnTo>
                <a:lnTo>
                  <a:pt x="41680" y="66830"/>
                </a:lnTo>
                <a:lnTo>
                  <a:pt x="41600" y="66840"/>
                </a:lnTo>
                <a:lnTo>
                  <a:pt x="41540" y="66830"/>
                </a:lnTo>
                <a:lnTo>
                  <a:pt x="41490" y="66820"/>
                </a:lnTo>
                <a:lnTo>
                  <a:pt x="41410" y="66820"/>
                </a:lnTo>
                <a:lnTo>
                  <a:pt x="41350" y="66820"/>
                </a:lnTo>
                <a:lnTo>
                  <a:pt x="41290" y="66800"/>
                </a:lnTo>
                <a:lnTo>
                  <a:pt x="41250" y="66820"/>
                </a:lnTo>
                <a:lnTo>
                  <a:pt x="41190" y="66830"/>
                </a:lnTo>
                <a:lnTo>
                  <a:pt x="41130" y="66820"/>
                </a:lnTo>
                <a:lnTo>
                  <a:pt x="41070" y="66780"/>
                </a:lnTo>
                <a:lnTo>
                  <a:pt x="40980" y="66750"/>
                </a:lnTo>
                <a:lnTo>
                  <a:pt x="40920" y="66720"/>
                </a:lnTo>
                <a:lnTo>
                  <a:pt x="40870" y="66680"/>
                </a:lnTo>
                <a:lnTo>
                  <a:pt x="40820" y="66690"/>
                </a:lnTo>
                <a:lnTo>
                  <a:pt x="40760" y="66710"/>
                </a:lnTo>
                <a:lnTo>
                  <a:pt x="40690" y="66750"/>
                </a:lnTo>
                <a:lnTo>
                  <a:pt x="40620" y="66750"/>
                </a:lnTo>
                <a:lnTo>
                  <a:pt x="40560" y="66720"/>
                </a:lnTo>
                <a:lnTo>
                  <a:pt x="40510" y="66690"/>
                </a:lnTo>
                <a:lnTo>
                  <a:pt x="40430" y="66680"/>
                </a:lnTo>
                <a:lnTo>
                  <a:pt x="40360" y="66640"/>
                </a:lnTo>
                <a:lnTo>
                  <a:pt x="40310" y="66610"/>
                </a:lnTo>
                <a:lnTo>
                  <a:pt x="40260" y="66590"/>
                </a:lnTo>
                <a:lnTo>
                  <a:pt x="40220" y="66530"/>
                </a:lnTo>
                <a:lnTo>
                  <a:pt x="40180" y="66500"/>
                </a:lnTo>
                <a:lnTo>
                  <a:pt x="40130" y="66450"/>
                </a:lnTo>
                <a:lnTo>
                  <a:pt x="40080" y="66420"/>
                </a:lnTo>
                <a:lnTo>
                  <a:pt x="40020" y="66500"/>
                </a:lnTo>
                <a:lnTo>
                  <a:pt x="39960" y="66530"/>
                </a:lnTo>
                <a:lnTo>
                  <a:pt x="39930" y="66590"/>
                </a:lnTo>
                <a:lnTo>
                  <a:pt x="39860" y="66600"/>
                </a:lnTo>
                <a:lnTo>
                  <a:pt x="39780" y="66620"/>
                </a:lnTo>
                <a:lnTo>
                  <a:pt x="39690" y="66630"/>
                </a:lnTo>
                <a:lnTo>
                  <a:pt x="39620" y="66640"/>
                </a:lnTo>
                <a:lnTo>
                  <a:pt x="39580" y="66680"/>
                </a:lnTo>
                <a:lnTo>
                  <a:pt x="39540" y="66640"/>
                </a:lnTo>
                <a:lnTo>
                  <a:pt x="39480" y="66620"/>
                </a:lnTo>
                <a:lnTo>
                  <a:pt x="39420" y="66620"/>
                </a:lnTo>
                <a:lnTo>
                  <a:pt x="39350" y="66590"/>
                </a:lnTo>
                <a:lnTo>
                  <a:pt x="39270" y="66590"/>
                </a:lnTo>
                <a:lnTo>
                  <a:pt x="39220" y="66570"/>
                </a:lnTo>
                <a:lnTo>
                  <a:pt x="39140" y="66560"/>
                </a:lnTo>
                <a:lnTo>
                  <a:pt x="39070" y="66590"/>
                </a:lnTo>
                <a:lnTo>
                  <a:pt x="39010" y="66640"/>
                </a:lnTo>
                <a:lnTo>
                  <a:pt x="38950" y="66690"/>
                </a:lnTo>
                <a:lnTo>
                  <a:pt x="38910" y="66760"/>
                </a:lnTo>
                <a:lnTo>
                  <a:pt x="38910" y="66820"/>
                </a:lnTo>
                <a:lnTo>
                  <a:pt x="38870" y="66880"/>
                </a:lnTo>
                <a:lnTo>
                  <a:pt x="38830" y="66950"/>
                </a:lnTo>
                <a:lnTo>
                  <a:pt x="38770" y="66980"/>
                </a:lnTo>
                <a:lnTo>
                  <a:pt x="38720" y="66970"/>
                </a:lnTo>
                <a:lnTo>
                  <a:pt x="38690" y="67010"/>
                </a:lnTo>
                <a:lnTo>
                  <a:pt x="38660" y="67070"/>
                </a:lnTo>
                <a:lnTo>
                  <a:pt x="38630" y="67140"/>
                </a:lnTo>
                <a:lnTo>
                  <a:pt x="38550" y="67190"/>
                </a:lnTo>
                <a:lnTo>
                  <a:pt x="38490" y="67190"/>
                </a:lnTo>
                <a:lnTo>
                  <a:pt x="38430" y="67190"/>
                </a:lnTo>
                <a:lnTo>
                  <a:pt x="38360" y="67170"/>
                </a:lnTo>
                <a:lnTo>
                  <a:pt x="38290" y="67170"/>
                </a:lnTo>
                <a:lnTo>
                  <a:pt x="38220" y="67200"/>
                </a:lnTo>
                <a:lnTo>
                  <a:pt x="38140" y="67200"/>
                </a:lnTo>
                <a:lnTo>
                  <a:pt x="38040" y="67220"/>
                </a:lnTo>
                <a:lnTo>
                  <a:pt x="37950" y="67270"/>
                </a:lnTo>
                <a:lnTo>
                  <a:pt x="37880" y="67300"/>
                </a:lnTo>
                <a:lnTo>
                  <a:pt x="37820" y="67290"/>
                </a:lnTo>
                <a:lnTo>
                  <a:pt x="37740" y="67310"/>
                </a:lnTo>
                <a:lnTo>
                  <a:pt x="37600" y="67350"/>
                </a:lnTo>
                <a:lnTo>
                  <a:pt x="37480" y="67380"/>
                </a:lnTo>
                <a:lnTo>
                  <a:pt x="37420" y="67370"/>
                </a:lnTo>
                <a:lnTo>
                  <a:pt x="37350" y="67370"/>
                </a:lnTo>
                <a:lnTo>
                  <a:pt x="37290" y="67370"/>
                </a:lnTo>
                <a:lnTo>
                  <a:pt x="37220" y="67370"/>
                </a:lnTo>
                <a:lnTo>
                  <a:pt x="37120" y="67360"/>
                </a:lnTo>
                <a:lnTo>
                  <a:pt x="37050" y="67360"/>
                </a:lnTo>
                <a:lnTo>
                  <a:pt x="36960" y="67360"/>
                </a:lnTo>
                <a:lnTo>
                  <a:pt x="36880" y="67340"/>
                </a:lnTo>
                <a:lnTo>
                  <a:pt x="36830" y="67320"/>
                </a:lnTo>
                <a:lnTo>
                  <a:pt x="36760" y="67290"/>
                </a:lnTo>
                <a:lnTo>
                  <a:pt x="36680" y="67280"/>
                </a:lnTo>
                <a:lnTo>
                  <a:pt x="36620" y="67240"/>
                </a:lnTo>
                <a:lnTo>
                  <a:pt x="36550" y="67190"/>
                </a:lnTo>
                <a:lnTo>
                  <a:pt x="36490" y="67150"/>
                </a:lnTo>
                <a:lnTo>
                  <a:pt x="36450" y="67110"/>
                </a:lnTo>
                <a:lnTo>
                  <a:pt x="36410" y="67060"/>
                </a:lnTo>
                <a:lnTo>
                  <a:pt x="36360" y="67010"/>
                </a:lnTo>
                <a:lnTo>
                  <a:pt x="36290" y="66910"/>
                </a:lnTo>
                <a:lnTo>
                  <a:pt x="36250" y="66870"/>
                </a:lnTo>
                <a:lnTo>
                  <a:pt x="36210" y="66820"/>
                </a:lnTo>
                <a:lnTo>
                  <a:pt x="36180" y="66760"/>
                </a:lnTo>
                <a:lnTo>
                  <a:pt x="36140" y="66670"/>
                </a:lnTo>
                <a:lnTo>
                  <a:pt x="36100" y="66600"/>
                </a:lnTo>
                <a:lnTo>
                  <a:pt x="36080" y="66550"/>
                </a:lnTo>
                <a:lnTo>
                  <a:pt x="36060" y="66490"/>
                </a:lnTo>
                <a:lnTo>
                  <a:pt x="36010" y="66430"/>
                </a:lnTo>
                <a:lnTo>
                  <a:pt x="35950" y="66390"/>
                </a:lnTo>
                <a:lnTo>
                  <a:pt x="35870" y="66360"/>
                </a:lnTo>
                <a:lnTo>
                  <a:pt x="35790" y="66330"/>
                </a:lnTo>
                <a:lnTo>
                  <a:pt x="35720" y="66310"/>
                </a:lnTo>
                <a:lnTo>
                  <a:pt x="35640" y="66280"/>
                </a:lnTo>
                <a:lnTo>
                  <a:pt x="35540" y="66240"/>
                </a:lnTo>
                <a:lnTo>
                  <a:pt x="35440" y="66210"/>
                </a:lnTo>
                <a:lnTo>
                  <a:pt x="35350" y="66190"/>
                </a:lnTo>
                <a:lnTo>
                  <a:pt x="35250" y="66160"/>
                </a:lnTo>
                <a:lnTo>
                  <a:pt x="35140" y="66130"/>
                </a:lnTo>
                <a:lnTo>
                  <a:pt x="35050" y="66100"/>
                </a:lnTo>
                <a:lnTo>
                  <a:pt x="34960" y="66070"/>
                </a:lnTo>
                <a:lnTo>
                  <a:pt x="34840" y="66050"/>
                </a:lnTo>
                <a:lnTo>
                  <a:pt x="34750" y="66030"/>
                </a:lnTo>
                <a:lnTo>
                  <a:pt x="34680" y="66010"/>
                </a:lnTo>
                <a:lnTo>
                  <a:pt x="34600" y="65990"/>
                </a:lnTo>
                <a:lnTo>
                  <a:pt x="34530" y="65980"/>
                </a:lnTo>
                <a:lnTo>
                  <a:pt x="34450" y="65980"/>
                </a:lnTo>
                <a:lnTo>
                  <a:pt x="34360" y="65990"/>
                </a:lnTo>
                <a:lnTo>
                  <a:pt x="34280" y="66000"/>
                </a:lnTo>
                <a:lnTo>
                  <a:pt x="34220" y="66010"/>
                </a:lnTo>
                <a:lnTo>
                  <a:pt x="34140" y="66010"/>
                </a:lnTo>
                <a:lnTo>
                  <a:pt x="34060" y="65970"/>
                </a:lnTo>
                <a:lnTo>
                  <a:pt x="33980" y="65930"/>
                </a:lnTo>
                <a:lnTo>
                  <a:pt x="33930" y="65900"/>
                </a:lnTo>
                <a:lnTo>
                  <a:pt x="33880" y="65850"/>
                </a:lnTo>
                <a:lnTo>
                  <a:pt x="33900" y="65800"/>
                </a:lnTo>
                <a:lnTo>
                  <a:pt x="33950" y="65760"/>
                </a:lnTo>
                <a:lnTo>
                  <a:pt x="33980" y="65710"/>
                </a:lnTo>
                <a:lnTo>
                  <a:pt x="33960" y="65620"/>
                </a:lnTo>
                <a:lnTo>
                  <a:pt x="33940" y="65550"/>
                </a:lnTo>
                <a:lnTo>
                  <a:pt x="33940" y="65490"/>
                </a:lnTo>
                <a:lnTo>
                  <a:pt x="33940" y="65410"/>
                </a:lnTo>
                <a:lnTo>
                  <a:pt x="33920" y="65350"/>
                </a:lnTo>
                <a:lnTo>
                  <a:pt x="33850" y="65360"/>
                </a:lnTo>
                <a:lnTo>
                  <a:pt x="33780" y="65380"/>
                </a:lnTo>
                <a:lnTo>
                  <a:pt x="33690" y="65390"/>
                </a:lnTo>
                <a:lnTo>
                  <a:pt x="33610" y="65410"/>
                </a:lnTo>
                <a:lnTo>
                  <a:pt x="33600" y="65330"/>
                </a:lnTo>
                <a:lnTo>
                  <a:pt x="33630" y="65260"/>
                </a:lnTo>
                <a:lnTo>
                  <a:pt x="33680" y="65210"/>
                </a:lnTo>
                <a:lnTo>
                  <a:pt x="33700" y="65130"/>
                </a:lnTo>
                <a:lnTo>
                  <a:pt x="33710" y="65040"/>
                </a:lnTo>
                <a:lnTo>
                  <a:pt x="33710" y="64980"/>
                </a:lnTo>
                <a:lnTo>
                  <a:pt x="33740" y="64910"/>
                </a:lnTo>
                <a:lnTo>
                  <a:pt x="33790" y="64840"/>
                </a:lnTo>
                <a:lnTo>
                  <a:pt x="33790" y="64790"/>
                </a:lnTo>
                <a:lnTo>
                  <a:pt x="33830" y="64730"/>
                </a:lnTo>
                <a:lnTo>
                  <a:pt x="33840" y="64680"/>
                </a:lnTo>
                <a:lnTo>
                  <a:pt x="33870" y="64630"/>
                </a:lnTo>
                <a:lnTo>
                  <a:pt x="33940" y="64580"/>
                </a:lnTo>
                <a:lnTo>
                  <a:pt x="33980" y="64510"/>
                </a:lnTo>
                <a:lnTo>
                  <a:pt x="34020" y="64450"/>
                </a:lnTo>
                <a:lnTo>
                  <a:pt x="34070" y="64380"/>
                </a:lnTo>
                <a:lnTo>
                  <a:pt x="34110" y="64310"/>
                </a:lnTo>
                <a:lnTo>
                  <a:pt x="34130" y="64240"/>
                </a:lnTo>
                <a:lnTo>
                  <a:pt x="34120" y="64180"/>
                </a:lnTo>
                <a:lnTo>
                  <a:pt x="34090" y="64130"/>
                </a:lnTo>
                <a:lnTo>
                  <a:pt x="34060" y="64050"/>
                </a:lnTo>
                <a:lnTo>
                  <a:pt x="34060" y="63980"/>
                </a:lnTo>
                <a:lnTo>
                  <a:pt x="34040" y="63910"/>
                </a:lnTo>
                <a:lnTo>
                  <a:pt x="34030" y="63830"/>
                </a:lnTo>
                <a:lnTo>
                  <a:pt x="34020" y="63770"/>
                </a:lnTo>
                <a:lnTo>
                  <a:pt x="34010" y="63720"/>
                </a:lnTo>
                <a:lnTo>
                  <a:pt x="34010" y="63660"/>
                </a:lnTo>
                <a:lnTo>
                  <a:pt x="33980" y="63610"/>
                </a:lnTo>
                <a:lnTo>
                  <a:pt x="33990" y="63560"/>
                </a:lnTo>
                <a:lnTo>
                  <a:pt x="34010" y="63490"/>
                </a:lnTo>
                <a:lnTo>
                  <a:pt x="33990" y="63420"/>
                </a:lnTo>
                <a:lnTo>
                  <a:pt x="33950" y="63360"/>
                </a:lnTo>
                <a:lnTo>
                  <a:pt x="33930" y="63300"/>
                </a:lnTo>
                <a:lnTo>
                  <a:pt x="33930" y="63240"/>
                </a:lnTo>
                <a:lnTo>
                  <a:pt x="33940" y="63180"/>
                </a:lnTo>
                <a:lnTo>
                  <a:pt x="33960" y="63120"/>
                </a:lnTo>
                <a:lnTo>
                  <a:pt x="34000" y="63060"/>
                </a:lnTo>
                <a:lnTo>
                  <a:pt x="34020" y="63010"/>
                </a:lnTo>
                <a:lnTo>
                  <a:pt x="34040" y="62950"/>
                </a:lnTo>
                <a:lnTo>
                  <a:pt x="34070" y="62840"/>
                </a:lnTo>
                <a:lnTo>
                  <a:pt x="34150" y="62820"/>
                </a:lnTo>
                <a:lnTo>
                  <a:pt x="34230" y="62840"/>
                </a:lnTo>
                <a:lnTo>
                  <a:pt x="34270" y="62800"/>
                </a:lnTo>
                <a:lnTo>
                  <a:pt x="34270" y="62730"/>
                </a:lnTo>
                <a:lnTo>
                  <a:pt x="34280" y="62670"/>
                </a:lnTo>
                <a:lnTo>
                  <a:pt x="34290" y="62600"/>
                </a:lnTo>
                <a:lnTo>
                  <a:pt x="34290" y="62510"/>
                </a:lnTo>
                <a:lnTo>
                  <a:pt x="34230" y="62460"/>
                </a:lnTo>
                <a:lnTo>
                  <a:pt x="34180" y="62410"/>
                </a:lnTo>
                <a:lnTo>
                  <a:pt x="34150" y="62350"/>
                </a:lnTo>
                <a:lnTo>
                  <a:pt x="34120" y="62280"/>
                </a:lnTo>
                <a:lnTo>
                  <a:pt x="34100" y="62220"/>
                </a:lnTo>
                <a:lnTo>
                  <a:pt x="34120" y="62160"/>
                </a:lnTo>
                <a:lnTo>
                  <a:pt x="34130" y="62100"/>
                </a:lnTo>
                <a:lnTo>
                  <a:pt x="34150" y="62040"/>
                </a:lnTo>
                <a:lnTo>
                  <a:pt x="34160" y="61970"/>
                </a:lnTo>
                <a:lnTo>
                  <a:pt x="34130" y="61900"/>
                </a:lnTo>
                <a:lnTo>
                  <a:pt x="34050" y="61820"/>
                </a:lnTo>
                <a:lnTo>
                  <a:pt x="34020" y="61770"/>
                </a:lnTo>
                <a:lnTo>
                  <a:pt x="34010" y="61720"/>
                </a:lnTo>
                <a:lnTo>
                  <a:pt x="33990" y="61660"/>
                </a:lnTo>
                <a:lnTo>
                  <a:pt x="34000" y="61580"/>
                </a:lnTo>
                <a:lnTo>
                  <a:pt x="34010" y="61490"/>
                </a:lnTo>
                <a:lnTo>
                  <a:pt x="33960" y="61420"/>
                </a:lnTo>
                <a:lnTo>
                  <a:pt x="33960" y="61350"/>
                </a:lnTo>
                <a:lnTo>
                  <a:pt x="34010" y="61300"/>
                </a:lnTo>
                <a:lnTo>
                  <a:pt x="34050" y="61250"/>
                </a:lnTo>
                <a:lnTo>
                  <a:pt x="34060" y="61190"/>
                </a:lnTo>
                <a:lnTo>
                  <a:pt x="34080" y="61120"/>
                </a:lnTo>
                <a:lnTo>
                  <a:pt x="34130" y="61090"/>
                </a:lnTo>
                <a:lnTo>
                  <a:pt x="34220" y="61050"/>
                </a:lnTo>
                <a:lnTo>
                  <a:pt x="34290" y="61030"/>
                </a:lnTo>
                <a:lnTo>
                  <a:pt x="34350" y="60970"/>
                </a:lnTo>
                <a:lnTo>
                  <a:pt x="34350" y="60890"/>
                </a:lnTo>
                <a:lnTo>
                  <a:pt x="34340" y="60810"/>
                </a:lnTo>
                <a:lnTo>
                  <a:pt x="34320" y="60730"/>
                </a:lnTo>
                <a:lnTo>
                  <a:pt x="34290" y="60640"/>
                </a:lnTo>
                <a:lnTo>
                  <a:pt x="34270" y="60560"/>
                </a:lnTo>
                <a:lnTo>
                  <a:pt x="34250" y="60480"/>
                </a:lnTo>
                <a:lnTo>
                  <a:pt x="34210" y="60400"/>
                </a:lnTo>
                <a:lnTo>
                  <a:pt x="34170" y="60310"/>
                </a:lnTo>
                <a:lnTo>
                  <a:pt x="34100" y="60280"/>
                </a:lnTo>
                <a:lnTo>
                  <a:pt x="34040" y="60260"/>
                </a:lnTo>
                <a:lnTo>
                  <a:pt x="33990" y="60290"/>
                </a:lnTo>
                <a:lnTo>
                  <a:pt x="33930" y="60310"/>
                </a:lnTo>
                <a:lnTo>
                  <a:pt x="33850" y="60280"/>
                </a:lnTo>
                <a:lnTo>
                  <a:pt x="33790" y="60230"/>
                </a:lnTo>
                <a:lnTo>
                  <a:pt x="33730" y="60220"/>
                </a:lnTo>
                <a:lnTo>
                  <a:pt x="33670" y="60200"/>
                </a:lnTo>
                <a:lnTo>
                  <a:pt x="33650" y="60120"/>
                </a:lnTo>
                <a:lnTo>
                  <a:pt x="33610" y="60060"/>
                </a:lnTo>
                <a:lnTo>
                  <a:pt x="33590" y="60010"/>
                </a:lnTo>
                <a:lnTo>
                  <a:pt x="33540" y="59930"/>
                </a:lnTo>
                <a:lnTo>
                  <a:pt x="33490" y="59870"/>
                </a:lnTo>
                <a:lnTo>
                  <a:pt x="33440" y="59840"/>
                </a:lnTo>
                <a:lnTo>
                  <a:pt x="33390" y="59800"/>
                </a:lnTo>
                <a:lnTo>
                  <a:pt x="33350" y="59760"/>
                </a:lnTo>
                <a:lnTo>
                  <a:pt x="33270" y="59700"/>
                </a:lnTo>
                <a:lnTo>
                  <a:pt x="33180" y="59700"/>
                </a:lnTo>
                <a:lnTo>
                  <a:pt x="33120" y="59730"/>
                </a:lnTo>
                <a:lnTo>
                  <a:pt x="33040" y="59760"/>
                </a:lnTo>
                <a:lnTo>
                  <a:pt x="33000" y="59790"/>
                </a:lnTo>
                <a:lnTo>
                  <a:pt x="32930" y="59800"/>
                </a:lnTo>
                <a:lnTo>
                  <a:pt x="32880" y="59760"/>
                </a:lnTo>
                <a:lnTo>
                  <a:pt x="32820" y="59760"/>
                </a:lnTo>
                <a:lnTo>
                  <a:pt x="32770" y="59780"/>
                </a:lnTo>
                <a:lnTo>
                  <a:pt x="32710" y="59790"/>
                </a:lnTo>
                <a:lnTo>
                  <a:pt x="32650" y="59830"/>
                </a:lnTo>
                <a:lnTo>
                  <a:pt x="32590" y="59870"/>
                </a:lnTo>
                <a:lnTo>
                  <a:pt x="32520" y="59920"/>
                </a:lnTo>
                <a:lnTo>
                  <a:pt x="32440" y="59900"/>
                </a:lnTo>
                <a:lnTo>
                  <a:pt x="32370" y="59900"/>
                </a:lnTo>
                <a:lnTo>
                  <a:pt x="32300" y="59930"/>
                </a:lnTo>
                <a:lnTo>
                  <a:pt x="32240" y="59940"/>
                </a:lnTo>
                <a:lnTo>
                  <a:pt x="32160" y="59920"/>
                </a:lnTo>
                <a:lnTo>
                  <a:pt x="32090" y="59850"/>
                </a:lnTo>
                <a:lnTo>
                  <a:pt x="32060" y="59790"/>
                </a:lnTo>
                <a:lnTo>
                  <a:pt x="32040" y="59720"/>
                </a:lnTo>
                <a:lnTo>
                  <a:pt x="32010" y="59650"/>
                </a:lnTo>
                <a:lnTo>
                  <a:pt x="31950" y="59590"/>
                </a:lnTo>
                <a:lnTo>
                  <a:pt x="31890" y="59600"/>
                </a:lnTo>
                <a:lnTo>
                  <a:pt x="31820" y="59570"/>
                </a:lnTo>
                <a:lnTo>
                  <a:pt x="31810" y="59500"/>
                </a:lnTo>
                <a:lnTo>
                  <a:pt x="31800" y="59440"/>
                </a:lnTo>
                <a:lnTo>
                  <a:pt x="31790" y="59370"/>
                </a:lnTo>
                <a:lnTo>
                  <a:pt x="31750" y="59320"/>
                </a:lnTo>
                <a:lnTo>
                  <a:pt x="31700" y="59280"/>
                </a:lnTo>
                <a:lnTo>
                  <a:pt x="31650" y="59260"/>
                </a:lnTo>
                <a:lnTo>
                  <a:pt x="31600" y="59240"/>
                </a:lnTo>
                <a:lnTo>
                  <a:pt x="31540" y="59230"/>
                </a:lnTo>
                <a:lnTo>
                  <a:pt x="31470" y="59220"/>
                </a:lnTo>
                <a:lnTo>
                  <a:pt x="31410" y="59210"/>
                </a:lnTo>
                <a:lnTo>
                  <a:pt x="31350" y="59210"/>
                </a:lnTo>
                <a:lnTo>
                  <a:pt x="31300" y="59190"/>
                </a:lnTo>
                <a:lnTo>
                  <a:pt x="31280" y="59150"/>
                </a:lnTo>
                <a:lnTo>
                  <a:pt x="31240" y="59090"/>
                </a:lnTo>
                <a:lnTo>
                  <a:pt x="31200" y="59040"/>
                </a:lnTo>
                <a:lnTo>
                  <a:pt x="31120" y="59050"/>
                </a:lnTo>
                <a:lnTo>
                  <a:pt x="31070" y="59030"/>
                </a:lnTo>
                <a:lnTo>
                  <a:pt x="31020" y="59010"/>
                </a:lnTo>
                <a:lnTo>
                  <a:pt x="30950" y="58970"/>
                </a:lnTo>
                <a:lnTo>
                  <a:pt x="30900" y="58940"/>
                </a:lnTo>
                <a:lnTo>
                  <a:pt x="30860" y="58910"/>
                </a:lnTo>
                <a:lnTo>
                  <a:pt x="30880" y="58840"/>
                </a:lnTo>
                <a:lnTo>
                  <a:pt x="30840" y="58800"/>
                </a:lnTo>
                <a:lnTo>
                  <a:pt x="30800" y="58750"/>
                </a:lnTo>
                <a:lnTo>
                  <a:pt x="30750" y="58720"/>
                </a:lnTo>
                <a:lnTo>
                  <a:pt x="30690" y="58660"/>
                </a:lnTo>
                <a:lnTo>
                  <a:pt x="30610" y="58640"/>
                </a:lnTo>
                <a:lnTo>
                  <a:pt x="30560" y="58620"/>
                </a:lnTo>
                <a:lnTo>
                  <a:pt x="30520" y="58570"/>
                </a:lnTo>
                <a:lnTo>
                  <a:pt x="30460" y="58530"/>
                </a:lnTo>
                <a:lnTo>
                  <a:pt x="30410" y="58450"/>
                </a:lnTo>
                <a:lnTo>
                  <a:pt x="30370" y="58390"/>
                </a:lnTo>
                <a:lnTo>
                  <a:pt x="30360" y="58330"/>
                </a:lnTo>
                <a:lnTo>
                  <a:pt x="30280" y="58300"/>
                </a:lnTo>
                <a:lnTo>
                  <a:pt x="30240" y="58270"/>
                </a:lnTo>
                <a:lnTo>
                  <a:pt x="30200" y="58220"/>
                </a:lnTo>
                <a:lnTo>
                  <a:pt x="30160" y="58190"/>
                </a:lnTo>
                <a:lnTo>
                  <a:pt x="30120" y="58150"/>
                </a:lnTo>
                <a:lnTo>
                  <a:pt x="30020" y="58110"/>
                </a:lnTo>
                <a:lnTo>
                  <a:pt x="29950" y="58080"/>
                </a:lnTo>
                <a:lnTo>
                  <a:pt x="29900" y="58070"/>
                </a:lnTo>
                <a:lnTo>
                  <a:pt x="29830" y="58070"/>
                </a:lnTo>
                <a:lnTo>
                  <a:pt x="29760" y="58070"/>
                </a:lnTo>
                <a:lnTo>
                  <a:pt x="29710" y="58030"/>
                </a:lnTo>
                <a:lnTo>
                  <a:pt x="29720" y="57940"/>
                </a:lnTo>
                <a:lnTo>
                  <a:pt x="29720" y="57870"/>
                </a:lnTo>
                <a:lnTo>
                  <a:pt x="29710" y="57790"/>
                </a:lnTo>
                <a:lnTo>
                  <a:pt x="29720" y="57690"/>
                </a:lnTo>
                <a:lnTo>
                  <a:pt x="29730" y="57620"/>
                </a:lnTo>
                <a:lnTo>
                  <a:pt x="29730" y="57570"/>
                </a:lnTo>
                <a:lnTo>
                  <a:pt x="29750" y="57500"/>
                </a:lnTo>
                <a:lnTo>
                  <a:pt x="29770" y="57460"/>
                </a:lnTo>
                <a:lnTo>
                  <a:pt x="29810" y="57400"/>
                </a:lnTo>
                <a:lnTo>
                  <a:pt x="29830" y="57340"/>
                </a:lnTo>
                <a:lnTo>
                  <a:pt x="29850" y="57290"/>
                </a:lnTo>
                <a:lnTo>
                  <a:pt x="29830" y="57240"/>
                </a:lnTo>
                <a:lnTo>
                  <a:pt x="29830" y="57170"/>
                </a:lnTo>
                <a:lnTo>
                  <a:pt x="29830" y="57100"/>
                </a:lnTo>
                <a:lnTo>
                  <a:pt x="29810" y="57050"/>
                </a:lnTo>
                <a:lnTo>
                  <a:pt x="29800" y="56990"/>
                </a:lnTo>
                <a:lnTo>
                  <a:pt x="29780" y="56940"/>
                </a:lnTo>
                <a:lnTo>
                  <a:pt x="29750" y="56900"/>
                </a:lnTo>
                <a:lnTo>
                  <a:pt x="29700" y="56850"/>
                </a:lnTo>
                <a:lnTo>
                  <a:pt x="29670" y="56810"/>
                </a:lnTo>
                <a:lnTo>
                  <a:pt x="29620" y="56760"/>
                </a:lnTo>
                <a:lnTo>
                  <a:pt x="29550" y="56720"/>
                </a:lnTo>
                <a:lnTo>
                  <a:pt x="29500" y="56680"/>
                </a:lnTo>
                <a:lnTo>
                  <a:pt x="29450" y="56620"/>
                </a:lnTo>
                <a:lnTo>
                  <a:pt x="29410" y="56560"/>
                </a:lnTo>
                <a:lnTo>
                  <a:pt x="29380" y="56510"/>
                </a:lnTo>
                <a:lnTo>
                  <a:pt x="29370" y="56470"/>
                </a:lnTo>
                <a:lnTo>
                  <a:pt x="29360" y="56400"/>
                </a:lnTo>
                <a:lnTo>
                  <a:pt x="29340" y="56340"/>
                </a:lnTo>
                <a:lnTo>
                  <a:pt x="29350" y="56250"/>
                </a:lnTo>
                <a:lnTo>
                  <a:pt x="29350" y="56180"/>
                </a:lnTo>
                <a:lnTo>
                  <a:pt x="29370" y="56120"/>
                </a:lnTo>
                <a:lnTo>
                  <a:pt x="29380" y="56040"/>
                </a:lnTo>
                <a:lnTo>
                  <a:pt x="29420" y="55980"/>
                </a:lnTo>
                <a:lnTo>
                  <a:pt x="29460" y="55930"/>
                </a:lnTo>
                <a:lnTo>
                  <a:pt x="29490" y="55860"/>
                </a:lnTo>
                <a:lnTo>
                  <a:pt x="29500" y="55800"/>
                </a:lnTo>
                <a:lnTo>
                  <a:pt x="29470" y="55740"/>
                </a:lnTo>
                <a:lnTo>
                  <a:pt x="29420" y="55680"/>
                </a:lnTo>
                <a:lnTo>
                  <a:pt x="29380" y="55610"/>
                </a:lnTo>
                <a:lnTo>
                  <a:pt x="29370" y="55550"/>
                </a:lnTo>
                <a:lnTo>
                  <a:pt x="29340" y="55500"/>
                </a:lnTo>
                <a:lnTo>
                  <a:pt x="29340" y="55420"/>
                </a:lnTo>
                <a:lnTo>
                  <a:pt x="29360" y="55370"/>
                </a:lnTo>
                <a:lnTo>
                  <a:pt x="29400" y="55330"/>
                </a:lnTo>
                <a:lnTo>
                  <a:pt x="29600" y="55210"/>
                </a:lnTo>
                <a:lnTo>
                  <a:pt x="29660" y="55170"/>
                </a:lnTo>
                <a:lnTo>
                  <a:pt x="29670" y="55110"/>
                </a:lnTo>
                <a:lnTo>
                  <a:pt x="29670" y="55020"/>
                </a:lnTo>
                <a:lnTo>
                  <a:pt x="29680" y="54930"/>
                </a:lnTo>
                <a:lnTo>
                  <a:pt x="29630" y="54860"/>
                </a:lnTo>
                <a:lnTo>
                  <a:pt x="29560" y="54830"/>
                </a:lnTo>
                <a:lnTo>
                  <a:pt x="29520" y="54790"/>
                </a:lnTo>
                <a:lnTo>
                  <a:pt x="29510" y="54730"/>
                </a:lnTo>
                <a:lnTo>
                  <a:pt x="29500" y="54660"/>
                </a:lnTo>
                <a:lnTo>
                  <a:pt x="29500" y="54570"/>
                </a:lnTo>
                <a:lnTo>
                  <a:pt x="29490" y="54470"/>
                </a:lnTo>
                <a:lnTo>
                  <a:pt x="29470" y="54380"/>
                </a:lnTo>
                <a:lnTo>
                  <a:pt x="29480" y="54300"/>
                </a:lnTo>
                <a:lnTo>
                  <a:pt x="29510" y="54220"/>
                </a:lnTo>
                <a:lnTo>
                  <a:pt x="29540" y="54150"/>
                </a:lnTo>
                <a:lnTo>
                  <a:pt x="29530" y="54070"/>
                </a:lnTo>
                <a:lnTo>
                  <a:pt x="29600" y="54060"/>
                </a:lnTo>
                <a:lnTo>
                  <a:pt x="29650" y="54100"/>
                </a:lnTo>
                <a:lnTo>
                  <a:pt x="29730" y="54140"/>
                </a:lnTo>
                <a:lnTo>
                  <a:pt x="29810" y="54170"/>
                </a:lnTo>
                <a:lnTo>
                  <a:pt x="29870" y="54200"/>
                </a:lnTo>
                <a:lnTo>
                  <a:pt x="29930" y="54240"/>
                </a:lnTo>
                <a:lnTo>
                  <a:pt x="30020" y="54250"/>
                </a:lnTo>
                <a:lnTo>
                  <a:pt x="30090" y="54260"/>
                </a:lnTo>
                <a:lnTo>
                  <a:pt x="30160" y="54270"/>
                </a:lnTo>
                <a:lnTo>
                  <a:pt x="30220" y="54290"/>
                </a:lnTo>
                <a:lnTo>
                  <a:pt x="30270" y="54310"/>
                </a:lnTo>
                <a:lnTo>
                  <a:pt x="30320" y="54320"/>
                </a:lnTo>
                <a:lnTo>
                  <a:pt x="30420" y="54300"/>
                </a:lnTo>
                <a:lnTo>
                  <a:pt x="30490" y="54300"/>
                </a:lnTo>
                <a:lnTo>
                  <a:pt x="30530" y="54260"/>
                </a:lnTo>
                <a:lnTo>
                  <a:pt x="30580" y="54240"/>
                </a:lnTo>
                <a:lnTo>
                  <a:pt x="30630" y="54210"/>
                </a:lnTo>
                <a:lnTo>
                  <a:pt x="30680" y="54200"/>
                </a:lnTo>
                <a:lnTo>
                  <a:pt x="30770" y="54180"/>
                </a:lnTo>
                <a:lnTo>
                  <a:pt x="30820" y="54180"/>
                </a:lnTo>
                <a:lnTo>
                  <a:pt x="30880" y="54170"/>
                </a:lnTo>
                <a:lnTo>
                  <a:pt x="30930" y="54120"/>
                </a:lnTo>
                <a:lnTo>
                  <a:pt x="30970" y="54070"/>
                </a:lnTo>
                <a:lnTo>
                  <a:pt x="31030" y="54070"/>
                </a:lnTo>
                <a:lnTo>
                  <a:pt x="31080" y="54080"/>
                </a:lnTo>
                <a:lnTo>
                  <a:pt x="31090" y="53940"/>
                </a:lnTo>
                <a:lnTo>
                  <a:pt x="31050" y="53880"/>
                </a:lnTo>
                <a:lnTo>
                  <a:pt x="31090" y="53820"/>
                </a:lnTo>
                <a:lnTo>
                  <a:pt x="31120" y="53760"/>
                </a:lnTo>
                <a:lnTo>
                  <a:pt x="31170" y="53720"/>
                </a:lnTo>
                <a:lnTo>
                  <a:pt x="31210" y="53660"/>
                </a:lnTo>
                <a:lnTo>
                  <a:pt x="31240" y="53610"/>
                </a:lnTo>
                <a:lnTo>
                  <a:pt x="31310" y="53570"/>
                </a:lnTo>
                <a:lnTo>
                  <a:pt x="31340" y="53510"/>
                </a:lnTo>
                <a:lnTo>
                  <a:pt x="31380" y="53450"/>
                </a:lnTo>
                <a:lnTo>
                  <a:pt x="31450" y="53420"/>
                </a:lnTo>
                <a:lnTo>
                  <a:pt x="31540" y="53400"/>
                </a:lnTo>
                <a:lnTo>
                  <a:pt x="31620" y="53370"/>
                </a:lnTo>
                <a:lnTo>
                  <a:pt x="31690" y="53360"/>
                </a:lnTo>
                <a:lnTo>
                  <a:pt x="31750" y="53350"/>
                </a:lnTo>
                <a:lnTo>
                  <a:pt x="31790" y="53290"/>
                </a:lnTo>
                <a:lnTo>
                  <a:pt x="31840" y="53240"/>
                </a:lnTo>
                <a:lnTo>
                  <a:pt x="31880" y="53210"/>
                </a:lnTo>
                <a:lnTo>
                  <a:pt x="31880" y="53130"/>
                </a:lnTo>
                <a:lnTo>
                  <a:pt x="31840" y="53070"/>
                </a:lnTo>
                <a:lnTo>
                  <a:pt x="31810" y="53030"/>
                </a:lnTo>
                <a:lnTo>
                  <a:pt x="31800" y="52980"/>
                </a:lnTo>
                <a:lnTo>
                  <a:pt x="31800" y="52910"/>
                </a:lnTo>
                <a:lnTo>
                  <a:pt x="31790" y="52820"/>
                </a:lnTo>
                <a:lnTo>
                  <a:pt x="31810" y="52760"/>
                </a:lnTo>
                <a:lnTo>
                  <a:pt x="31800" y="52700"/>
                </a:lnTo>
                <a:lnTo>
                  <a:pt x="31820" y="52640"/>
                </a:lnTo>
                <a:lnTo>
                  <a:pt x="31870" y="52620"/>
                </a:lnTo>
                <a:lnTo>
                  <a:pt x="31950" y="52620"/>
                </a:lnTo>
                <a:lnTo>
                  <a:pt x="31990" y="52590"/>
                </a:lnTo>
                <a:lnTo>
                  <a:pt x="32060" y="52550"/>
                </a:lnTo>
                <a:lnTo>
                  <a:pt x="32120" y="52560"/>
                </a:lnTo>
                <a:lnTo>
                  <a:pt x="32140" y="52500"/>
                </a:lnTo>
                <a:lnTo>
                  <a:pt x="32190" y="52450"/>
                </a:lnTo>
                <a:lnTo>
                  <a:pt x="32250" y="52420"/>
                </a:lnTo>
                <a:lnTo>
                  <a:pt x="32340" y="52420"/>
                </a:lnTo>
                <a:lnTo>
                  <a:pt x="32410" y="52490"/>
                </a:lnTo>
                <a:lnTo>
                  <a:pt x="32510" y="52510"/>
                </a:lnTo>
                <a:lnTo>
                  <a:pt x="32580" y="52520"/>
                </a:lnTo>
                <a:lnTo>
                  <a:pt x="32620" y="52560"/>
                </a:lnTo>
                <a:lnTo>
                  <a:pt x="32790" y="52550"/>
                </a:lnTo>
                <a:lnTo>
                  <a:pt x="32830" y="52600"/>
                </a:lnTo>
                <a:lnTo>
                  <a:pt x="32870" y="52640"/>
                </a:lnTo>
                <a:lnTo>
                  <a:pt x="32880" y="52700"/>
                </a:lnTo>
                <a:lnTo>
                  <a:pt x="32910" y="52800"/>
                </a:lnTo>
                <a:lnTo>
                  <a:pt x="32970" y="52930"/>
                </a:lnTo>
                <a:lnTo>
                  <a:pt x="33000" y="52980"/>
                </a:lnTo>
                <a:lnTo>
                  <a:pt x="33040" y="53030"/>
                </a:lnTo>
                <a:lnTo>
                  <a:pt x="33050" y="53080"/>
                </a:lnTo>
                <a:lnTo>
                  <a:pt x="33100" y="53130"/>
                </a:lnTo>
                <a:lnTo>
                  <a:pt x="33170" y="53130"/>
                </a:lnTo>
                <a:lnTo>
                  <a:pt x="33260" y="53120"/>
                </a:lnTo>
                <a:lnTo>
                  <a:pt x="33310" y="53130"/>
                </a:lnTo>
                <a:lnTo>
                  <a:pt x="33360" y="53140"/>
                </a:lnTo>
                <a:lnTo>
                  <a:pt x="33440" y="53160"/>
                </a:lnTo>
                <a:lnTo>
                  <a:pt x="33510" y="53170"/>
                </a:lnTo>
                <a:lnTo>
                  <a:pt x="33580" y="53160"/>
                </a:lnTo>
                <a:lnTo>
                  <a:pt x="33620" y="53110"/>
                </a:lnTo>
                <a:lnTo>
                  <a:pt x="33680" y="53050"/>
                </a:lnTo>
                <a:lnTo>
                  <a:pt x="33740" y="53010"/>
                </a:lnTo>
                <a:lnTo>
                  <a:pt x="33820" y="52930"/>
                </a:lnTo>
                <a:lnTo>
                  <a:pt x="33880" y="52910"/>
                </a:lnTo>
                <a:lnTo>
                  <a:pt x="33940" y="52860"/>
                </a:lnTo>
                <a:lnTo>
                  <a:pt x="33990" y="52810"/>
                </a:lnTo>
                <a:lnTo>
                  <a:pt x="34070" y="52810"/>
                </a:lnTo>
                <a:lnTo>
                  <a:pt x="34140" y="52830"/>
                </a:lnTo>
                <a:lnTo>
                  <a:pt x="34230" y="52820"/>
                </a:lnTo>
                <a:lnTo>
                  <a:pt x="34310" y="52770"/>
                </a:lnTo>
                <a:lnTo>
                  <a:pt x="34330" y="52700"/>
                </a:lnTo>
                <a:lnTo>
                  <a:pt x="34240" y="52480"/>
                </a:lnTo>
                <a:lnTo>
                  <a:pt x="34200" y="52350"/>
                </a:lnTo>
                <a:lnTo>
                  <a:pt x="34180" y="52280"/>
                </a:lnTo>
                <a:lnTo>
                  <a:pt x="34110" y="52200"/>
                </a:lnTo>
                <a:lnTo>
                  <a:pt x="34240" y="51980"/>
                </a:lnTo>
                <a:lnTo>
                  <a:pt x="34320" y="51950"/>
                </a:lnTo>
                <a:lnTo>
                  <a:pt x="34490" y="51970"/>
                </a:lnTo>
                <a:lnTo>
                  <a:pt x="34550" y="51840"/>
                </a:lnTo>
                <a:lnTo>
                  <a:pt x="34520" y="51750"/>
                </a:lnTo>
                <a:lnTo>
                  <a:pt x="34580" y="51690"/>
                </a:lnTo>
                <a:lnTo>
                  <a:pt x="34640" y="51680"/>
                </a:lnTo>
                <a:lnTo>
                  <a:pt x="34740" y="51750"/>
                </a:lnTo>
                <a:lnTo>
                  <a:pt x="34780" y="51660"/>
                </a:lnTo>
                <a:lnTo>
                  <a:pt x="34760" y="51590"/>
                </a:lnTo>
                <a:lnTo>
                  <a:pt x="34810" y="51490"/>
                </a:lnTo>
                <a:lnTo>
                  <a:pt x="34840" y="51400"/>
                </a:lnTo>
                <a:lnTo>
                  <a:pt x="34840" y="51340"/>
                </a:lnTo>
                <a:lnTo>
                  <a:pt x="34860" y="51280"/>
                </a:lnTo>
                <a:lnTo>
                  <a:pt x="34880" y="51230"/>
                </a:lnTo>
                <a:lnTo>
                  <a:pt x="34890" y="51130"/>
                </a:lnTo>
                <a:lnTo>
                  <a:pt x="34910" y="51060"/>
                </a:lnTo>
                <a:lnTo>
                  <a:pt x="34910" y="50950"/>
                </a:lnTo>
                <a:lnTo>
                  <a:pt x="34890" y="50870"/>
                </a:lnTo>
                <a:lnTo>
                  <a:pt x="34870" y="50810"/>
                </a:lnTo>
                <a:lnTo>
                  <a:pt x="34880" y="50740"/>
                </a:lnTo>
                <a:lnTo>
                  <a:pt x="35000" y="50760"/>
                </a:lnTo>
                <a:lnTo>
                  <a:pt x="35050" y="50730"/>
                </a:lnTo>
                <a:lnTo>
                  <a:pt x="35100" y="50670"/>
                </a:lnTo>
                <a:lnTo>
                  <a:pt x="35150" y="50620"/>
                </a:lnTo>
                <a:lnTo>
                  <a:pt x="35200" y="50590"/>
                </a:lnTo>
                <a:lnTo>
                  <a:pt x="35390" y="50580"/>
                </a:lnTo>
                <a:lnTo>
                  <a:pt x="35470" y="50620"/>
                </a:lnTo>
                <a:lnTo>
                  <a:pt x="35560" y="50660"/>
                </a:lnTo>
                <a:lnTo>
                  <a:pt x="35640" y="50670"/>
                </a:lnTo>
                <a:lnTo>
                  <a:pt x="35710" y="50650"/>
                </a:lnTo>
                <a:lnTo>
                  <a:pt x="35750" y="50610"/>
                </a:lnTo>
                <a:lnTo>
                  <a:pt x="35770" y="50550"/>
                </a:lnTo>
                <a:lnTo>
                  <a:pt x="35810" y="50530"/>
                </a:lnTo>
                <a:lnTo>
                  <a:pt x="35870" y="50530"/>
                </a:lnTo>
                <a:lnTo>
                  <a:pt x="35930" y="50540"/>
                </a:lnTo>
                <a:lnTo>
                  <a:pt x="36010" y="50550"/>
                </a:lnTo>
                <a:lnTo>
                  <a:pt x="36080" y="50580"/>
                </a:lnTo>
                <a:lnTo>
                  <a:pt x="36130" y="50610"/>
                </a:lnTo>
                <a:lnTo>
                  <a:pt x="36180" y="50650"/>
                </a:lnTo>
                <a:lnTo>
                  <a:pt x="36210" y="50710"/>
                </a:lnTo>
                <a:lnTo>
                  <a:pt x="36270" y="50740"/>
                </a:lnTo>
                <a:lnTo>
                  <a:pt x="36340" y="50760"/>
                </a:lnTo>
                <a:lnTo>
                  <a:pt x="36390" y="50730"/>
                </a:lnTo>
                <a:lnTo>
                  <a:pt x="36390" y="50680"/>
                </a:lnTo>
                <a:lnTo>
                  <a:pt x="36380" y="50620"/>
                </a:lnTo>
                <a:lnTo>
                  <a:pt x="36360" y="50520"/>
                </a:lnTo>
                <a:lnTo>
                  <a:pt x="36390" y="50440"/>
                </a:lnTo>
                <a:lnTo>
                  <a:pt x="36430" y="50370"/>
                </a:lnTo>
                <a:lnTo>
                  <a:pt x="36460" y="50310"/>
                </a:lnTo>
                <a:lnTo>
                  <a:pt x="36490" y="50230"/>
                </a:lnTo>
                <a:lnTo>
                  <a:pt x="36520" y="50180"/>
                </a:lnTo>
                <a:lnTo>
                  <a:pt x="36560" y="50140"/>
                </a:lnTo>
                <a:lnTo>
                  <a:pt x="36610" y="50110"/>
                </a:lnTo>
                <a:lnTo>
                  <a:pt x="36670" y="500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