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Kampong Chhnang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Cambodia • State Map | Fully Editable Vector Shape</a:t>
            </a:r>
          </a:p>
        </p:txBody>
      </p:sp>
      <p:sp>
        <p:nvSpPr>
          <p:cNvPr id="101" name="Kampong Chhnang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48280" y="47230"/>
                </a:moveTo>
                <a:lnTo>
                  <a:pt x="48310" y="47330"/>
                </a:lnTo>
                <a:lnTo>
                  <a:pt x="48360" y="47400"/>
                </a:lnTo>
                <a:lnTo>
                  <a:pt x="48420" y="47440"/>
                </a:lnTo>
                <a:lnTo>
                  <a:pt x="48470" y="47450"/>
                </a:lnTo>
                <a:lnTo>
                  <a:pt x="48530" y="47480"/>
                </a:lnTo>
                <a:lnTo>
                  <a:pt x="48550" y="47540"/>
                </a:lnTo>
                <a:lnTo>
                  <a:pt x="48490" y="47570"/>
                </a:lnTo>
                <a:lnTo>
                  <a:pt x="48470" y="47650"/>
                </a:lnTo>
                <a:lnTo>
                  <a:pt x="48450" y="47740"/>
                </a:lnTo>
                <a:lnTo>
                  <a:pt x="48510" y="47790"/>
                </a:lnTo>
                <a:lnTo>
                  <a:pt x="48580" y="47770"/>
                </a:lnTo>
                <a:lnTo>
                  <a:pt x="48640" y="47750"/>
                </a:lnTo>
                <a:lnTo>
                  <a:pt x="48700" y="47750"/>
                </a:lnTo>
                <a:lnTo>
                  <a:pt x="48740" y="47820"/>
                </a:lnTo>
                <a:lnTo>
                  <a:pt x="48750" y="47890"/>
                </a:lnTo>
                <a:lnTo>
                  <a:pt x="48750" y="47960"/>
                </a:lnTo>
                <a:lnTo>
                  <a:pt x="48760" y="48010"/>
                </a:lnTo>
                <a:lnTo>
                  <a:pt x="48770" y="48090"/>
                </a:lnTo>
                <a:lnTo>
                  <a:pt x="48770" y="48180"/>
                </a:lnTo>
                <a:lnTo>
                  <a:pt x="48780" y="48240"/>
                </a:lnTo>
                <a:lnTo>
                  <a:pt x="48780" y="48320"/>
                </a:lnTo>
                <a:lnTo>
                  <a:pt x="48780" y="48400"/>
                </a:lnTo>
                <a:lnTo>
                  <a:pt x="48770" y="48490"/>
                </a:lnTo>
                <a:lnTo>
                  <a:pt x="48780" y="48550"/>
                </a:lnTo>
                <a:lnTo>
                  <a:pt x="48780" y="48620"/>
                </a:lnTo>
                <a:lnTo>
                  <a:pt x="48750" y="48680"/>
                </a:lnTo>
                <a:lnTo>
                  <a:pt x="48700" y="48730"/>
                </a:lnTo>
                <a:lnTo>
                  <a:pt x="48650" y="48790"/>
                </a:lnTo>
                <a:lnTo>
                  <a:pt x="48610" y="48850"/>
                </a:lnTo>
                <a:lnTo>
                  <a:pt x="48570" y="48900"/>
                </a:lnTo>
                <a:lnTo>
                  <a:pt x="48540" y="48980"/>
                </a:lnTo>
                <a:lnTo>
                  <a:pt x="48510" y="49050"/>
                </a:lnTo>
                <a:lnTo>
                  <a:pt x="48500" y="49120"/>
                </a:lnTo>
                <a:lnTo>
                  <a:pt x="48510" y="49280"/>
                </a:lnTo>
                <a:lnTo>
                  <a:pt x="48450" y="49380"/>
                </a:lnTo>
                <a:lnTo>
                  <a:pt x="48440" y="49480"/>
                </a:lnTo>
                <a:lnTo>
                  <a:pt x="48360" y="49710"/>
                </a:lnTo>
                <a:lnTo>
                  <a:pt x="48200" y="50130"/>
                </a:lnTo>
                <a:lnTo>
                  <a:pt x="48280" y="50140"/>
                </a:lnTo>
                <a:lnTo>
                  <a:pt x="48360" y="50120"/>
                </a:lnTo>
                <a:lnTo>
                  <a:pt x="48440" y="50170"/>
                </a:lnTo>
                <a:lnTo>
                  <a:pt x="48480" y="50270"/>
                </a:lnTo>
                <a:lnTo>
                  <a:pt x="48540" y="50360"/>
                </a:lnTo>
                <a:lnTo>
                  <a:pt x="48560" y="50420"/>
                </a:lnTo>
                <a:lnTo>
                  <a:pt x="48580" y="50480"/>
                </a:lnTo>
                <a:lnTo>
                  <a:pt x="48570" y="50560"/>
                </a:lnTo>
                <a:lnTo>
                  <a:pt x="48610" y="50630"/>
                </a:lnTo>
                <a:lnTo>
                  <a:pt x="48620" y="50710"/>
                </a:lnTo>
                <a:lnTo>
                  <a:pt x="48560" y="50790"/>
                </a:lnTo>
                <a:lnTo>
                  <a:pt x="48540" y="50860"/>
                </a:lnTo>
                <a:lnTo>
                  <a:pt x="48560" y="50920"/>
                </a:lnTo>
                <a:lnTo>
                  <a:pt x="48590" y="50970"/>
                </a:lnTo>
                <a:lnTo>
                  <a:pt x="48610" y="51030"/>
                </a:lnTo>
                <a:lnTo>
                  <a:pt x="48650" y="51090"/>
                </a:lnTo>
                <a:lnTo>
                  <a:pt x="48640" y="51150"/>
                </a:lnTo>
                <a:lnTo>
                  <a:pt x="48620" y="51200"/>
                </a:lnTo>
                <a:lnTo>
                  <a:pt x="48550" y="51240"/>
                </a:lnTo>
                <a:lnTo>
                  <a:pt x="48560" y="51320"/>
                </a:lnTo>
                <a:lnTo>
                  <a:pt x="48550" y="51380"/>
                </a:lnTo>
                <a:lnTo>
                  <a:pt x="48560" y="51450"/>
                </a:lnTo>
                <a:lnTo>
                  <a:pt x="48550" y="51520"/>
                </a:lnTo>
                <a:lnTo>
                  <a:pt x="48500" y="51580"/>
                </a:lnTo>
                <a:lnTo>
                  <a:pt x="48480" y="51640"/>
                </a:lnTo>
                <a:lnTo>
                  <a:pt x="48420" y="51620"/>
                </a:lnTo>
                <a:lnTo>
                  <a:pt x="48370" y="51650"/>
                </a:lnTo>
                <a:lnTo>
                  <a:pt x="48380" y="51600"/>
                </a:lnTo>
                <a:lnTo>
                  <a:pt x="48320" y="51600"/>
                </a:lnTo>
                <a:lnTo>
                  <a:pt x="48280" y="51620"/>
                </a:lnTo>
                <a:lnTo>
                  <a:pt x="48220" y="51640"/>
                </a:lnTo>
                <a:lnTo>
                  <a:pt x="48190" y="51680"/>
                </a:lnTo>
                <a:lnTo>
                  <a:pt x="48110" y="51710"/>
                </a:lnTo>
                <a:lnTo>
                  <a:pt x="48060" y="51730"/>
                </a:lnTo>
                <a:lnTo>
                  <a:pt x="48020" y="51810"/>
                </a:lnTo>
                <a:lnTo>
                  <a:pt x="47970" y="51850"/>
                </a:lnTo>
                <a:lnTo>
                  <a:pt x="47930" y="51890"/>
                </a:lnTo>
                <a:lnTo>
                  <a:pt x="47910" y="51950"/>
                </a:lnTo>
                <a:lnTo>
                  <a:pt x="47900" y="52020"/>
                </a:lnTo>
                <a:lnTo>
                  <a:pt x="47890" y="52070"/>
                </a:lnTo>
                <a:lnTo>
                  <a:pt x="47870" y="52120"/>
                </a:lnTo>
                <a:lnTo>
                  <a:pt x="47850" y="52190"/>
                </a:lnTo>
                <a:lnTo>
                  <a:pt x="47800" y="52290"/>
                </a:lnTo>
                <a:lnTo>
                  <a:pt x="47730" y="52350"/>
                </a:lnTo>
                <a:lnTo>
                  <a:pt x="47660" y="52370"/>
                </a:lnTo>
                <a:lnTo>
                  <a:pt x="47590" y="52380"/>
                </a:lnTo>
                <a:lnTo>
                  <a:pt x="47560" y="52430"/>
                </a:lnTo>
                <a:lnTo>
                  <a:pt x="47530" y="52530"/>
                </a:lnTo>
                <a:lnTo>
                  <a:pt x="47520" y="52600"/>
                </a:lnTo>
                <a:lnTo>
                  <a:pt x="47510" y="52670"/>
                </a:lnTo>
                <a:lnTo>
                  <a:pt x="47510" y="52750"/>
                </a:lnTo>
                <a:lnTo>
                  <a:pt x="47510" y="52810"/>
                </a:lnTo>
                <a:lnTo>
                  <a:pt x="47510" y="52890"/>
                </a:lnTo>
                <a:lnTo>
                  <a:pt x="47500" y="52940"/>
                </a:lnTo>
                <a:lnTo>
                  <a:pt x="47480" y="53040"/>
                </a:lnTo>
                <a:lnTo>
                  <a:pt x="47420" y="53130"/>
                </a:lnTo>
                <a:lnTo>
                  <a:pt x="47390" y="53170"/>
                </a:lnTo>
                <a:lnTo>
                  <a:pt x="47370" y="53240"/>
                </a:lnTo>
                <a:lnTo>
                  <a:pt x="47390" y="53320"/>
                </a:lnTo>
                <a:lnTo>
                  <a:pt x="47390" y="53390"/>
                </a:lnTo>
                <a:lnTo>
                  <a:pt x="47320" y="53350"/>
                </a:lnTo>
                <a:lnTo>
                  <a:pt x="47270" y="53310"/>
                </a:lnTo>
                <a:lnTo>
                  <a:pt x="47210" y="53290"/>
                </a:lnTo>
                <a:lnTo>
                  <a:pt x="47120" y="53320"/>
                </a:lnTo>
                <a:lnTo>
                  <a:pt x="47040" y="53340"/>
                </a:lnTo>
                <a:lnTo>
                  <a:pt x="46960" y="53350"/>
                </a:lnTo>
                <a:lnTo>
                  <a:pt x="46880" y="53360"/>
                </a:lnTo>
                <a:lnTo>
                  <a:pt x="46800" y="53380"/>
                </a:lnTo>
                <a:lnTo>
                  <a:pt x="46730" y="53440"/>
                </a:lnTo>
                <a:lnTo>
                  <a:pt x="46690" y="53510"/>
                </a:lnTo>
                <a:lnTo>
                  <a:pt x="46640" y="53510"/>
                </a:lnTo>
                <a:lnTo>
                  <a:pt x="46600" y="53470"/>
                </a:lnTo>
                <a:lnTo>
                  <a:pt x="46550" y="53420"/>
                </a:lnTo>
                <a:lnTo>
                  <a:pt x="46500" y="53440"/>
                </a:lnTo>
                <a:lnTo>
                  <a:pt x="46460" y="53480"/>
                </a:lnTo>
                <a:lnTo>
                  <a:pt x="46420" y="53510"/>
                </a:lnTo>
                <a:lnTo>
                  <a:pt x="46480" y="53690"/>
                </a:lnTo>
                <a:lnTo>
                  <a:pt x="46530" y="53760"/>
                </a:lnTo>
                <a:lnTo>
                  <a:pt x="46530" y="53820"/>
                </a:lnTo>
                <a:lnTo>
                  <a:pt x="46490" y="53870"/>
                </a:lnTo>
                <a:lnTo>
                  <a:pt x="46540" y="53930"/>
                </a:lnTo>
                <a:lnTo>
                  <a:pt x="46520" y="54000"/>
                </a:lnTo>
                <a:lnTo>
                  <a:pt x="46570" y="54060"/>
                </a:lnTo>
                <a:lnTo>
                  <a:pt x="46620" y="54120"/>
                </a:lnTo>
                <a:lnTo>
                  <a:pt x="46670" y="54190"/>
                </a:lnTo>
                <a:lnTo>
                  <a:pt x="46720" y="54260"/>
                </a:lnTo>
                <a:lnTo>
                  <a:pt x="46670" y="54280"/>
                </a:lnTo>
                <a:lnTo>
                  <a:pt x="46630" y="54310"/>
                </a:lnTo>
                <a:lnTo>
                  <a:pt x="46560" y="54330"/>
                </a:lnTo>
                <a:lnTo>
                  <a:pt x="46500" y="54330"/>
                </a:lnTo>
                <a:lnTo>
                  <a:pt x="46460" y="54360"/>
                </a:lnTo>
                <a:lnTo>
                  <a:pt x="46420" y="54400"/>
                </a:lnTo>
                <a:lnTo>
                  <a:pt x="46370" y="54430"/>
                </a:lnTo>
                <a:lnTo>
                  <a:pt x="46260" y="54460"/>
                </a:lnTo>
                <a:lnTo>
                  <a:pt x="46180" y="54420"/>
                </a:lnTo>
                <a:lnTo>
                  <a:pt x="46090" y="54410"/>
                </a:lnTo>
                <a:lnTo>
                  <a:pt x="46030" y="54410"/>
                </a:lnTo>
                <a:lnTo>
                  <a:pt x="45980" y="54440"/>
                </a:lnTo>
                <a:lnTo>
                  <a:pt x="45910" y="54470"/>
                </a:lnTo>
                <a:lnTo>
                  <a:pt x="45850" y="54510"/>
                </a:lnTo>
                <a:lnTo>
                  <a:pt x="45750" y="54530"/>
                </a:lnTo>
                <a:lnTo>
                  <a:pt x="45740" y="54590"/>
                </a:lnTo>
                <a:lnTo>
                  <a:pt x="45740" y="54650"/>
                </a:lnTo>
                <a:lnTo>
                  <a:pt x="45680" y="54680"/>
                </a:lnTo>
                <a:lnTo>
                  <a:pt x="45640" y="54700"/>
                </a:lnTo>
                <a:lnTo>
                  <a:pt x="45570" y="54690"/>
                </a:lnTo>
                <a:lnTo>
                  <a:pt x="45520" y="54720"/>
                </a:lnTo>
                <a:lnTo>
                  <a:pt x="45480" y="54760"/>
                </a:lnTo>
                <a:lnTo>
                  <a:pt x="45430" y="54770"/>
                </a:lnTo>
                <a:lnTo>
                  <a:pt x="45370" y="54780"/>
                </a:lnTo>
                <a:lnTo>
                  <a:pt x="45310" y="54770"/>
                </a:lnTo>
                <a:lnTo>
                  <a:pt x="45250" y="54750"/>
                </a:lnTo>
                <a:lnTo>
                  <a:pt x="45190" y="54710"/>
                </a:lnTo>
                <a:lnTo>
                  <a:pt x="45120" y="54690"/>
                </a:lnTo>
                <a:lnTo>
                  <a:pt x="45050" y="54770"/>
                </a:lnTo>
                <a:lnTo>
                  <a:pt x="44990" y="54810"/>
                </a:lnTo>
                <a:lnTo>
                  <a:pt x="44920" y="54810"/>
                </a:lnTo>
                <a:lnTo>
                  <a:pt x="44830" y="54860"/>
                </a:lnTo>
                <a:lnTo>
                  <a:pt x="44780" y="54830"/>
                </a:lnTo>
                <a:lnTo>
                  <a:pt x="44720" y="54810"/>
                </a:lnTo>
                <a:lnTo>
                  <a:pt x="44660" y="54800"/>
                </a:lnTo>
                <a:lnTo>
                  <a:pt x="44610" y="54790"/>
                </a:lnTo>
                <a:lnTo>
                  <a:pt x="44540" y="54780"/>
                </a:lnTo>
                <a:lnTo>
                  <a:pt x="44480" y="54760"/>
                </a:lnTo>
                <a:lnTo>
                  <a:pt x="44410" y="54790"/>
                </a:lnTo>
                <a:lnTo>
                  <a:pt x="44340" y="54820"/>
                </a:lnTo>
                <a:lnTo>
                  <a:pt x="44290" y="54840"/>
                </a:lnTo>
                <a:lnTo>
                  <a:pt x="44230" y="54820"/>
                </a:lnTo>
                <a:lnTo>
                  <a:pt x="44130" y="54810"/>
                </a:lnTo>
                <a:lnTo>
                  <a:pt x="44070" y="54830"/>
                </a:lnTo>
                <a:lnTo>
                  <a:pt x="44010" y="54840"/>
                </a:lnTo>
                <a:lnTo>
                  <a:pt x="43950" y="54890"/>
                </a:lnTo>
                <a:lnTo>
                  <a:pt x="43880" y="54950"/>
                </a:lnTo>
                <a:lnTo>
                  <a:pt x="43830" y="54980"/>
                </a:lnTo>
                <a:lnTo>
                  <a:pt x="43780" y="55000"/>
                </a:lnTo>
                <a:lnTo>
                  <a:pt x="43720" y="55060"/>
                </a:lnTo>
                <a:lnTo>
                  <a:pt x="43650" y="55080"/>
                </a:lnTo>
                <a:lnTo>
                  <a:pt x="43560" y="55110"/>
                </a:lnTo>
                <a:lnTo>
                  <a:pt x="43490" y="55110"/>
                </a:lnTo>
                <a:lnTo>
                  <a:pt x="43460" y="55190"/>
                </a:lnTo>
                <a:lnTo>
                  <a:pt x="43390" y="55240"/>
                </a:lnTo>
                <a:lnTo>
                  <a:pt x="43360" y="55310"/>
                </a:lnTo>
                <a:lnTo>
                  <a:pt x="43300" y="55360"/>
                </a:lnTo>
                <a:lnTo>
                  <a:pt x="43230" y="55400"/>
                </a:lnTo>
                <a:lnTo>
                  <a:pt x="43170" y="55460"/>
                </a:lnTo>
                <a:lnTo>
                  <a:pt x="43150" y="55530"/>
                </a:lnTo>
                <a:lnTo>
                  <a:pt x="43090" y="55560"/>
                </a:lnTo>
                <a:lnTo>
                  <a:pt x="43010" y="55610"/>
                </a:lnTo>
                <a:lnTo>
                  <a:pt x="42970" y="55660"/>
                </a:lnTo>
                <a:lnTo>
                  <a:pt x="42960" y="55720"/>
                </a:lnTo>
                <a:lnTo>
                  <a:pt x="42900" y="55750"/>
                </a:lnTo>
                <a:lnTo>
                  <a:pt x="42840" y="55800"/>
                </a:lnTo>
                <a:lnTo>
                  <a:pt x="42780" y="55850"/>
                </a:lnTo>
                <a:lnTo>
                  <a:pt x="42740" y="55940"/>
                </a:lnTo>
                <a:lnTo>
                  <a:pt x="42680" y="55960"/>
                </a:lnTo>
                <a:lnTo>
                  <a:pt x="42630" y="55990"/>
                </a:lnTo>
                <a:lnTo>
                  <a:pt x="42580" y="55980"/>
                </a:lnTo>
                <a:lnTo>
                  <a:pt x="42510" y="55980"/>
                </a:lnTo>
                <a:lnTo>
                  <a:pt x="42440" y="56040"/>
                </a:lnTo>
                <a:lnTo>
                  <a:pt x="42380" y="56030"/>
                </a:lnTo>
                <a:lnTo>
                  <a:pt x="42310" y="56050"/>
                </a:lnTo>
                <a:lnTo>
                  <a:pt x="42250" y="56060"/>
                </a:lnTo>
                <a:lnTo>
                  <a:pt x="42180" y="56080"/>
                </a:lnTo>
                <a:lnTo>
                  <a:pt x="42110" y="56100"/>
                </a:lnTo>
                <a:lnTo>
                  <a:pt x="42050" y="56070"/>
                </a:lnTo>
                <a:lnTo>
                  <a:pt x="41990" y="56060"/>
                </a:lnTo>
                <a:lnTo>
                  <a:pt x="41950" y="56040"/>
                </a:lnTo>
                <a:lnTo>
                  <a:pt x="41880" y="56050"/>
                </a:lnTo>
                <a:lnTo>
                  <a:pt x="41820" y="56040"/>
                </a:lnTo>
                <a:lnTo>
                  <a:pt x="41760" y="56040"/>
                </a:lnTo>
                <a:lnTo>
                  <a:pt x="41720" y="56080"/>
                </a:lnTo>
                <a:lnTo>
                  <a:pt x="41660" y="56080"/>
                </a:lnTo>
                <a:lnTo>
                  <a:pt x="41600" y="56020"/>
                </a:lnTo>
                <a:lnTo>
                  <a:pt x="41540" y="55980"/>
                </a:lnTo>
                <a:lnTo>
                  <a:pt x="41470" y="55950"/>
                </a:lnTo>
                <a:lnTo>
                  <a:pt x="41410" y="55930"/>
                </a:lnTo>
                <a:lnTo>
                  <a:pt x="41390" y="55880"/>
                </a:lnTo>
                <a:lnTo>
                  <a:pt x="41350" y="55830"/>
                </a:lnTo>
                <a:lnTo>
                  <a:pt x="41300" y="55760"/>
                </a:lnTo>
                <a:lnTo>
                  <a:pt x="41210" y="55730"/>
                </a:lnTo>
                <a:lnTo>
                  <a:pt x="41140" y="55750"/>
                </a:lnTo>
                <a:lnTo>
                  <a:pt x="41070" y="55710"/>
                </a:lnTo>
                <a:lnTo>
                  <a:pt x="40980" y="55690"/>
                </a:lnTo>
                <a:lnTo>
                  <a:pt x="40910" y="55670"/>
                </a:lnTo>
                <a:lnTo>
                  <a:pt x="40860" y="55660"/>
                </a:lnTo>
                <a:lnTo>
                  <a:pt x="40800" y="55660"/>
                </a:lnTo>
                <a:lnTo>
                  <a:pt x="40730" y="55670"/>
                </a:lnTo>
                <a:lnTo>
                  <a:pt x="40670" y="55660"/>
                </a:lnTo>
                <a:lnTo>
                  <a:pt x="40600" y="55640"/>
                </a:lnTo>
                <a:lnTo>
                  <a:pt x="40540" y="55640"/>
                </a:lnTo>
                <a:lnTo>
                  <a:pt x="40470" y="55630"/>
                </a:lnTo>
                <a:lnTo>
                  <a:pt x="40410" y="55610"/>
                </a:lnTo>
                <a:lnTo>
                  <a:pt x="40360" y="55580"/>
                </a:lnTo>
                <a:lnTo>
                  <a:pt x="40300" y="55590"/>
                </a:lnTo>
                <a:lnTo>
                  <a:pt x="40250" y="55540"/>
                </a:lnTo>
                <a:lnTo>
                  <a:pt x="40190" y="55540"/>
                </a:lnTo>
                <a:lnTo>
                  <a:pt x="40140" y="55510"/>
                </a:lnTo>
                <a:lnTo>
                  <a:pt x="40070" y="55520"/>
                </a:lnTo>
                <a:lnTo>
                  <a:pt x="39990" y="55500"/>
                </a:lnTo>
                <a:lnTo>
                  <a:pt x="39930" y="55470"/>
                </a:lnTo>
                <a:lnTo>
                  <a:pt x="39830" y="55480"/>
                </a:lnTo>
                <a:lnTo>
                  <a:pt x="39750" y="55500"/>
                </a:lnTo>
                <a:lnTo>
                  <a:pt x="39710" y="55490"/>
                </a:lnTo>
                <a:lnTo>
                  <a:pt x="39670" y="55460"/>
                </a:lnTo>
                <a:lnTo>
                  <a:pt x="39630" y="55420"/>
                </a:lnTo>
                <a:lnTo>
                  <a:pt x="39550" y="55360"/>
                </a:lnTo>
                <a:lnTo>
                  <a:pt x="39510" y="55290"/>
                </a:lnTo>
                <a:lnTo>
                  <a:pt x="39460" y="55210"/>
                </a:lnTo>
                <a:lnTo>
                  <a:pt x="39430" y="55170"/>
                </a:lnTo>
                <a:lnTo>
                  <a:pt x="39390" y="55130"/>
                </a:lnTo>
                <a:lnTo>
                  <a:pt x="39350" y="55080"/>
                </a:lnTo>
                <a:lnTo>
                  <a:pt x="39320" y="55040"/>
                </a:lnTo>
                <a:lnTo>
                  <a:pt x="39280" y="55010"/>
                </a:lnTo>
                <a:lnTo>
                  <a:pt x="39240" y="54970"/>
                </a:lnTo>
                <a:lnTo>
                  <a:pt x="39200" y="54940"/>
                </a:lnTo>
                <a:lnTo>
                  <a:pt x="39170" y="54890"/>
                </a:lnTo>
                <a:lnTo>
                  <a:pt x="39100" y="54850"/>
                </a:lnTo>
                <a:lnTo>
                  <a:pt x="39040" y="54780"/>
                </a:lnTo>
                <a:lnTo>
                  <a:pt x="39000" y="54720"/>
                </a:lnTo>
                <a:lnTo>
                  <a:pt x="38950" y="54670"/>
                </a:lnTo>
                <a:lnTo>
                  <a:pt x="38950" y="54610"/>
                </a:lnTo>
                <a:lnTo>
                  <a:pt x="38910" y="54550"/>
                </a:lnTo>
                <a:lnTo>
                  <a:pt x="38850" y="54510"/>
                </a:lnTo>
                <a:lnTo>
                  <a:pt x="38820" y="54470"/>
                </a:lnTo>
                <a:lnTo>
                  <a:pt x="38810" y="54420"/>
                </a:lnTo>
                <a:lnTo>
                  <a:pt x="38810" y="54360"/>
                </a:lnTo>
                <a:lnTo>
                  <a:pt x="38790" y="54310"/>
                </a:lnTo>
                <a:lnTo>
                  <a:pt x="38770" y="54240"/>
                </a:lnTo>
                <a:lnTo>
                  <a:pt x="38790" y="54190"/>
                </a:lnTo>
                <a:lnTo>
                  <a:pt x="38790" y="54130"/>
                </a:lnTo>
                <a:lnTo>
                  <a:pt x="38820" y="54090"/>
                </a:lnTo>
                <a:lnTo>
                  <a:pt x="38830" y="54010"/>
                </a:lnTo>
                <a:lnTo>
                  <a:pt x="38800" y="53940"/>
                </a:lnTo>
                <a:lnTo>
                  <a:pt x="38750" y="53880"/>
                </a:lnTo>
                <a:lnTo>
                  <a:pt x="38720" y="53840"/>
                </a:lnTo>
                <a:lnTo>
                  <a:pt x="38700" y="53780"/>
                </a:lnTo>
                <a:lnTo>
                  <a:pt x="38650" y="53720"/>
                </a:lnTo>
                <a:lnTo>
                  <a:pt x="38630" y="53660"/>
                </a:lnTo>
                <a:lnTo>
                  <a:pt x="38620" y="53580"/>
                </a:lnTo>
                <a:lnTo>
                  <a:pt x="38550" y="53540"/>
                </a:lnTo>
                <a:lnTo>
                  <a:pt x="38520" y="53490"/>
                </a:lnTo>
                <a:lnTo>
                  <a:pt x="38460" y="53460"/>
                </a:lnTo>
                <a:lnTo>
                  <a:pt x="38400" y="53400"/>
                </a:lnTo>
                <a:lnTo>
                  <a:pt x="38340" y="53370"/>
                </a:lnTo>
                <a:lnTo>
                  <a:pt x="38300" y="53310"/>
                </a:lnTo>
                <a:lnTo>
                  <a:pt x="38250" y="53290"/>
                </a:lnTo>
                <a:lnTo>
                  <a:pt x="38160" y="53240"/>
                </a:lnTo>
                <a:lnTo>
                  <a:pt x="38080" y="53200"/>
                </a:lnTo>
                <a:lnTo>
                  <a:pt x="38020" y="53150"/>
                </a:lnTo>
                <a:lnTo>
                  <a:pt x="37980" y="53110"/>
                </a:lnTo>
                <a:lnTo>
                  <a:pt x="37930" y="53070"/>
                </a:lnTo>
                <a:lnTo>
                  <a:pt x="37880" y="53020"/>
                </a:lnTo>
                <a:lnTo>
                  <a:pt x="37840" y="52980"/>
                </a:lnTo>
                <a:lnTo>
                  <a:pt x="37820" y="52910"/>
                </a:lnTo>
                <a:lnTo>
                  <a:pt x="37830" y="52840"/>
                </a:lnTo>
                <a:lnTo>
                  <a:pt x="37850" y="52790"/>
                </a:lnTo>
                <a:lnTo>
                  <a:pt x="37860" y="52720"/>
                </a:lnTo>
                <a:lnTo>
                  <a:pt x="37810" y="52690"/>
                </a:lnTo>
                <a:lnTo>
                  <a:pt x="37800" y="52630"/>
                </a:lnTo>
                <a:lnTo>
                  <a:pt x="37770" y="52590"/>
                </a:lnTo>
                <a:lnTo>
                  <a:pt x="37730" y="52540"/>
                </a:lnTo>
                <a:lnTo>
                  <a:pt x="37700" y="52470"/>
                </a:lnTo>
                <a:lnTo>
                  <a:pt x="37680" y="52380"/>
                </a:lnTo>
                <a:lnTo>
                  <a:pt x="37650" y="52340"/>
                </a:lnTo>
                <a:lnTo>
                  <a:pt x="37650" y="52270"/>
                </a:lnTo>
                <a:lnTo>
                  <a:pt x="37660" y="52190"/>
                </a:lnTo>
                <a:lnTo>
                  <a:pt x="37710" y="52090"/>
                </a:lnTo>
                <a:lnTo>
                  <a:pt x="37750" y="51980"/>
                </a:lnTo>
                <a:lnTo>
                  <a:pt x="37770" y="51910"/>
                </a:lnTo>
                <a:lnTo>
                  <a:pt x="37770" y="51790"/>
                </a:lnTo>
                <a:lnTo>
                  <a:pt x="37750" y="51730"/>
                </a:lnTo>
                <a:lnTo>
                  <a:pt x="37730" y="51680"/>
                </a:lnTo>
                <a:lnTo>
                  <a:pt x="37700" y="51630"/>
                </a:lnTo>
                <a:lnTo>
                  <a:pt x="37700" y="51560"/>
                </a:lnTo>
                <a:lnTo>
                  <a:pt x="37690" y="51500"/>
                </a:lnTo>
                <a:lnTo>
                  <a:pt x="37660" y="51460"/>
                </a:lnTo>
                <a:lnTo>
                  <a:pt x="37620" y="51390"/>
                </a:lnTo>
                <a:lnTo>
                  <a:pt x="37580" y="51330"/>
                </a:lnTo>
                <a:lnTo>
                  <a:pt x="37510" y="51320"/>
                </a:lnTo>
                <a:lnTo>
                  <a:pt x="37420" y="51310"/>
                </a:lnTo>
                <a:lnTo>
                  <a:pt x="37320" y="51280"/>
                </a:lnTo>
                <a:lnTo>
                  <a:pt x="37270" y="51240"/>
                </a:lnTo>
                <a:lnTo>
                  <a:pt x="37110" y="51210"/>
                </a:lnTo>
                <a:lnTo>
                  <a:pt x="37050" y="51170"/>
                </a:lnTo>
                <a:lnTo>
                  <a:pt x="36990" y="51100"/>
                </a:lnTo>
                <a:lnTo>
                  <a:pt x="36960" y="51030"/>
                </a:lnTo>
                <a:lnTo>
                  <a:pt x="36940" y="50970"/>
                </a:lnTo>
                <a:lnTo>
                  <a:pt x="36910" y="50890"/>
                </a:lnTo>
                <a:lnTo>
                  <a:pt x="36900" y="50830"/>
                </a:lnTo>
                <a:lnTo>
                  <a:pt x="36870" y="50770"/>
                </a:lnTo>
                <a:lnTo>
                  <a:pt x="36860" y="50720"/>
                </a:lnTo>
                <a:lnTo>
                  <a:pt x="36830" y="50650"/>
                </a:lnTo>
                <a:lnTo>
                  <a:pt x="36820" y="50590"/>
                </a:lnTo>
                <a:lnTo>
                  <a:pt x="36780" y="50510"/>
                </a:lnTo>
                <a:lnTo>
                  <a:pt x="36760" y="50420"/>
                </a:lnTo>
                <a:lnTo>
                  <a:pt x="36750" y="50330"/>
                </a:lnTo>
                <a:lnTo>
                  <a:pt x="36730" y="50250"/>
                </a:lnTo>
                <a:lnTo>
                  <a:pt x="36720" y="50200"/>
                </a:lnTo>
                <a:lnTo>
                  <a:pt x="36700" y="50130"/>
                </a:lnTo>
                <a:lnTo>
                  <a:pt x="36670" y="50070"/>
                </a:lnTo>
                <a:lnTo>
                  <a:pt x="36690" y="50010"/>
                </a:lnTo>
                <a:lnTo>
                  <a:pt x="36660" y="49940"/>
                </a:lnTo>
                <a:lnTo>
                  <a:pt x="36640" y="49860"/>
                </a:lnTo>
                <a:lnTo>
                  <a:pt x="36630" y="49800"/>
                </a:lnTo>
                <a:lnTo>
                  <a:pt x="36630" y="49750"/>
                </a:lnTo>
                <a:lnTo>
                  <a:pt x="36590" y="49690"/>
                </a:lnTo>
                <a:lnTo>
                  <a:pt x="36550" y="49620"/>
                </a:lnTo>
                <a:lnTo>
                  <a:pt x="36510" y="49580"/>
                </a:lnTo>
                <a:lnTo>
                  <a:pt x="36450" y="49560"/>
                </a:lnTo>
                <a:lnTo>
                  <a:pt x="36460" y="49490"/>
                </a:lnTo>
                <a:lnTo>
                  <a:pt x="36450" y="49420"/>
                </a:lnTo>
                <a:lnTo>
                  <a:pt x="36460" y="49350"/>
                </a:lnTo>
                <a:lnTo>
                  <a:pt x="36460" y="49250"/>
                </a:lnTo>
                <a:lnTo>
                  <a:pt x="36450" y="49170"/>
                </a:lnTo>
                <a:lnTo>
                  <a:pt x="36450" y="49100"/>
                </a:lnTo>
                <a:lnTo>
                  <a:pt x="36440" y="49020"/>
                </a:lnTo>
                <a:lnTo>
                  <a:pt x="36450" y="48950"/>
                </a:lnTo>
                <a:lnTo>
                  <a:pt x="36450" y="48890"/>
                </a:lnTo>
                <a:lnTo>
                  <a:pt x="36430" y="48820"/>
                </a:lnTo>
                <a:lnTo>
                  <a:pt x="36430" y="48740"/>
                </a:lnTo>
                <a:lnTo>
                  <a:pt x="36430" y="48660"/>
                </a:lnTo>
                <a:lnTo>
                  <a:pt x="36420" y="48600"/>
                </a:lnTo>
                <a:lnTo>
                  <a:pt x="36420" y="48540"/>
                </a:lnTo>
                <a:lnTo>
                  <a:pt x="36400" y="48480"/>
                </a:lnTo>
                <a:lnTo>
                  <a:pt x="36370" y="48430"/>
                </a:lnTo>
                <a:lnTo>
                  <a:pt x="36330" y="48400"/>
                </a:lnTo>
                <a:lnTo>
                  <a:pt x="36260" y="48380"/>
                </a:lnTo>
                <a:lnTo>
                  <a:pt x="36200" y="48320"/>
                </a:lnTo>
                <a:lnTo>
                  <a:pt x="36190" y="48260"/>
                </a:lnTo>
                <a:lnTo>
                  <a:pt x="36200" y="48200"/>
                </a:lnTo>
                <a:lnTo>
                  <a:pt x="36190" y="48130"/>
                </a:lnTo>
                <a:lnTo>
                  <a:pt x="36210" y="48080"/>
                </a:lnTo>
                <a:lnTo>
                  <a:pt x="36250" y="48040"/>
                </a:lnTo>
                <a:lnTo>
                  <a:pt x="36280" y="47990"/>
                </a:lnTo>
                <a:lnTo>
                  <a:pt x="36220" y="47950"/>
                </a:lnTo>
                <a:lnTo>
                  <a:pt x="36210" y="47880"/>
                </a:lnTo>
                <a:lnTo>
                  <a:pt x="36220" y="47800"/>
                </a:lnTo>
                <a:lnTo>
                  <a:pt x="36240" y="47720"/>
                </a:lnTo>
                <a:lnTo>
                  <a:pt x="36260" y="47640"/>
                </a:lnTo>
                <a:lnTo>
                  <a:pt x="36270" y="47560"/>
                </a:lnTo>
                <a:lnTo>
                  <a:pt x="36280" y="47500"/>
                </a:lnTo>
                <a:lnTo>
                  <a:pt x="36290" y="47420"/>
                </a:lnTo>
                <a:lnTo>
                  <a:pt x="36310" y="47320"/>
                </a:lnTo>
                <a:lnTo>
                  <a:pt x="36340" y="47230"/>
                </a:lnTo>
                <a:lnTo>
                  <a:pt x="36350" y="47170"/>
                </a:lnTo>
                <a:lnTo>
                  <a:pt x="36390" y="47120"/>
                </a:lnTo>
                <a:lnTo>
                  <a:pt x="36430" y="47040"/>
                </a:lnTo>
                <a:lnTo>
                  <a:pt x="36470" y="46980"/>
                </a:lnTo>
                <a:lnTo>
                  <a:pt x="36480" y="46920"/>
                </a:lnTo>
                <a:lnTo>
                  <a:pt x="36530" y="46840"/>
                </a:lnTo>
                <a:lnTo>
                  <a:pt x="36590" y="46800"/>
                </a:lnTo>
                <a:lnTo>
                  <a:pt x="36640" y="46760"/>
                </a:lnTo>
                <a:lnTo>
                  <a:pt x="36680" y="46730"/>
                </a:lnTo>
                <a:lnTo>
                  <a:pt x="36710" y="46660"/>
                </a:lnTo>
                <a:lnTo>
                  <a:pt x="36760" y="46600"/>
                </a:lnTo>
                <a:lnTo>
                  <a:pt x="36830" y="46530"/>
                </a:lnTo>
                <a:lnTo>
                  <a:pt x="36850" y="46470"/>
                </a:lnTo>
                <a:lnTo>
                  <a:pt x="36900" y="46410"/>
                </a:lnTo>
                <a:lnTo>
                  <a:pt x="36960" y="46370"/>
                </a:lnTo>
                <a:lnTo>
                  <a:pt x="37000" y="46330"/>
                </a:lnTo>
                <a:lnTo>
                  <a:pt x="37040" y="46300"/>
                </a:lnTo>
                <a:lnTo>
                  <a:pt x="37090" y="46290"/>
                </a:lnTo>
                <a:lnTo>
                  <a:pt x="37150" y="46290"/>
                </a:lnTo>
                <a:lnTo>
                  <a:pt x="37210" y="46280"/>
                </a:lnTo>
                <a:lnTo>
                  <a:pt x="37270" y="46260"/>
                </a:lnTo>
                <a:lnTo>
                  <a:pt x="37330" y="46260"/>
                </a:lnTo>
                <a:lnTo>
                  <a:pt x="37420" y="46240"/>
                </a:lnTo>
                <a:lnTo>
                  <a:pt x="37470" y="46210"/>
                </a:lnTo>
                <a:lnTo>
                  <a:pt x="37550" y="46230"/>
                </a:lnTo>
                <a:lnTo>
                  <a:pt x="37620" y="46220"/>
                </a:lnTo>
                <a:lnTo>
                  <a:pt x="37680" y="46190"/>
                </a:lnTo>
                <a:lnTo>
                  <a:pt x="37740" y="46160"/>
                </a:lnTo>
                <a:lnTo>
                  <a:pt x="37790" y="46150"/>
                </a:lnTo>
                <a:lnTo>
                  <a:pt x="37810" y="46110"/>
                </a:lnTo>
                <a:lnTo>
                  <a:pt x="37830" y="46040"/>
                </a:lnTo>
                <a:lnTo>
                  <a:pt x="37880" y="45970"/>
                </a:lnTo>
                <a:lnTo>
                  <a:pt x="37930" y="45900"/>
                </a:lnTo>
                <a:lnTo>
                  <a:pt x="38000" y="45870"/>
                </a:lnTo>
                <a:lnTo>
                  <a:pt x="38060" y="45810"/>
                </a:lnTo>
                <a:lnTo>
                  <a:pt x="38110" y="45750"/>
                </a:lnTo>
                <a:lnTo>
                  <a:pt x="38160" y="45730"/>
                </a:lnTo>
                <a:lnTo>
                  <a:pt x="38210" y="45740"/>
                </a:lnTo>
                <a:lnTo>
                  <a:pt x="38280" y="45740"/>
                </a:lnTo>
                <a:lnTo>
                  <a:pt x="38340" y="45750"/>
                </a:lnTo>
                <a:lnTo>
                  <a:pt x="38410" y="45720"/>
                </a:lnTo>
                <a:lnTo>
                  <a:pt x="38470" y="45670"/>
                </a:lnTo>
                <a:lnTo>
                  <a:pt x="38540" y="45670"/>
                </a:lnTo>
                <a:lnTo>
                  <a:pt x="38600" y="45660"/>
                </a:lnTo>
                <a:lnTo>
                  <a:pt x="38660" y="45650"/>
                </a:lnTo>
                <a:lnTo>
                  <a:pt x="38670" y="45580"/>
                </a:lnTo>
                <a:lnTo>
                  <a:pt x="38720" y="45560"/>
                </a:lnTo>
                <a:lnTo>
                  <a:pt x="38770" y="45540"/>
                </a:lnTo>
                <a:lnTo>
                  <a:pt x="38820" y="45520"/>
                </a:lnTo>
                <a:lnTo>
                  <a:pt x="38870" y="45480"/>
                </a:lnTo>
                <a:lnTo>
                  <a:pt x="38890" y="45430"/>
                </a:lnTo>
                <a:lnTo>
                  <a:pt x="38920" y="45380"/>
                </a:lnTo>
                <a:lnTo>
                  <a:pt x="38960" y="45330"/>
                </a:lnTo>
                <a:lnTo>
                  <a:pt x="39000" y="45300"/>
                </a:lnTo>
                <a:lnTo>
                  <a:pt x="39040" y="45240"/>
                </a:lnTo>
                <a:lnTo>
                  <a:pt x="39080" y="45160"/>
                </a:lnTo>
                <a:lnTo>
                  <a:pt x="39100" y="45110"/>
                </a:lnTo>
                <a:lnTo>
                  <a:pt x="39270" y="44630"/>
                </a:lnTo>
                <a:lnTo>
                  <a:pt x="39270" y="44560"/>
                </a:lnTo>
                <a:lnTo>
                  <a:pt x="39270" y="44490"/>
                </a:lnTo>
                <a:lnTo>
                  <a:pt x="39310" y="44410"/>
                </a:lnTo>
                <a:lnTo>
                  <a:pt x="39380" y="44370"/>
                </a:lnTo>
                <a:lnTo>
                  <a:pt x="39440" y="44340"/>
                </a:lnTo>
                <a:lnTo>
                  <a:pt x="39490" y="44300"/>
                </a:lnTo>
                <a:lnTo>
                  <a:pt x="39550" y="44260"/>
                </a:lnTo>
                <a:lnTo>
                  <a:pt x="39610" y="44230"/>
                </a:lnTo>
                <a:lnTo>
                  <a:pt x="39660" y="44190"/>
                </a:lnTo>
                <a:lnTo>
                  <a:pt x="39690" y="44130"/>
                </a:lnTo>
                <a:lnTo>
                  <a:pt x="39720" y="44080"/>
                </a:lnTo>
                <a:lnTo>
                  <a:pt x="39800" y="44070"/>
                </a:lnTo>
                <a:lnTo>
                  <a:pt x="39870" y="44070"/>
                </a:lnTo>
                <a:lnTo>
                  <a:pt x="39930" y="44050"/>
                </a:lnTo>
                <a:lnTo>
                  <a:pt x="39990" y="44010"/>
                </a:lnTo>
                <a:lnTo>
                  <a:pt x="39970" y="43960"/>
                </a:lnTo>
                <a:lnTo>
                  <a:pt x="39930" y="43910"/>
                </a:lnTo>
                <a:lnTo>
                  <a:pt x="39910" y="43850"/>
                </a:lnTo>
                <a:lnTo>
                  <a:pt x="39930" y="43790"/>
                </a:lnTo>
                <a:lnTo>
                  <a:pt x="39940" y="43720"/>
                </a:lnTo>
                <a:lnTo>
                  <a:pt x="39900" y="43640"/>
                </a:lnTo>
                <a:lnTo>
                  <a:pt x="39860" y="43580"/>
                </a:lnTo>
                <a:lnTo>
                  <a:pt x="39850" y="43520"/>
                </a:lnTo>
                <a:lnTo>
                  <a:pt x="39830" y="43460"/>
                </a:lnTo>
                <a:lnTo>
                  <a:pt x="39800" y="43390"/>
                </a:lnTo>
                <a:lnTo>
                  <a:pt x="39800" y="43270"/>
                </a:lnTo>
                <a:lnTo>
                  <a:pt x="39810" y="43100"/>
                </a:lnTo>
                <a:lnTo>
                  <a:pt x="39820" y="43040"/>
                </a:lnTo>
                <a:lnTo>
                  <a:pt x="39840" y="42980"/>
                </a:lnTo>
                <a:lnTo>
                  <a:pt x="39890" y="42920"/>
                </a:lnTo>
                <a:lnTo>
                  <a:pt x="39910" y="42860"/>
                </a:lnTo>
                <a:lnTo>
                  <a:pt x="39900" y="42800"/>
                </a:lnTo>
                <a:lnTo>
                  <a:pt x="39920" y="42750"/>
                </a:lnTo>
                <a:lnTo>
                  <a:pt x="39930" y="42700"/>
                </a:lnTo>
                <a:lnTo>
                  <a:pt x="39940" y="42640"/>
                </a:lnTo>
                <a:lnTo>
                  <a:pt x="39920" y="42600"/>
                </a:lnTo>
                <a:lnTo>
                  <a:pt x="39910" y="42550"/>
                </a:lnTo>
                <a:lnTo>
                  <a:pt x="39900" y="42460"/>
                </a:lnTo>
                <a:lnTo>
                  <a:pt x="39940" y="42400"/>
                </a:lnTo>
                <a:lnTo>
                  <a:pt x="39990" y="42440"/>
                </a:lnTo>
                <a:lnTo>
                  <a:pt x="40080" y="42490"/>
                </a:lnTo>
                <a:lnTo>
                  <a:pt x="40170" y="42480"/>
                </a:lnTo>
                <a:lnTo>
                  <a:pt x="40250" y="42440"/>
                </a:lnTo>
                <a:lnTo>
                  <a:pt x="40280" y="42390"/>
                </a:lnTo>
                <a:lnTo>
                  <a:pt x="40350" y="42400"/>
                </a:lnTo>
                <a:lnTo>
                  <a:pt x="40410" y="42400"/>
                </a:lnTo>
                <a:lnTo>
                  <a:pt x="40460" y="42400"/>
                </a:lnTo>
                <a:lnTo>
                  <a:pt x="40560" y="42390"/>
                </a:lnTo>
                <a:lnTo>
                  <a:pt x="40500" y="42330"/>
                </a:lnTo>
                <a:lnTo>
                  <a:pt x="40530" y="42260"/>
                </a:lnTo>
                <a:lnTo>
                  <a:pt x="40450" y="42190"/>
                </a:lnTo>
                <a:lnTo>
                  <a:pt x="40370" y="42240"/>
                </a:lnTo>
                <a:lnTo>
                  <a:pt x="40300" y="42270"/>
                </a:lnTo>
                <a:lnTo>
                  <a:pt x="40240" y="42280"/>
                </a:lnTo>
                <a:lnTo>
                  <a:pt x="40160" y="42270"/>
                </a:lnTo>
                <a:lnTo>
                  <a:pt x="40060" y="42260"/>
                </a:lnTo>
                <a:lnTo>
                  <a:pt x="39940" y="42210"/>
                </a:lnTo>
                <a:lnTo>
                  <a:pt x="39930" y="42140"/>
                </a:lnTo>
                <a:lnTo>
                  <a:pt x="39870" y="42100"/>
                </a:lnTo>
                <a:lnTo>
                  <a:pt x="39960" y="42070"/>
                </a:lnTo>
                <a:lnTo>
                  <a:pt x="40010" y="42030"/>
                </a:lnTo>
                <a:lnTo>
                  <a:pt x="39980" y="41980"/>
                </a:lnTo>
                <a:lnTo>
                  <a:pt x="39950" y="41930"/>
                </a:lnTo>
                <a:lnTo>
                  <a:pt x="39940" y="41880"/>
                </a:lnTo>
                <a:lnTo>
                  <a:pt x="39950" y="41830"/>
                </a:lnTo>
                <a:lnTo>
                  <a:pt x="39980" y="41790"/>
                </a:lnTo>
                <a:lnTo>
                  <a:pt x="40040" y="41840"/>
                </a:lnTo>
                <a:lnTo>
                  <a:pt x="40110" y="41790"/>
                </a:lnTo>
                <a:lnTo>
                  <a:pt x="40130" y="41730"/>
                </a:lnTo>
                <a:lnTo>
                  <a:pt x="40160" y="41680"/>
                </a:lnTo>
                <a:lnTo>
                  <a:pt x="40180" y="41740"/>
                </a:lnTo>
                <a:lnTo>
                  <a:pt x="40210" y="41810"/>
                </a:lnTo>
                <a:lnTo>
                  <a:pt x="40250" y="41880"/>
                </a:lnTo>
                <a:lnTo>
                  <a:pt x="40310" y="41930"/>
                </a:lnTo>
                <a:lnTo>
                  <a:pt x="40370" y="41940"/>
                </a:lnTo>
                <a:lnTo>
                  <a:pt x="40430" y="41950"/>
                </a:lnTo>
                <a:lnTo>
                  <a:pt x="40490" y="41970"/>
                </a:lnTo>
                <a:lnTo>
                  <a:pt x="40550" y="42000"/>
                </a:lnTo>
                <a:lnTo>
                  <a:pt x="40470" y="42030"/>
                </a:lnTo>
                <a:lnTo>
                  <a:pt x="40540" y="42080"/>
                </a:lnTo>
                <a:lnTo>
                  <a:pt x="40580" y="42120"/>
                </a:lnTo>
                <a:lnTo>
                  <a:pt x="40580" y="42170"/>
                </a:lnTo>
                <a:lnTo>
                  <a:pt x="40630" y="42200"/>
                </a:lnTo>
                <a:lnTo>
                  <a:pt x="40670" y="42220"/>
                </a:lnTo>
                <a:lnTo>
                  <a:pt x="40740" y="42260"/>
                </a:lnTo>
                <a:lnTo>
                  <a:pt x="40800" y="42300"/>
                </a:lnTo>
                <a:lnTo>
                  <a:pt x="40870" y="42350"/>
                </a:lnTo>
                <a:lnTo>
                  <a:pt x="40960" y="42390"/>
                </a:lnTo>
                <a:lnTo>
                  <a:pt x="40920" y="42430"/>
                </a:lnTo>
                <a:lnTo>
                  <a:pt x="40980" y="42440"/>
                </a:lnTo>
                <a:lnTo>
                  <a:pt x="41050" y="42420"/>
                </a:lnTo>
                <a:lnTo>
                  <a:pt x="41120" y="42400"/>
                </a:lnTo>
                <a:lnTo>
                  <a:pt x="41190" y="42380"/>
                </a:lnTo>
                <a:lnTo>
                  <a:pt x="41250" y="42390"/>
                </a:lnTo>
                <a:lnTo>
                  <a:pt x="41310" y="42430"/>
                </a:lnTo>
                <a:lnTo>
                  <a:pt x="41370" y="42460"/>
                </a:lnTo>
                <a:lnTo>
                  <a:pt x="41430" y="42470"/>
                </a:lnTo>
                <a:lnTo>
                  <a:pt x="41490" y="42450"/>
                </a:lnTo>
                <a:lnTo>
                  <a:pt x="41420" y="42410"/>
                </a:lnTo>
                <a:lnTo>
                  <a:pt x="41380" y="42370"/>
                </a:lnTo>
                <a:lnTo>
                  <a:pt x="41430" y="42350"/>
                </a:lnTo>
                <a:lnTo>
                  <a:pt x="41490" y="42360"/>
                </a:lnTo>
                <a:lnTo>
                  <a:pt x="41540" y="42400"/>
                </a:lnTo>
                <a:lnTo>
                  <a:pt x="41600" y="42450"/>
                </a:lnTo>
                <a:lnTo>
                  <a:pt x="41660" y="42500"/>
                </a:lnTo>
                <a:lnTo>
                  <a:pt x="41710" y="42540"/>
                </a:lnTo>
                <a:lnTo>
                  <a:pt x="41770" y="42560"/>
                </a:lnTo>
                <a:lnTo>
                  <a:pt x="41800" y="42640"/>
                </a:lnTo>
                <a:lnTo>
                  <a:pt x="41810" y="42700"/>
                </a:lnTo>
                <a:lnTo>
                  <a:pt x="41830" y="42760"/>
                </a:lnTo>
                <a:lnTo>
                  <a:pt x="41870" y="42800"/>
                </a:lnTo>
                <a:lnTo>
                  <a:pt x="41920" y="42850"/>
                </a:lnTo>
                <a:lnTo>
                  <a:pt x="41940" y="42890"/>
                </a:lnTo>
                <a:lnTo>
                  <a:pt x="41950" y="42960"/>
                </a:lnTo>
                <a:lnTo>
                  <a:pt x="41960" y="43030"/>
                </a:lnTo>
                <a:lnTo>
                  <a:pt x="41980" y="43090"/>
                </a:lnTo>
                <a:lnTo>
                  <a:pt x="42020" y="43160"/>
                </a:lnTo>
                <a:lnTo>
                  <a:pt x="42060" y="43200"/>
                </a:lnTo>
                <a:lnTo>
                  <a:pt x="42090" y="43280"/>
                </a:lnTo>
                <a:lnTo>
                  <a:pt x="42120" y="43340"/>
                </a:lnTo>
                <a:lnTo>
                  <a:pt x="42210" y="43370"/>
                </a:lnTo>
                <a:lnTo>
                  <a:pt x="42270" y="43440"/>
                </a:lnTo>
                <a:lnTo>
                  <a:pt x="42320" y="43500"/>
                </a:lnTo>
                <a:lnTo>
                  <a:pt x="42360" y="43560"/>
                </a:lnTo>
                <a:lnTo>
                  <a:pt x="42430" y="43550"/>
                </a:lnTo>
                <a:lnTo>
                  <a:pt x="42500" y="43590"/>
                </a:lnTo>
                <a:lnTo>
                  <a:pt x="42580" y="43640"/>
                </a:lnTo>
                <a:lnTo>
                  <a:pt x="42660" y="43660"/>
                </a:lnTo>
                <a:lnTo>
                  <a:pt x="42730" y="43680"/>
                </a:lnTo>
                <a:lnTo>
                  <a:pt x="42790" y="43730"/>
                </a:lnTo>
                <a:lnTo>
                  <a:pt x="42850" y="43780"/>
                </a:lnTo>
                <a:lnTo>
                  <a:pt x="42900" y="43840"/>
                </a:lnTo>
                <a:lnTo>
                  <a:pt x="43000" y="43910"/>
                </a:lnTo>
                <a:lnTo>
                  <a:pt x="43080" y="43930"/>
                </a:lnTo>
                <a:lnTo>
                  <a:pt x="43090" y="43860"/>
                </a:lnTo>
                <a:lnTo>
                  <a:pt x="43070" y="43800"/>
                </a:lnTo>
                <a:lnTo>
                  <a:pt x="43070" y="43740"/>
                </a:lnTo>
                <a:lnTo>
                  <a:pt x="43120" y="43780"/>
                </a:lnTo>
                <a:lnTo>
                  <a:pt x="43160" y="43840"/>
                </a:lnTo>
                <a:lnTo>
                  <a:pt x="43190" y="43910"/>
                </a:lnTo>
                <a:lnTo>
                  <a:pt x="43220" y="43980"/>
                </a:lnTo>
                <a:lnTo>
                  <a:pt x="43240" y="43940"/>
                </a:lnTo>
                <a:lnTo>
                  <a:pt x="43250" y="43880"/>
                </a:lnTo>
                <a:lnTo>
                  <a:pt x="43230" y="43800"/>
                </a:lnTo>
                <a:lnTo>
                  <a:pt x="43170" y="43730"/>
                </a:lnTo>
                <a:lnTo>
                  <a:pt x="43140" y="43660"/>
                </a:lnTo>
                <a:lnTo>
                  <a:pt x="43110" y="43610"/>
                </a:lnTo>
                <a:lnTo>
                  <a:pt x="43060" y="43540"/>
                </a:lnTo>
                <a:lnTo>
                  <a:pt x="42990" y="43500"/>
                </a:lnTo>
                <a:lnTo>
                  <a:pt x="42940" y="43470"/>
                </a:lnTo>
                <a:lnTo>
                  <a:pt x="42890" y="43430"/>
                </a:lnTo>
                <a:lnTo>
                  <a:pt x="42830" y="43390"/>
                </a:lnTo>
                <a:lnTo>
                  <a:pt x="42790" y="43360"/>
                </a:lnTo>
                <a:lnTo>
                  <a:pt x="42740" y="43320"/>
                </a:lnTo>
                <a:lnTo>
                  <a:pt x="42690" y="43300"/>
                </a:lnTo>
                <a:lnTo>
                  <a:pt x="42650" y="43270"/>
                </a:lnTo>
                <a:lnTo>
                  <a:pt x="42600" y="43240"/>
                </a:lnTo>
                <a:lnTo>
                  <a:pt x="42560" y="43210"/>
                </a:lnTo>
                <a:lnTo>
                  <a:pt x="42510" y="43170"/>
                </a:lnTo>
                <a:lnTo>
                  <a:pt x="42470" y="43120"/>
                </a:lnTo>
                <a:lnTo>
                  <a:pt x="42410" y="43040"/>
                </a:lnTo>
                <a:lnTo>
                  <a:pt x="42380" y="42980"/>
                </a:lnTo>
                <a:lnTo>
                  <a:pt x="42350" y="42940"/>
                </a:lnTo>
                <a:lnTo>
                  <a:pt x="42300" y="42890"/>
                </a:lnTo>
                <a:lnTo>
                  <a:pt x="42260" y="42810"/>
                </a:lnTo>
                <a:lnTo>
                  <a:pt x="42340" y="42820"/>
                </a:lnTo>
                <a:lnTo>
                  <a:pt x="42400" y="42860"/>
                </a:lnTo>
                <a:lnTo>
                  <a:pt x="42460" y="42890"/>
                </a:lnTo>
                <a:lnTo>
                  <a:pt x="42510" y="42920"/>
                </a:lnTo>
                <a:lnTo>
                  <a:pt x="42560" y="42930"/>
                </a:lnTo>
                <a:lnTo>
                  <a:pt x="42610" y="42950"/>
                </a:lnTo>
                <a:lnTo>
                  <a:pt x="42680" y="42980"/>
                </a:lnTo>
                <a:lnTo>
                  <a:pt x="42730" y="43010"/>
                </a:lnTo>
                <a:lnTo>
                  <a:pt x="42780" y="43060"/>
                </a:lnTo>
                <a:lnTo>
                  <a:pt x="42810" y="43110"/>
                </a:lnTo>
                <a:lnTo>
                  <a:pt x="42880" y="43130"/>
                </a:lnTo>
                <a:lnTo>
                  <a:pt x="42940" y="43170"/>
                </a:lnTo>
                <a:lnTo>
                  <a:pt x="43000" y="43210"/>
                </a:lnTo>
                <a:lnTo>
                  <a:pt x="43060" y="43260"/>
                </a:lnTo>
                <a:lnTo>
                  <a:pt x="43110" y="43310"/>
                </a:lnTo>
                <a:lnTo>
                  <a:pt x="43160" y="43360"/>
                </a:lnTo>
                <a:lnTo>
                  <a:pt x="43200" y="43410"/>
                </a:lnTo>
                <a:lnTo>
                  <a:pt x="43270" y="43450"/>
                </a:lnTo>
                <a:lnTo>
                  <a:pt x="43350" y="43420"/>
                </a:lnTo>
                <a:lnTo>
                  <a:pt x="43380" y="43340"/>
                </a:lnTo>
                <a:lnTo>
                  <a:pt x="43450" y="43340"/>
                </a:lnTo>
                <a:lnTo>
                  <a:pt x="43490" y="43300"/>
                </a:lnTo>
                <a:lnTo>
                  <a:pt x="43490" y="43240"/>
                </a:lnTo>
                <a:lnTo>
                  <a:pt x="43500" y="43180"/>
                </a:lnTo>
                <a:lnTo>
                  <a:pt x="43530" y="43110"/>
                </a:lnTo>
                <a:lnTo>
                  <a:pt x="43510" y="43040"/>
                </a:lnTo>
                <a:lnTo>
                  <a:pt x="43510" y="42940"/>
                </a:lnTo>
                <a:lnTo>
                  <a:pt x="43490" y="42870"/>
                </a:lnTo>
                <a:lnTo>
                  <a:pt x="43430" y="42820"/>
                </a:lnTo>
                <a:lnTo>
                  <a:pt x="43380" y="42790"/>
                </a:lnTo>
                <a:lnTo>
                  <a:pt x="43330" y="42750"/>
                </a:lnTo>
                <a:lnTo>
                  <a:pt x="43270" y="42690"/>
                </a:lnTo>
                <a:lnTo>
                  <a:pt x="43220" y="42650"/>
                </a:lnTo>
                <a:lnTo>
                  <a:pt x="43170" y="42630"/>
                </a:lnTo>
                <a:lnTo>
                  <a:pt x="43110" y="42610"/>
                </a:lnTo>
                <a:lnTo>
                  <a:pt x="43060" y="42600"/>
                </a:lnTo>
                <a:lnTo>
                  <a:pt x="43000" y="42600"/>
                </a:lnTo>
                <a:lnTo>
                  <a:pt x="42940" y="42580"/>
                </a:lnTo>
                <a:lnTo>
                  <a:pt x="42890" y="42560"/>
                </a:lnTo>
                <a:lnTo>
                  <a:pt x="42830" y="42530"/>
                </a:lnTo>
                <a:lnTo>
                  <a:pt x="42750" y="42490"/>
                </a:lnTo>
                <a:lnTo>
                  <a:pt x="42700" y="42440"/>
                </a:lnTo>
                <a:lnTo>
                  <a:pt x="42640" y="42400"/>
                </a:lnTo>
                <a:lnTo>
                  <a:pt x="42590" y="42360"/>
                </a:lnTo>
                <a:lnTo>
                  <a:pt x="42520" y="42330"/>
                </a:lnTo>
                <a:lnTo>
                  <a:pt x="42450" y="42320"/>
                </a:lnTo>
                <a:lnTo>
                  <a:pt x="42370" y="42310"/>
                </a:lnTo>
                <a:lnTo>
                  <a:pt x="42310" y="42280"/>
                </a:lnTo>
                <a:lnTo>
                  <a:pt x="42240" y="42260"/>
                </a:lnTo>
                <a:lnTo>
                  <a:pt x="42180" y="42230"/>
                </a:lnTo>
                <a:lnTo>
                  <a:pt x="42110" y="42200"/>
                </a:lnTo>
                <a:lnTo>
                  <a:pt x="42060" y="42170"/>
                </a:lnTo>
                <a:lnTo>
                  <a:pt x="42040" y="42110"/>
                </a:lnTo>
                <a:lnTo>
                  <a:pt x="42040" y="42050"/>
                </a:lnTo>
                <a:lnTo>
                  <a:pt x="42050" y="42000"/>
                </a:lnTo>
                <a:lnTo>
                  <a:pt x="42080" y="41930"/>
                </a:lnTo>
                <a:lnTo>
                  <a:pt x="42150" y="41890"/>
                </a:lnTo>
                <a:lnTo>
                  <a:pt x="42160" y="41830"/>
                </a:lnTo>
                <a:lnTo>
                  <a:pt x="42190" y="41790"/>
                </a:lnTo>
                <a:lnTo>
                  <a:pt x="42180" y="41720"/>
                </a:lnTo>
                <a:lnTo>
                  <a:pt x="42160" y="41660"/>
                </a:lnTo>
                <a:lnTo>
                  <a:pt x="42150" y="41600"/>
                </a:lnTo>
                <a:lnTo>
                  <a:pt x="42120" y="41540"/>
                </a:lnTo>
                <a:lnTo>
                  <a:pt x="42160" y="41450"/>
                </a:lnTo>
                <a:lnTo>
                  <a:pt x="42210" y="41390"/>
                </a:lnTo>
                <a:lnTo>
                  <a:pt x="42270" y="41370"/>
                </a:lnTo>
                <a:lnTo>
                  <a:pt x="42310" y="41340"/>
                </a:lnTo>
                <a:lnTo>
                  <a:pt x="42370" y="41300"/>
                </a:lnTo>
                <a:lnTo>
                  <a:pt x="42440" y="41260"/>
                </a:lnTo>
                <a:lnTo>
                  <a:pt x="42490" y="41220"/>
                </a:lnTo>
                <a:lnTo>
                  <a:pt x="42560" y="41180"/>
                </a:lnTo>
                <a:lnTo>
                  <a:pt x="42610" y="41150"/>
                </a:lnTo>
                <a:lnTo>
                  <a:pt x="42660" y="41140"/>
                </a:lnTo>
                <a:lnTo>
                  <a:pt x="42720" y="41110"/>
                </a:lnTo>
                <a:lnTo>
                  <a:pt x="42790" y="41070"/>
                </a:lnTo>
                <a:lnTo>
                  <a:pt x="42840" y="41040"/>
                </a:lnTo>
                <a:lnTo>
                  <a:pt x="42900" y="41020"/>
                </a:lnTo>
                <a:lnTo>
                  <a:pt x="42950" y="41000"/>
                </a:lnTo>
                <a:lnTo>
                  <a:pt x="43000" y="40980"/>
                </a:lnTo>
                <a:lnTo>
                  <a:pt x="43060" y="40960"/>
                </a:lnTo>
                <a:lnTo>
                  <a:pt x="43110" y="40960"/>
                </a:lnTo>
                <a:lnTo>
                  <a:pt x="43190" y="40950"/>
                </a:lnTo>
                <a:lnTo>
                  <a:pt x="43280" y="40920"/>
                </a:lnTo>
                <a:lnTo>
                  <a:pt x="43370" y="40860"/>
                </a:lnTo>
                <a:lnTo>
                  <a:pt x="43430" y="40820"/>
                </a:lnTo>
                <a:lnTo>
                  <a:pt x="43490" y="40790"/>
                </a:lnTo>
                <a:lnTo>
                  <a:pt x="43560" y="40790"/>
                </a:lnTo>
                <a:lnTo>
                  <a:pt x="43640" y="40800"/>
                </a:lnTo>
                <a:lnTo>
                  <a:pt x="43700" y="40800"/>
                </a:lnTo>
                <a:lnTo>
                  <a:pt x="43740" y="40780"/>
                </a:lnTo>
                <a:lnTo>
                  <a:pt x="43810" y="40770"/>
                </a:lnTo>
                <a:lnTo>
                  <a:pt x="43890" y="40750"/>
                </a:lnTo>
                <a:lnTo>
                  <a:pt x="43940" y="40740"/>
                </a:lnTo>
                <a:lnTo>
                  <a:pt x="43990" y="40720"/>
                </a:lnTo>
                <a:lnTo>
                  <a:pt x="44060" y="40710"/>
                </a:lnTo>
                <a:lnTo>
                  <a:pt x="44120" y="40730"/>
                </a:lnTo>
                <a:lnTo>
                  <a:pt x="44200" y="40770"/>
                </a:lnTo>
                <a:lnTo>
                  <a:pt x="44280" y="40810"/>
                </a:lnTo>
                <a:lnTo>
                  <a:pt x="44340" y="40840"/>
                </a:lnTo>
                <a:lnTo>
                  <a:pt x="44390" y="40860"/>
                </a:lnTo>
                <a:lnTo>
                  <a:pt x="44440" y="40890"/>
                </a:lnTo>
                <a:lnTo>
                  <a:pt x="44520" y="40930"/>
                </a:lnTo>
                <a:lnTo>
                  <a:pt x="44610" y="40970"/>
                </a:lnTo>
                <a:lnTo>
                  <a:pt x="44690" y="41000"/>
                </a:lnTo>
                <a:lnTo>
                  <a:pt x="44750" y="41020"/>
                </a:lnTo>
                <a:lnTo>
                  <a:pt x="44830" y="41040"/>
                </a:lnTo>
                <a:lnTo>
                  <a:pt x="44930" y="41060"/>
                </a:lnTo>
                <a:lnTo>
                  <a:pt x="45000" y="41090"/>
                </a:lnTo>
                <a:lnTo>
                  <a:pt x="45050" y="41120"/>
                </a:lnTo>
                <a:lnTo>
                  <a:pt x="45120" y="41150"/>
                </a:lnTo>
                <a:lnTo>
                  <a:pt x="45170" y="41180"/>
                </a:lnTo>
                <a:lnTo>
                  <a:pt x="45220" y="41200"/>
                </a:lnTo>
                <a:lnTo>
                  <a:pt x="45270" y="41230"/>
                </a:lnTo>
                <a:lnTo>
                  <a:pt x="45350" y="41270"/>
                </a:lnTo>
                <a:lnTo>
                  <a:pt x="45390" y="41300"/>
                </a:lnTo>
                <a:lnTo>
                  <a:pt x="45430" y="41330"/>
                </a:lnTo>
                <a:lnTo>
                  <a:pt x="45500" y="41380"/>
                </a:lnTo>
                <a:lnTo>
                  <a:pt x="45520" y="41430"/>
                </a:lnTo>
                <a:lnTo>
                  <a:pt x="45590" y="41430"/>
                </a:lnTo>
                <a:lnTo>
                  <a:pt x="45640" y="41460"/>
                </a:lnTo>
                <a:lnTo>
                  <a:pt x="45700" y="41510"/>
                </a:lnTo>
                <a:lnTo>
                  <a:pt x="45750" y="41550"/>
                </a:lnTo>
                <a:lnTo>
                  <a:pt x="45810" y="41580"/>
                </a:lnTo>
                <a:lnTo>
                  <a:pt x="45860" y="41610"/>
                </a:lnTo>
                <a:lnTo>
                  <a:pt x="45920" y="41650"/>
                </a:lnTo>
                <a:lnTo>
                  <a:pt x="45970" y="41670"/>
                </a:lnTo>
                <a:lnTo>
                  <a:pt x="46030" y="41700"/>
                </a:lnTo>
                <a:lnTo>
                  <a:pt x="46090" y="41730"/>
                </a:lnTo>
                <a:lnTo>
                  <a:pt x="46390" y="41800"/>
                </a:lnTo>
                <a:lnTo>
                  <a:pt x="46920" y="41950"/>
                </a:lnTo>
                <a:lnTo>
                  <a:pt x="47320" y="42040"/>
                </a:lnTo>
                <a:lnTo>
                  <a:pt x="47380" y="42040"/>
                </a:lnTo>
                <a:lnTo>
                  <a:pt x="47380" y="42110"/>
                </a:lnTo>
                <a:lnTo>
                  <a:pt x="47450" y="42160"/>
                </a:lnTo>
                <a:lnTo>
                  <a:pt x="47500" y="42210"/>
                </a:lnTo>
                <a:lnTo>
                  <a:pt x="47480" y="42290"/>
                </a:lnTo>
                <a:lnTo>
                  <a:pt x="47470" y="42340"/>
                </a:lnTo>
                <a:lnTo>
                  <a:pt x="47450" y="42400"/>
                </a:lnTo>
                <a:lnTo>
                  <a:pt x="47410" y="42460"/>
                </a:lnTo>
                <a:lnTo>
                  <a:pt x="47440" y="42510"/>
                </a:lnTo>
                <a:lnTo>
                  <a:pt x="47460" y="42560"/>
                </a:lnTo>
                <a:lnTo>
                  <a:pt x="47450" y="42620"/>
                </a:lnTo>
                <a:lnTo>
                  <a:pt x="47410" y="42650"/>
                </a:lnTo>
                <a:lnTo>
                  <a:pt x="47400" y="42710"/>
                </a:lnTo>
                <a:lnTo>
                  <a:pt x="47340" y="42730"/>
                </a:lnTo>
                <a:lnTo>
                  <a:pt x="47290" y="42750"/>
                </a:lnTo>
                <a:lnTo>
                  <a:pt x="47280" y="42810"/>
                </a:lnTo>
                <a:lnTo>
                  <a:pt x="47300" y="42870"/>
                </a:lnTo>
                <a:lnTo>
                  <a:pt x="47340" y="42930"/>
                </a:lnTo>
                <a:lnTo>
                  <a:pt x="47410" y="42930"/>
                </a:lnTo>
                <a:lnTo>
                  <a:pt x="47470" y="42960"/>
                </a:lnTo>
                <a:lnTo>
                  <a:pt x="47500" y="42990"/>
                </a:lnTo>
                <a:lnTo>
                  <a:pt x="47550" y="43010"/>
                </a:lnTo>
                <a:lnTo>
                  <a:pt x="47600" y="42990"/>
                </a:lnTo>
                <a:lnTo>
                  <a:pt x="47670" y="42990"/>
                </a:lnTo>
                <a:lnTo>
                  <a:pt x="47730" y="43060"/>
                </a:lnTo>
                <a:lnTo>
                  <a:pt x="47730" y="43130"/>
                </a:lnTo>
                <a:lnTo>
                  <a:pt x="47650" y="43150"/>
                </a:lnTo>
                <a:lnTo>
                  <a:pt x="47580" y="43170"/>
                </a:lnTo>
                <a:lnTo>
                  <a:pt x="47510" y="43210"/>
                </a:lnTo>
                <a:lnTo>
                  <a:pt x="47550" y="43270"/>
                </a:lnTo>
                <a:lnTo>
                  <a:pt x="47590" y="43310"/>
                </a:lnTo>
                <a:lnTo>
                  <a:pt x="47600" y="43390"/>
                </a:lnTo>
                <a:lnTo>
                  <a:pt x="47650" y="43460"/>
                </a:lnTo>
                <a:lnTo>
                  <a:pt x="47700" y="43470"/>
                </a:lnTo>
                <a:lnTo>
                  <a:pt x="47750" y="43480"/>
                </a:lnTo>
                <a:lnTo>
                  <a:pt x="47710" y="43560"/>
                </a:lnTo>
                <a:lnTo>
                  <a:pt x="47650" y="43600"/>
                </a:lnTo>
                <a:lnTo>
                  <a:pt x="47690" y="43640"/>
                </a:lnTo>
                <a:lnTo>
                  <a:pt x="47760" y="43640"/>
                </a:lnTo>
                <a:lnTo>
                  <a:pt x="47780" y="43710"/>
                </a:lnTo>
                <a:lnTo>
                  <a:pt x="47760" y="43770"/>
                </a:lnTo>
                <a:lnTo>
                  <a:pt x="47810" y="43840"/>
                </a:lnTo>
                <a:lnTo>
                  <a:pt x="47870" y="43890"/>
                </a:lnTo>
                <a:lnTo>
                  <a:pt x="47920" y="43910"/>
                </a:lnTo>
                <a:lnTo>
                  <a:pt x="47980" y="43890"/>
                </a:lnTo>
                <a:lnTo>
                  <a:pt x="48070" y="43850"/>
                </a:lnTo>
                <a:lnTo>
                  <a:pt x="48090" y="43910"/>
                </a:lnTo>
                <a:lnTo>
                  <a:pt x="48080" y="43980"/>
                </a:lnTo>
                <a:lnTo>
                  <a:pt x="48120" y="44010"/>
                </a:lnTo>
                <a:lnTo>
                  <a:pt x="48100" y="44060"/>
                </a:lnTo>
                <a:lnTo>
                  <a:pt x="48150" y="44110"/>
                </a:lnTo>
                <a:lnTo>
                  <a:pt x="48180" y="44190"/>
                </a:lnTo>
                <a:lnTo>
                  <a:pt x="48160" y="44250"/>
                </a:lnTo>
                <a:lnTo>
                  <a:pt x="48170" y="44390"/>
                </a:lnTo>
                <a:lnTo>
                  <a:pt x="48150" y="44470"/>
                </a:lnTo>
                <a:lnTo>
                  <a:pt x="48070" y="44550"/>
                </a:lnTo>
                <a:lnTo>
                  <a:pt x="48080" y="44650"/>
                </a:lnTo>
                <a:lnTo>
                  <a:pt x="48070" y="44720"/>
                </a:lnTo>
                <a:lnTo>
                  <a:pt x="48110" y="44820"/>
                </a:lnTo>
                <a:lnTo>
                  <a:pt x="48090" y="44890"/>
                </a:lnTo>
                <a:lnTo>
                  <a:pt x="48150" y="44890"/>
                </a:lnTo>
                <a:lnTo>
                  <a:pt x="48180" y="44840"/>
                </a:lnTo>
                <a:lnTo>
                  <a:pt x="48230" y="44860"/>
                </a:lnTo>
                <a:lnTo>
                  <a:pt x="48280" y="44840"/>
                </a:lnTo>
                <a:lnTo>
                  <a:pt x="48300" y="44780"/>
                </a:lnTo>
                <a:lnTo>
                  <a:pt x="48350" y="44740"/>
                </a:lnTo>
                <a:lnTo>
                  <a:pt x="48400" y="44710"/>
                </a:lnTo>
                <a:lnTo>
                  <a:pt x="48450" y="44690"/>
                </a:lnTo>
                <a:lnTo>
                  <a:pt x="48490" y="44620"/>
                </a:lnTo>
                <a:lnTo>
                  <a:pt x="48500" y="44540"/>
                </a:lnTo>
                <a:lnTo>
                  <a:pt x="48480" y="44500"/>
                </a:lnTo>
                <a:lnTo>
                  <a:pt x="48510" y="44440"/>
                </a:lnTo>
                <a:lnTo>
                  <a:pt x="48590" y="44370"/>
                </a:lnTo>
                <a:lnTo>
                  <a:pt x="48650" y="44440"/>
                </a:lnTo>
                <a:lnTo>
                  <a:pt x="48670" y="44500"/>
                </a:lnTo>
                <a:lnTo>
                  <a:pt x="48680" y="44560"/>
                </a:lnTo>
                <a:lnTo>
                  <a:pt x="48670" y="44620"/>
                </a:lnTo>
                <a:lnTo>
                  <a:pt x="48640" y="44680"/>
                </a:lnTo>
                <a:lnTo>
                  <a:pt x="48660" y="44760"/>
                </a:lnTo>
                <a:lnTo>
                  <a:pt x="48720" y="44800"/>
                </a:lnTo>
                <a:lnTo>
                  <a:pt x="48720" y="44860"/>
                </a:lnTo>
                <a:lnTo>
                  <a:pt x="48750" y="44910"/>
                </a:lnTo>
                <a:lnTo>
                  <a:pt x="48730" y="44970"/>
                </a:lnTo>
                <a:lnTo>
                  <a:pt x="48700" y="45010"/>
                </a:lnTo>
                <a:lnTo>
                  <a:pt x="48680" y="45070"/>
                </a:lnTo>
                <a:lnTo>
                  <a:pt x="48630" y="45120"/>
                </a:lnTo>
                <a:lnTo>
                  <a:pt x="48590" y="45180"/>
                </a:lnTo>
                <a:lnTo>
                  <a:pt x="48640" y="45230"/>
                </a:lnTo>
                <a:lnTo>
                  <a:pt x="48660" y="45280"/>
                </a:lnTo>
                <a:lnTo>
                  <a:pt x="48630" y="45330"/>
                </a:lnTo>
                <a:lnTo>
                  <a:pt x="48620" y="45380"/>
                </a:lnTo>
                <a:lnTo>
                  <a:pt x="48560" y="45420"/>
                </a:lnTo>
                <a:lnTo>
                  <a:pt x="48500" y="45430"/>
                </a:lnTo>
                <a:lnTo>
                  <a:pt x="48450" y="45440"/>
                </a:lnTo>
                <a:lnTo>
                  <a:pt x="48390" y="45470"/>
                </a:lnTo>
                <a:lnTo>
                  <a:pt x="48320" y="45550"/>
                </a:lnTo>
                <a:lnTo>
                  <a:pt x="48260" y="45610"/>
                </a:lnTo>
                <a:lnTo>
                  <a:pt x="48210" y="45680"/>
                </a:lnTo>
                <a:lnTo>
                  <a:pt x="48160" y="45690"/>
                </a:lnTo>
                <a:lnTo>
                  <a:pt x="48100" y="45720"/>
                </a:lnTo>
                <a:lnTo>
                  <a:pt x="48100" y="45800"/>
                </a:lnTo>
                <a:lnTo>
                  <a:pt x="48090" y="45860"/>
                </a:lnTo>
                <a:lnTo>
                  <a:pt x="48050" y="45920"/>
                </a:lnTo>
                <a:lnTo>
                  <a:pt x="48010" y="45980"/>
                </a:lnTo>
                <a:lnTo>
                  <a:pt x="47960" y="46040"/>
                </a:lnTo>
                <a:lnTo>
                  <a:pt x="47920" y="46080"/>
                </a:lnTo>
                <a:lnTo>
                  <a:pt x="47950" y="46140"/>
                </a:lnTo>
                <a:lnTo>
                  <a:pt x="47970" y="46220"/>
                </a:lnTo>
                <a:lnTo>
                  <a:pt x="47920" y="46290"/>
                </a:lnTo>
                <a:lnTo>
                  <a:pt x="47910" y="46360"/>
                </a:lnTo>
                <a:lnTo>
                  <a:pt x="47940" y="46420"/>
                </a:lnTo>
                <a:lnTo>
                  <a:pt x="48000" y="46470"/>
                </a:lnTo>
                <a:lnTo>
                  <a:pt x="48020" y="46540"/>
                </a:lnTo>
                <a:lnTo>
                  <a:pt x="48030" y="46620"/>
                </a:lnTo>
                <a:lnTo>
                  <a:pt x="48060" y="46690"/>
                </a:lnTo>
                <a:lnTo>
                  <a:pt x="48080" y="46780"/>
                </a:lnTo>
                <a:lnTo>
                  <a:pt x="48100" y="46830"/>
                </a:lnTo>
                <a:lnTo>
                  <a:pt x="48120" y="46880"/>
                </a:lnTo>
                <a:lnTo>
                  <a:pt x="48160" y="46940"/>
                </a:lnTo>
                <a:lnTo>
                  <a:pt x="48200" y="47000"/>
                </a:lnTo>
                <a:lnTo>
                  <a:pt x="48220" y="47050"/>
                </a:lnTo>
                <a:lnTo>
                  <a:pt x="48260" y="47100"/>
                </a:lnTo>
                <a:lnTo>
                  <a:pt x="48280" y="47150"/>
                </a:lnTo>
                <a:lnTo>
                  <a:pt x="48280" y="47230"/>
                </a:lnTo>
                <a:close/>
                <a:moveTo>
                  <a:pt x="41080" y="42310"/>
                </a:moveTo>
                <a:lnTo>
                  <a:pt x="41010" y="42330"/>
                </a:lnTo>
                <a:lnTo>
                  <a:pt x="40920" y="42320"/>
                </a:lnTo>
                <a:lnTo>
                  <a:pt x="40890" y="42270"/>
                </a:lnTo>
                <a:lnTo>
                  <a:pt x="40970" y="42270"/>
                </a:lnTo>
                <a:lnTo>
                  <a:pt x="41030" y="42280"/>
                </a:lnTo>
                <a:lnTo>
                  <a:pt x="41080" y="42310"/>
                </a:lnTo>
                <a:close/>
                <a:moveTo>
                  <a:pt x="40800" y="42160"/>
                </a:moveTo>
                <a:lnTo>
                  <a:pt x="40830" y="42210"/>
                </a:lnTo>
                <a:lnTo>
                  <a:pt x="40760" y="42200"/>
                </a:lnTo>
                <a:lnTo>
                  <a:pt x="40700" y="42180"/>
                </a:lnTo>
                <a:lnTo>
                  <a:pt x="40650" y="42130"/>
                </a:lnTo>
                <a:lnTo>
                  <a:pt x="40610" y="42060"/>
                </a:lnTo>
                <a:lnTo>
                  <a:pt x="40660" y="42060"/>
                </a:lnTo>
                <a:lnTo>
                  <a:pt x="40730" y="42130"/>
                </a:lnTo>
                <a:lnTo>
                  <a:pt x="40800" y="42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