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Kampong Cham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Kampong Cham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63110" y="42580"/>
                </a:moveTo>
                <a:lnTo>
                  <a:pt x="63120" y="42650"/>
                </a:lnTo>
                <a:lnTo>
                  <a:pt x="63120" y="42740"/>
                </a:lnTo>
                <a:lnTo>
                  <a:pt x="63130" y="42790"/>
                </a:lnTo>
                <a:lnTo>
                  <a:pt x="63150" y="42860"/>
                </a:lnTo>
                <a:lnTo>
                  <a:pt x="63180" y="42930"/>
                </a:lnTo>
                <a:lnTo>
                  <a:pt x="63200" y="43000"/>
                </a:lnTo>
                <a:lnTo>
                  <a:pt x="63220" y="43050"/>
                </a:lnTo>
                <a:lnTo>
                  <a:pt x="63260" y="43110"/>
                </a:lnTo>
                <a:lnTo>
                  <a:pt x="63300" y="43160"/>
                </a:lnTo>
                <a:lnTo>
                  <a:pt x="63350" y="43210"/>
                </a:lnTo>
                <a:lnTo>
                  <a:pt x="63370" y="43270"/>
                </a:lnTo>
                <a:lnTo>
                  <a:pt x="63390" y="43320"/>
                </a:lnTo>
                <a:lnTo>
                  <a:pt x="63420" y="43390"/>
                </a:lnTo>
                <a:lnTo>
                  <a:pt x="63440" y="43460"/>
                </a:lnTo>
                <a:lnTo>
                  <a:pt x="63460" y="43520"/>
                </a:lnTo>
                <a:lnTo>
                  <a:pt x="63490" y="43600"/>
                </a:lnTo>
                <a:lnTo>
                  <a:pt x="63510" y="43680"/>
                </a:lnTo>
                <a:lnTo>
                  <a:pt x="63530" y="43760"/>
                </a:lnTo>
                <a:lnTo>
                  <a:pt x="63560" y="43850"/>
                </a:lnTo>
                <a:lnTo>
                  <a:pt x="63580" y="43900"/>
                </a:lnTo>
                <a:lnTo>
                  <a:pt x="63600" y="43950"/>
                </a:lnTo>
                <a:lnTo>
                  <a:pt x="63610" y="44040"/>
                </a:lnTo>
                <a:lnTo>
                  <a:pt x="63650" y="44140"/>
                </a:lnTo>
                <a:lnTo>
                  <a:pt x="63670" y="44200"/>
                </a:lnTo>
                <a:lnTo>
                  <a:pt x="63690" y="44270"/>
                </a:lnTo>
                <a:lnTo>
                  <a:pt x="63710" y="44350"/>
                </a:lnTo>
                <a:lnTo>
                  <a:pt x="63730" y="44430"/>
                </a:lnTo>
                <a:lnTo>
                  <a:pt x="63740" y="44520"/>
                </a:lnTo>
                <a:lnTo>
                  <a:pt x="63760" y="44610"/>
                </a:lnTo>
                <a:lnTo>
                  <a:pt x="63770" y="44700"/>
                </a:lnTo>
                <a:lnTo>
                  <a:pt x="63790" y="44780"/>
                </a:lnTo>
                <a:lnTo>
                  <a:pt x="63800" y="44840"/>
                </a:lnTo>
                <a:lnTo>
                  <a:pt x="63800" y="44910"/>
                </a:lnTo>
                <a:lnTo>
                  <a:pt x="63810" y="44980"/>
                </a:lnTo>
                <a:lnTo>
                  <a:pt x="63820" y="45050"/>
                </a:lnTo>
                <a:lnTo>
                  <a:pt x="63820" y="45110"/>
                </a:lnTo>
                <a:lnTo>
                  <a:pt x="63830" y="45170"/>
                </a:lnTo>
                <a:lnTo>
                  <a:pt x="63830" y="45230"/>
                </a:lnTo>
                <a:lnTo>
                  <a:pt x="63840" y="45330"/>
                </a:lnTo>
                <a:lnTo>
                  <a:pt x="63840" y="45380"/>
                </a:lnTo>
                <a:lnTo>
                  <a:pt x="63840" y="45440"/>
                </a:lnTo>
                <a:lnTo>
                  <a:pt x="63840" y="45500"/>
                </a:lnTo>
                <a:lnTo>
                  <a:pt x="63820" y="45590"/>
                </a:lnTo>
                <a:lnTo>
                  <a:pt x="63810" y="45650"/>
                </a:lnTo>
                <a:lnTo>
                  <a:pt x="63800" y="45720"/>
                </a:lnTo>
                <a:lnTo>
                  <a:pt x="63770" y="45780"/>
                </a:lnTo>
                <a:lnTo>
                  <a:pt x="63750" y="45860"/>
                </a:lnTo>
                <a:lnTo>
                  <a:pt x="63690" y="45900"/>
                </a:lnTo>
                <a:lnTo>
                  <a:pt x="63630" y="45930"/>
                </a:lnTo>
                <a:lnTo>
                  <a:pt x="63550" y="45910"/>
                </a:lnTo>
                <a:lnTo>
                  <a:pt x="63500" y="45960"/>
                </a:lnTo>
                <a:lnTo>
                  <a:pt x="63450" y="46030"/>
                </a:lnTo>
                <a:lnTo>
                  <a:pt x="63390" y="46050"/>
                </a:lnTo>
                <a:lnTo>
                  <a:pt x="63330" y="46070"/>
                </a:lnTo>
                <a:lnTo>
                  <a:pt x="63260" y="46110"/>
                </a:lnTo>
                <a:lnTo>
                  <a:pt x="63250" y="46160"/>
                </a:lnTo>
                <a:lnTo>
                  <a:pt x="63300" y="46230"/>
                </a:lnTo>
                <a:lnTo>
                  <a:pt x="63310" y="46290"/>
                </a:lnTo>
                <a:lnTo>
                  <a:pt x="63310" y="46350"/>
                </a:lnTo>
                <a:lnTo>
                  <a:pt x="63220" y="46370"/>
                </a:lnTo>
                <a:lnTo>
                  <a:pt x="63160" y="46400"/>
                </a:lnTo>
                <a:lnTo>
                  <a:pt x="63110" y="46450"/>
                </a:lnTo>
                <a:lnTo>
                  <a:pt x="63020" y="46490"/>
                </a:lnTo>
                <a:lnTo>
                  <a:pt x="62970" y="46500"/>
                </a:lnTo>
                <a:lnTo>
                  <a:pt x="62900" y="46530"/>
                </a:lnTo>
                <a:lnTo>
                  <a:pt x="62600" y="46490"/>
                </a:lnTo>
                <a:lnTo>
                  <a:pt x="62510" y="46450"/>
                </a:lnTo>
                <a:lnTo>
                  <a:pt x="62280" y="46400"/>
                </a:lnTo>
                <a:lnTo>
                  <a:pt x="62210" y="46370"/>
                </a:lnTo>
                <a:lnTo>
                  <a:pt x="61660" y="46380"/>
                </a:lnTo>
                <a:lnTo>
                  <a:pt x="61530" y="46340"/>
                </a:lnTo>
                <a:lnTo>
                  <a:pt x="61450" y="46280"/>
                </a:lnTo>
                <a:lnTo>
                  <a:pt x="61410" y="46250"/>
                </a:lnTo>
                <a:lnTo>
                  <a:pt x="61170" y="46160"/>
                </a:lnTo>
                <a:lnTo>
                  <a:pt x="60990" y="46130"/>
                </a:lnTo>
                <a:lnTo>
                  <a:pt x="60590" y="46160"/>
                </a:lnTo>
                <a:lnTo>
                  <a:pt x="60530" y="46180"/>
                </a:lnTo>
                <a:lnTo>
                  <a:pt x="60470" y="46220"/>
                </a:lnTo>
                <a:lnTo>
                  <a:pt x="60400" y="46270"/>
                </a:lnTo>
                <a:lnTo>
                  <a:pt x="60300" y="46310"/>
                </a:lnTo>
                <a:lnTo>
                  <a:pt x="60220" y="46380"/>
                </a:lnTo>
                <a:lnTo>
                  <a:pt x="60160" y="46450"/>
                </a:lnTo>
                <a:lnTo>
                  <a:pt x="60100" y="46490"/>
                </a:lnTo>
                <a:lnTo>
                  <a:pt x="60070" y="46540"/>
                </a:lnTo>
                <a:lnTo>
                  <a:pt x="60030" y="46590"/>
                </a:lnTo>
                <a:lnTo>
                  <a:pt x="59980" y="46670"/>
                </a:lnTo>
                <a:lnTo>
                  <a:pt x="59940" y="46740"/>
                </a:lnTo>
                <a:lnTo>
                  <a:pt x="59910" y="46790"/>
                </a:lnTo>
                <a:lnTo>
                  <a:pt x="59880" y="46840"/>
                </a:lnTo>
                <a:lnTo>
                  <a:pt x="59860" y="46900"/>
                </a:lnTo>
                <a:lnTo>
                  <a:pt x="59840" y="46960"/>
                </a:lnTo>
                <a:lnTo>
                  <a:pt x="59820" y="47030"/>
                </a:lnTo>
                <a:lnTo>
                  <a:pt x="59800" y="47090"/>
                </a:lnTo>
                <a:lnTo>
                  <a:pt x="59790" y="47170"/>
                </a:lnTo>
                <a:lnTo>
                  <a:pt x="59770" y="47230"/>
                </a:lnTo>
                <a:lnTo>
                  <a:pt x="59760" y="47290"/>
                </a:lnTo>
                <a:lnTo>
                  <a:pt x="59740" y="47390"/>
                </a:lnTo>
                <a:lnTo>
                  <a:pt x="59720" y="47480"/>
                </a:lnTo>
                <a:lnTo>
                  <a:pt x="59720" y="47570"/>
                </a:lnTo>
                <a:lnTo>
                  <a:pt x="59720" y="47640"/>
                </a:lnTo>
                <a:lnTo>
                  <a:pt x="59700" y="47700"/>
                </a:lnTo>
                <a:lnTo>
                  <a:pt x="59690" y="47790"/>
                </a:lnTo>
                <a:lnTo>
                  <a:pt x="59700" y="47870"/>
                </a:lnTo>
                <a:lnTo>
                  <a:pt x="59720" y="47950"/>
                </a:lnTo>
                <a:lnTo>
                  <a:pt x="59740" y="48030"/>
                </a:lnTo>
                <a:lnTo>
                  <a:pt x="59750" y="48090"/>
                </a:lnTo>
                <a:lnTo>
                  <a:pt x="59760" y="48160"/>
                </a:lnTo>
                <a:lnTo>
                  <a:pt x="59770" y="48220"/>
                </a:lnTo>
                <a:lnTo>
                  <a:pt x="59790" y="48280"/>
                </a:lnTo>
                <a:lnTo>
                  <a:pt x="59770" y="48350"/>
                </a:lnTo>
                <a:lnTo>
                  <a:pt x="59760" y="48440"/>
                </a:lnTo>
                <a:lnTo>
                  <a:pt x="59720" y="48530"/>
                </a:lnTo>
                <a:lnTo>
                  <a:pt x="59720" y="48610"/>
                </a:lnTo>
                <a:lnTo>
                  <a:pt x="59710" y="48670"/>
                </a:lnTo>
                <a:lnTo>
                  <a:pt x="59700" y="48740"/>
                </a:lnTo>
                <a:lnTo>
                  <a:pt x="59690" y="48830"/>
                </a:lnTo>
                <a:lnTo>
                  <a:pt x="59680" y="48910"/>
                </a:lnTo>
                <a:lnTo>
                  <a:pt x="59680" y="48970"/>
                </a:lnTo>
                <a:lnTo>
                  <a:pt x="59670" y="49050"/>
                </a:lnTo>
                <a:lnTo>
                  <a:pt x="59670" y="49110"/>
                </a:lnTo>
                <a:lnTo>
                  <a:pt x="59660" y="49180"/>
                </a:lnTo>
                <a:lnTo>
                  <a:pt x="59640" y="49270"/>
                </a:lnTo>
                <a:lnTo>
                  <a:pt x="59630" y="49340"/>
                </a:lnTo>
                <a:lnTo>
                  <a:pt x="59600" y="49390"/>
                </a:lnTo>
                <a:lnTo>
                  <a:pt x="59610" y="49480"/>
                </a:lnTo>
                <a:lnTo>
                  <a:pt x="59600" y="49560"/>
                </a:lnTo>
                <a:lnTo>
                  <a:pt x="59610" y="49630"/>
                </a:lnTo>
                <a:lnTo>
                  <a:pt x="59640" y="49710"/>
                </a:lnTo>
                <a:lnTo>
                  <a:pt x="59670" y="49780"/>
                </a:lnTo>
                <a:lnTo>
                  <a:pt x="59680" y="49850"/>
                </a:lnTo>
                <a:lnTo>
                  <a:pt x="59690" y="49910"/>
                </a:lnTo>
                <a:lnTo>
                  <a:pt x="59720" y="49980"/>
                </a:lnTo>
                <a:lnTo>
                  <a:pt x="59730" y="50030"/>
                </a:lnTo>
                <a:lnTo>
                  <a:pt x="59760" y="50070"/>
                </a:lnTo>
                <a:lnTo>
                  <a:pt x="59780" y="50130"/>
                </a:lnTo>
                <a:lnTo>
                  <a:pt x="59810" y="50190"/>
                </a:lnTo>
                <a:lnTo>
                  <a:pt x="59850" y="50250"/>
                </a:lnTo>
                <a:lnTo>
                  <a:pt x="59890" y="50320"/>
                </a:lnTo>
                <a:lnTo>
                  <a:pt x="59910" y="50370"/>
                </a:lnTo>
                <a:lnTo>
                  <a:pt x="59920" y="50430"/>
                </a:lnTo>
                <a:lnTo>
                  <a:pt x="59910" y="50490"/>
                </a:lnTo>
                <a:lnTo>
                  <a:pt x="59890" y="50540"/>
                </a:lnTo>
                <a:lnTo>
                  <a:pt x="59850" y="50650"/>
                </a:lnTo>
                <a:lnTo>
                  <a:pt x="59800" y="50720"/>
                </a:lnTo>
                <a:lnTo>
                  <a:pt x="59720" y="50830"/>
                </a:lnTo>
                <a:lnTo>
                  <a:pt x="59590" y="50870"/>
                </a:lnTo>
                <a:lnTo>
                  <a:pt x="59540" y="50880"/>
                </a:lnTo>
                <a:lnTo>
                  <a:pt x="59480" y="50880"/>
                </a:lnTo>
                <a:lnTo>
                  <a:pt x="59400" y="50870"/>
                </a:lnTo>
                <a:lnTo>
                  <a:pt x="59150" y="50860"/>
                </a:lnTo>
                <a:lnTo>
                  <a:pt x="59100" y="50880"/>
                </a:lnTo>
                <a:lnTo>
                  <a:pt x="58930" y="50990"/>
                </a:lnTo>
                <a:lnTo>
                  <a:pt x="58860" y="50810"/>
                </a:lnTo>
                <a:lnTo>
                  <a:pt x="58840" y="50740"/>
                </a:lnTo>
                <a:lnTo>
                  <a:pt x="58790" y="50810"/>
                </a:lnTo>
                <a:lnTo>
                  <a:pt x="58760" y="50860"/>
                </a:lnTo>
                <a:lnTo>
                  <a:pt x="58740" y="50900"/>
                </a:lnTo>
                <a:lnTo>
                  <a:pt x="58720" y="50950"/>
                </a:lnTo>
                <a:lnTo>
                  <a:pt x="58680" y="51010"/>
                </a:lnTo>
                <a:lnTo>
                  <a:pt x="58650" y="51060"/>
                </a:lnTo>
                <a:lnTo>
                  <a:pt x="58620" y="51110"/>
                </a:lnTo>
                <a:lnTo>
                  <a:pt x="58610" y="51190"/>
                </a:lnTo>
                <a:lnTo>
                  <a:pt x="58600" y="51290"/>
                </a:lnTo>
                <a:lnTo>
                  <a:pt x="58620" y="51360"/>
                </a:lnTo>
                <a:lnTo>
                  <a:pt x="58600" y="51400"/>
                </a:lnTo>
                <a:lnTo>
                  <a:pt x="58590" y="51470"/>
                </a:lnTo>
                <a:lnTo>
                  <a:pt x="58590" y="51540"/>
                </a:lnTo>
                <a:lnTo>
                  <a:pt x="58580" y="51620"/>
                </a:lnTo>
                <a:lnTo>
                  <a:pt x="58590" y="51700"/>
                </a:lnTo>
                <a:lnTo>
                  <a:pt x="58580" y="51800"/>
                </a:lnTo>
                <a:lnTo>
                  <a:pt x="58580" y="51930"/>
                </a:lnTo>
                <a:lnTo>
                  <a:pt x="58570" y="52050"/>
                </a:lnTo>
                <a:lnTo>
                  <a:pt x="58570" y="52170"/>
                </a:lnTo>
                <a:lnTo>
                  <a:pt x="58570" y="52270"/>
                </a:lnTo>
                <a:lnTo>
                  <a:pt x="58560" y="52370"/>
                </a:lnTo>
                <a:lnTo>
                  <a:pt x="58540" y="52460"/>
                </a:lnTo>
                <a:lnTo>
                  <a:pt x="58510" y="52560"/>
                </a:lnTo>
                <a:lnTo>
                  <a:pt x="58460" y="52710"/>
                </a:lnTo>
                <a:lnTo>
                  <a:pt x="58390" y="52850"/>
                </a:lnTo>
                <a:lnTo>
                  <a:pt x="58310" y="52940"/>
                </a:lnTo>
                <a:lnTo>
                  <a:pt x="58350" y="52980"/>
                </a:lnTo>
                <a:lnTo>
                  <a:pt x="58400" y="53050"/>
                </a:lnTo>
                <a:lnTo>
                  <a:pt x="58460" y="53110"/>
                </a:lnTo>
                <a:lnTo>
                  <a:pt x="58520" y="53170"/>
                </a:lnTo>
                <a:lnTo>
                  <a:pt x="58460" y="53220"/>
                </a:lnTo>
                <a:lnTo>
                  <a:pt x="58380" y="53290"/>
                </a:lnTo>
                <a:lnTo>
                  <a:pt x="58330" y="53330"/>
                </a:lnTo>
                <a:lnTo>
                  <a:pt x="58280" y="53360"/>
                </a:lnTo>
                <a:lnTo>
                  <a:pt x="58290" y="53430"/>
                </a:lnTo>
                <a:lnTo>
                  <a:pt x="58290" y="53510"/>
                </a:lnTo>
                <a:lnTo>
                  <a:pt x="58280" y="53600"/>
                </a:lnTo>
                <a:lnTo>
                  <a:pt x="58260" y="53670"/>
                </a:lnTo>
                <a:lnTo>
                  <a:pt x="58240" y="53720"/>
                </a:lnTo>
                <a:lnTo>
                  <a:pt x="58220" y="53800"/>
                </a:lnTo>
                <a:lnTo>
                  <a:pt x="58230" y="53860"/>
                </a:lnTo>
                <a:lnTo>
                  <a:pt x="58210" y="54010"/>
                </a:lnTo>
                <a:lnTo>
                  <a:pt x="58200" y="54110"/>
                </a:lnTo>
                <a:lnTo>
                  <a:pt x="58180" y="54180"/>
                </a:lnTo>
                <a:lnTo>
                  <a:pt x="58170" y="54250"/>
                </a:lnTo>
                <a:lnTo>
                  <a:pt x="58170" y="54310"/>
                </a:lnTo>
                <a:lnTo>
                  <a:pt x="58130" y="54360"/>
                </a:lnTo>
                <a:lnTo>
                  <a:pt x="58080" y="54370"/>
                </a:lnTo>
                <a:lnTo>
                  <a:pt x="58020" y="54380"/>
                </a:lnTo>
                <a:lnTo>
                  <a:pt x="57930" y="54400"/>
                </a:lnTo>
                <a:lnTo>
                  <a:pt x="57850" y="54420"/>
                </a:lnTo>
                <a:lnTo>
                  <a:pt x="57790" y="54430"/>
                </a:lnTo>
                <a:lnTo>
                  <a:pt x="57740" y="54440"/>
                </a:lnTo>
                <a:lnTo>
                  <a:pt x="57690" y="54460"/>
                </a:lnTo>
                <a:lnTo>
                  <a:pt x="57640" y="54440"/>
                </a:lnTo>
                <a:lnTo>
                  <a:pt x="57630" y="54400"/>
                </a:lnTo>
                <a:lnTo>
                  <a:pt x="57560" y="54360"/>
                </a:lnTo>
                <a:lnTo>
                  <a:pt x="57530" y="54320"/>
                </a:lnTo>
                <a:lnTo>
                  <a:pt x="57520" y="54240"/>
                </a:lnTo>
                <a:lnTo>
                  <a:pt x="57450" y="54210"/>
                </a:lnTo>
                <a:lnTo>
                  <a:pt x="57450" y="54160"/>
                </a:lnTo>
                <a:lnTo>
                  <a:pt x="57390" y="54130"/>
                </a:lnTo>
                <a:lnTo>
                  <a:pt x="57340" y="54180"/>
                </a:lnTo>
                <a:lnTo>
                  <a:pt x="57300" y="54210"/>
                </a:lnTo>
                <a:lnTo>
                  <a:pt x="57260" y="54240"/>
                </a:lnTo>
                <a:lnTo>
                  <a:pt x="57210" y="54270"/>
                </a:lnTo>
                <a:lnTo>
                  <a:pt x="57180" y="54220"/>
                </a:lnTo>
                <a:lnTo>
                  <a:pt x="57110" y="54190"/>
                </a:lnTo>
                <a:lnTo>
                  <a:pt x="57040" y="54160"/>
                </a:lnTo>
                <a:lnTo>
                  <a:pt x="56970" y="54160"/>
                </a:lnTo>
                <a:lnTo>
                  <a:pt x="56910" y="54170"/>
                </a:lnTo>
                <a:lnTo>
                  <a:pt x="56900" y="54080"/>
                </a:lnTo>
                <a:lnTo>
                  <a:pt x="56840" y="54050"/>
                </a:lnTo>
                <a:lnTo>
                  <a:pt x="56800" y="54030"/>
                </a:lnTo>
                <a:lnTo>
                  <a:pt x="56770" y="53980"/>
                </a:lnTo>
                <a:lnTo>
                  <a:pt x="56710" y="53950"/>
                </a:lnTo>
                <a:lnTo>
                  <a:pt x="56640" y="53980"/>
                </a:lnTo>
                <a:lnTo>
                  <a:pt x="56580" y="54010"/>
                </a:lnTo>
                <a:lnTo>
                  <a:pt x="56510" y="54030"/>
                </a:lnTo>
                <a:lnTo>
                  <a:pt x="56450" y="53990"/>
                </a:lnTo>
                <a:lnTo>
                  <a:pt x="56390" y="54000"/>
                </a:lnTo>
                <a:lnTo>
                  <a:pt x="56320" y="53960"/>
                </a:lnTo>
                <a:lnTo>
                  <a:pt x="56290" y="53900"/>
                </a:lnTo>
                <a:lnTo>
                  <a:pt x="56240" y="53840"/>
                </a:lnTo>
                <a:lnTo>
                  <a:pt x="56180" y="53810"/>
                </a:lnTo>
                <a:lnTo>
                  <a:pt x="56150" y="53750"/>
                </a:lnTo>
                <a:lnTo>
                  <a:pt x="56100" y="53710"/>
                </a:lnTo>
                <a:lnTo>
                  <a:pt x="56060" y="53770"/>
                </a:lnTo>
                <a:lnTo>
                  <a:pt x="56020" y="53820"/>
                </a:lnTo>
                <a:lnTo>
                  <a:pt x="55960" y="53810"/>
                </a:lnTo>
                <a:lnTo>
                  <a:pt x="55890" y="53810"/>
                </a:lnTo>
                <a:lnTo>
                  <a:pt x="55830" y="53860"/>
                </a:lnTo>
                <a:lnTo>
                  <a:pt x="55750" y="53880"/>
                </a:lnTo>
                <a:lnTo>
                  <a:pt x="55690" y="53890"/>
                </a:lnTo>
                <a:lnTo>
                  <a:pt x="55630" y="53910"/>
                </a:lnTo>
                <a:lnTo>
                  <a:pt x="55560" y="53910"/>
                </a:lnTo>
                <a:lnTo>
                  <a:pt x="55500" y="53950"/>
                </a:lnTo>
                <a:lnTo>
                  <a:pt x="55440" y="53960"/>
                </a:lnTo>
                <a:lnTo>
                  <a:pt x="55370" y="53940"/>
                </a:lnTo>
                <a:lnTo>
                  <a:pt x="55390" y="54000"/>
                </a:lnTo>
                <a:lnTo>
                  <a:pt x="55440" y="54050"/>
                </a:lnTo>
                <a:lnTo>
                  <a:pt x="55420" y="54130"/>
                </a:lnTo>
                <a:lnTo>
                  <a:pt x="55360" y="54130"/>
                </a:lnTo>
                <a:lnTo>
                  <a:pt x="55280" y="54110"/>
                </a:lnTo>
                <a:lnTo>
                  <a:pt x="55250" y="54170"/>
                </a:lnTo>
                <a:lnTo>
                  <a:pt x="55220" y="54220"/>
                </a:lnTo>
                <a:lnTo>
                  <a:pt x="55150" y="54230"/>
                </a:lnTo>
                <a:lnTo>
                  <a:pt x="55090" y="54200"/>
                </a:lnTo>
                <a:lnTo>
                  <a:pt x="55080" y="54250"/>
                </a:lnTo>
                <a:lnTo>
                  <a:pt x="55060" y="54310"/>
                </a:lnTo>
                <a:lnTo>
                  <a:pt x="55000" y="54370"/>
                </a:lnTo>
                <a:lnTo>
                  <a:pt x="54980" y="54440"/>
                </a:lnTo>
                <a:lnTo>
                  <a:pt x="54950" y="54510"/>
                </a:lnTo>
                <a:lnTo>
                  <a:pt x="54920" y="54550"/>
                </a:lnTo>
                <a:lnTo>
                  <a:pt x="54890" y="54610"/>
                </a:lnTo>
                <a:lnTo>
                  <a:pt x="54860" y="54670"/>
                </a:lnTo>
                <a:lnTo>
                  <a:pt x="54840" y="54720"/>
                </a:lnTo>
                <a:lnTo>
                  <a:pt x="54790" y="54730"/>
                </a:lnTo>
                <a:lnTo>
                  <a:pt x="54730" y="54700"/>
                </a:lnTo>
                <a:lnTo>
                  <a:pt x="54690" y="54770"/>
                </a:lnTo>
                <a:lnTo>
                  <a:pt x="54680" y="54820"/>
                </a:lnTo>
                <a:lnTo>
                  <a:pt x="54640" y="54860"/>
                </a:lnTo>
                <a:lnTo>
                  <a:pt x="54590" y="54900"/>
                </a:lnTo>
                <a:lnTo>
                  <a:pt x="54530" y="54920"/>
                </a:lnTo>
                <a:lnTo>
                  <a:pt x="54490" y="54950"/>
                </a:lnTo>
                <a:lnTo>
                  <a:pt x="54410" y="54980"/>
                </a:lnTo>
                <a:lnTo>
                  <a:pt x="54320" y="54970"/>
                </a:lnTo>
                <a:lnTo>
                  <a:pt x="54260" y="55030"/>
                </a:lnTo>
                <a:lnTo>
                  <a:pt x="54210" y="55100"/>
                </a:lnTo>
                <a:lnTo>
                  <a:pt x="54130" y="55110"/>
                </a:lnTo>
                <a:lnTo>
                  <a:pt x="54070" y="55180"/>
                </a:lnTo>
                <a:lnTo>
                  <a:pt x="53990" y="55220"/>
                </a:lnTo>
                <a:lnTo>
                  <a:pt x="53930" y="55230"/>
                </a:lnTo>
                <a:lnTo>
                  <a:pt x="53860" y="55240"/>
                </a:lnTo>
                <a:lnTo>
                  <a:pt x="53800" y="55290"/>
                </a:lnTo>
                <a:lnTo>
                  <a:pt x="53770" y="55350"/>
                </a:lnTo>
                <a:lnTo>
                  <a:pt x="53730" y="55410"/>
                </a:lnTo>
                <a:lnTo>
                  <a:pt x="53670" y="55460"/>
                </a:lnTo>
                <a:lnTo>
                  <a:pt x="53610" y="55500"/>
                </a:lnTo>
                <a:lnTo>
                  <a:pt x="53540" y="55500"/>
                </a:lnTo>
                <a:lnTo>
                  <a:pt x="53470" y="55510"/>
                </a:lnTo>
                <a:lnTo>
                  <a:pt x="53420" y="55570"/>
                </a:lnTo>
                <a:lnTo>
                  <a:pt x="53360" y="55610"/>
                </a:lnTo>
                <a:lnTo>
                  <a:pt x="53310" y="55620"/>
                </a:lnTo>
                <a:lnTo>
                  <a:pt x="53240" y="55610"/>
                </a:lnTo>
                <a:lnTo>
                  <a:pt x="53180" y="55660"/>
                </a:lnTo>
                <a:lnTo>
                  <a:pt x="53210" y="55730"/>
                </a:lnTo>
                <a:lnTo>
                  <a:pt x="53270" y="55790"/>
                </a:lnTo>
                <a:lnTo>
                  <a:pt x="53300" y="55880"/>
                </a:lnTo>
                <a:lnTo>
                  <a:pt x="53290" y="55960"/>
                </a:lnTo>
                <a:lnTo>
                  <a:pt x="53240" y="56010"/>
                </a:lnTo>
                <a:lnTo>
                  <a:pt x="53220" y="56080"/>
                </a:lnTo>
                <a:lnTo>
                  <a:pt x="53160" y="56090"/>
                </a:lnTo>
                <a:lnTo>
                  <a:pt x="53090" y="56100"/>
                </a:lnTo>
                <a:lnTo>
                  <a:pt x="53010" y="56100"/>
                </a:lnTo>
                <a:lnTo>
                  <a:pt x="52940" y="56090"/>
                </a:lnTo>
                <a:lnTo>
                  <a:pt x="52860" y="56060"/>
                </a:lnTo>
                <a:lnTo>
                  <a:pt x="52790" y="56040"/>
                </a:lnTo>
                <a:lnTo>
                  <a:pt x="52730" y="56010"/>
                </a:lnTo>
                <a:lnTo>
                  <a:pt x="52650" y="55980"/>
                </a:lnTo>
                <a:lnTo>
                  <a:pt x="52560" y="55970"/>
                </a:lnTo>
                <a:lnTo>
                  <a:pt x="52500" y="55980"/>
                </a:lnTo>
                <a:lnTo>
                  <a:pt x="52450" y="55990"/>
                </a:lnTo>
                <a:lnTo>
                  <a:pt x="52400" y="56020"/>
                </a:lnTo>
                <a:lnTo>
                  <a:pt x="52340" y="56070"/>
                </a:lnTo>
                <a:lnTo>
                  <a:pt x="52300" y="56100"/>
                </a:lnTo>
                <a:lnTo>
                  <a:pt x="52220" y="56100"/>
                </a:lnTo>
                <a:lnTo>
                  <a:pt x="52140" y="56060"/>
                </a:lnTo>
                <a:lnTo>
                  <a:pt x="52100" y="56010"/>
                </a:lnTo>
                <a:lnTo>
                  <a:pt x="52070" y="55960"/>
                </a:lnTo>
                <a:lnTo>
                  <a:pt x="52040" y="55890"/>
                </a:lnTo>
                <a:lnTo>
                  <a:pt x="51990" y="55820"/>
                </a:lnTo>
                <a:lnTo>
                  <a:pt x="51910" y="55810"/>
                </a:lnTo>
                <a:lnTo>
                  <a:pt x="51820" y="55810"/>
                </a:lnTo>
                <a:lnTo>
                  <a:pt x="51750" y="55810"/>
                </a:lnTo>
                <a:lnTo>
                  <a:pt x="51700" y="55810"/>
                </a:lnTo>
                <a:lnTo>
                  <a:pt x="51620" y="55810"/>
                </a:lnTo>
                <a:lnTo>
                  <a:pt x="51530" y="55810"/>
                </a:lnTo>
                <a:lnTo>
                  <a:pt x="51460" y="55810"/>
                </a:lnTo>
                <a:lnTo>
                  <a:pt x="51370" y="55800"/>
                </a:lnTo>
                <a:lnTo>
                  <a:pt x="51300" y="55790"/>
                </a:lnTo>
                <a:lnTo>
                  <a:pt x="51310" y="55730"/>
                </a:lnTo>
                <a:lnTo>
                  <a:pt x="51310" y="55660"/>
                </a:lnTo>
                <a:lnTo>
                  <a:pt x="51310" y="55600"/>
                </a:lnTo>
                <a:lnTo>
                  <a:pt x="51310" y="55520"/>
                </a:lnTo>
                <a:lnTo>
                  <a:pt x="51290" y="55440"/>
                </a:lnTo>
                <a:lnTo>
                  <a:pt x="51280" y="55370"/>
                </a:lnTo>
                <a:lnTo>
                  <a:pt x="51310" y="55310"/>
                </a:lnTo>
                <a:lnTo>
                  <a:pt x="51320" y="55210"/>
                </a:lnTo>
                <a:lnTo>
                  <a:pt x="51340" y="55140"/>
                </a:lnTo>
                <a:lnTo>
                  <a:pt x="51340" y="55070"/>
                </a:lnTo>
                <a:lnTo>
                  <a:pt x="51370" y="55000"/>
                </a:lnTo>
                <a:lnTo>
                  <a:pt x="51380" y="54930"/>
                </a:lnTo>
                <a:lnTo>
                  <a:pt x="51430" y="54890"/>
                </a:lnTo>
                <a:lnTo>
                  <a:pt x="51500" y="54910"/>
                </a:lnTo>
                <a:lnTo>
                  <a:pt x="51550" y="54840"/>
                </a:lnTo>
                <a:lnTo>
                  <a:pt x="51630" y="54790"/>
                </a:lnTo>
                <a:lnTo>
                  <a:pt x="51620" y="54730"/>
                </a:lnTo>
                <a:lnTo>
                  <a:pt x="51600" y="54670"/>
                </a:lnTo>
                <a:lnTo>
                  <a:pt x="51560" y="54620"/>
                </a:lnTo>
                <a:lnTo>
                  <a:pt x="51500" y="54570"/>
                </a:lnTo>
                <a:lnTo>
                  <a:pt x="51460" y="54520"/>
                </a:lnTo>
                <a:lnTo>
                  <a:pt x="51420" y="54480"/>
                </a:lnTo>
                <a:lnTo>
                  <a:pt x="51380" y="54450"/>
                </a:lnTo>
                <a:lnTo>
                  <a:pt x="51310" y="54370"/>
                </a:lnTo>
                <a:lnTo>
                  <a:pt x="51260" y="54300"/>
                </a:lnTo>
                <a:lnTo>
                  <a:pt x="51210" y="54220"/>
                </a:lnTo>
                <a:lnTo>
                  <a:pt x="51180" y="54170"/>
                </a:lnTo>
                <a:lnTo>
                  <a:pt x="51150" y="54110"/>
                </a:lnTo>
                <a:lnTo>
                  <a:pt x="51130" y="54060"/>
                </a:lnTo>
                <a:lnTo>
                  <a:pt x="51040" y="54050"/>
                </a:lnTo>
                <a:lnTo>
                  <a:pt x="50970" y="54040"/>
                </a:lnTo>
                <a:lnTo>
                  <a:pt x="50860" y="54030"/>
                </a:lnTo>
                <a:lnTo>
                  <a:pt x="50790" y="54030"/>
                </a:lnTo>
                <a:lnTo>
                  <a:pt x="50710" y="54020"/>
                </a:lnTo>
                <a:lnTo>
                  <a:pt x="50630" y="54000"/>
                </a:lnTo>
                <a:lnTo>
                  <a:pt x="50560" y="53990"/>
                </a:lnTo>
                <a:lnTo>
                  <a:pt x="50540" y="53910"/>
                </a:lnTo>
                <a:lnTo>
                  <a:pt x="50500" y="53860"/>
                </a:lnTo>
                <a:lnTo>
                  <a:pt x="50480" y="53820"/>
                </a:lnTo>
                <a:lnTo>
                  <a:pt x="50450" y="53760"/>
                </a:lnTo>
                <a:lnTo>
                  <a:pt x="50440" y="53700"/>
                </a:lnTo>
                <a:lnTo>
                  <a:pt x="50400" y="53640"/>
                </a:lnTo>
                <a:lnTo>
                  <a:pt x="50360" y="53580"/>
                </a:lnTo>
                <a:lnTo>
                  <a:pt x="50310" y="53540"/>
                </a:lnTo>
                <a:lnTo>
                  <a:pt x="50250" y="53500"/>
                </a:lnTo>
                <a:lnTo>
                  <a:pt x="50220" y="53570"/>
                </a:lnTo>
                <a:lnTo>
                  <a:pt x="50180" y="53630"/>
                </a:lnTo>
                <a:lnTo>
                  <a:pt x="50140" y="53680"/>
                </a:lnTo>
                <a:lnTo>
                  <a:pt x="50090" y="53740"/>
                </a:lnTo>
                <a:lnTo>
                  <a:pt x="50050" y="53790"/>
                </a:lnTo>
                <a:lnTo>
                  <a:pt x="49990" y="53860"/>
                </a:lnTo>
                <a:lnTo>
                  <a:pt x="49900" y="53900"/>
                </a:lnTo>
                <a:lnTo>
                  <a:pt x="49850" y="53940"/>
                </a:lnTo>
                <a:lnTo>
                  <a:pt x="49780" y="53860"/>
                </a:lnTo>
                <a:lnTo>
                  <a:pt x="49760" y="53810"/>
                </a:lnTo>
                <a:lnTo>
                  <a:pt x="49740" y="53740"/>
                </a:lnTo>
                <a:lnTo>
                  <a:pt x="49740" y="53690"/>
                </a:lnTo>
                <a:lnTo>
                  <a:pt x="49710" y="53630"/>
                </a:lnTo>
                <a:lnTo>
                  <a:pt x="49670" y="53710"/>
                </a:lnTo>
                <a:lnTo>
                  <a:pt x="49680" y="53800"/>
                </a:lnTo>
                <a:lnTo>
                  <a:pt x="49640" y="53850"/>
                </a:lnTo>
                <a:lnTo>
                  <a:pt x="49590" y="53890"/>
                </a:lnTo>
                <a:lnTo>
                  <a:pt x="49550" y="53960"/>
                </a:lnTo>
                <a:lnTo>
                  <a:pt x="49520" y="54030"/>
                </a:lnTo>
                <a:lnTo>
                  <a:pt x="49530" y="54100"/>
                </a:lnTo>
                <a:lnTo>
                  <a:pt x="49510" y="54150"/>
                </a:lnTo>
                <a:lnTo>
                  <a:pt x="49470" y="54210"/>
                </a:lnTo>
                <a:lnTo>
                  <a:pt x="49450" y="54280"/>
                </a:lnTo>
                <a:lnTo>
                  <a:pt x="49430" y="54340"/>
                </a:lnTo>
                <a:lnTo>
                  <a:pt x="49360" y="54370"/>
                </a:lnTo>
                <a:lnTo>
                  <a:pt x="49300" y="54400"/>
                </a:lnTo>
                <a:lnTo>
                  <a:pt x="49270" y="54470"/>
                </a:lnTo>
                <a:lnTo>
                  <a:pt x="49230" y="54530"/>
                </a:lnTo>
                <a:lnTo>
                  <a:pt x="49170" y="54570"/>
                </a:lnTo>
                <a:lnTo>
                  <a:pt x="49120" y="54620"/>
                </a:lnTo>
                <a:lnTo>
                  <a:pt x="49110" y="54670"/>
                </a:lnTo>
                <a:lnTo>
                  <a:pt x="49100" y="54750"/>
                </a:lnTo>
                <a:lnTo>
                  <a:pt x="49060" y="54780"/>
                </a:lnTo>
                <a:lnTo>
                  <a:pt x="49000" y="54790"/>
                </a:lnTo>
                <a:lnTo>
                  <a:pt x="48930" y="54810"/>
                </a:lnTo>
                <a:lnTo>
                  <a:pt x="48870" y="54810"/>
                </a:lnTo>
                <a:lnTo>
                  <a:pt x="48810" y="54790"/>
                </a:lnTo>
                <a:lnTo>
                  <a:pt x="48780" y="54720"/>
                </a:lnTo>
                <a:lnTo>
                  <a:pt x="48740" y="54670"/>
                </a:lnTo>
                <a:lnTo>
                  <a:pt x="48680" y="54630"/>
                </a:lnTo>
                <a:lnTo>
                  <a:pt x="48630" y="54600"/>
                </a:lnTo>
                <a:lnTo>
                  <a:pt x="48590" y="54550"/>
                </a:lnTo>
                <a:lnTo>
                  <a:pt x="48530" y="54550"/>
                </a:lnTo>
                <a:lnTo>
                  <a:pt x="48470" y="54530"/>
                </a:lnTo>
                <a:lnTo>
                  <a:pt x="48440" y="54590"/>
                </a:lnTo>
                <a:lnTo>
                  <a:pt x="48370" y="54610"/>
                </a:lnTo>
                <a:lnTo>
                  <a:pt x="48290" y="54580"/>
                </a:lnTo>
                <a:lnTo>
                  <a:pt x="48220" y="54540"/>
                </a:lnTo>
                <a:lnTo>
                  <a:pt x="48170" y="54460"/>
                </a:lnTo>
                <a:lnTo>
                  <a:pt x="48090" y="54450"/>
                </a:lnTo>
                <a:lnTo>
                  <a:pt x="48030" y="54390"/>
                </a:lnTo>
                <a:lnTo>
                  <a:pt x="47950" y="54360"/>
                </a:lnTo>
                <a:lnTo>
                  <a:pt x="47920" y="54410"/>
                </a:lnTo>
                <a:lnTo>
                  <a:pt x="47920" y="54470"/>
                </a:lnTo>
                <a:lnTo>
                  <a:pt x="47820" y="54510"/>
                </a:lnTo>
                <a:lnTo>
                  <a:pt x="47710" y="54530"/>
                </a:lnTo>
                <a:lnTo>
                  <a:pt x="47610" y="54520"/>
                </a:lnTo>
                <a:lnTo>
                  <a:pt x="47560" y="54480"/>
                </a:lnTo>
                <a:lnTo>
                  <a:pt x="47580" y="54420"/>
                </a:lnTo>
                <a:lnTo>
                  <a:pt x="47580" y="54360"/>
                </a:lnTo>
                <a:lnTo>
                  <a:pt x="47600" y="54290"/>
                </a:lnTo>
                <a:lnTo>
                  <a:pt x="47570" y="54240"/>
                </a:lnTo>
                <a:lnTo>
                  <a:pt x="47570" y="54190"/>
                </a:lnTo>
                <a:lnTo>
                  <a:pt x="47570" y="54130"/>
                </a:lnTo>
                <a:lnTo>
                  <a:pt x="47600" y="54070"/>
                </a:lnTo>
                <a:lnTo>
                  <a:pt x="47610" y="54010"/>
                </a:lnTo>
                <a:lnTo>
                  <a:pt x="47630" y="53920"/>
                </a:lnTo>
                <a:lnTo>
                  <a:pt x="47640" y="53850"/>
                </a:lnTo>
                <a:lnTo>
                  <a:pt x="47650" y="53790"/>
                </a:lnTo>
                <a:lnTo>
                  <a:pt x="47660" y="53740"/>
                </a:lnTo>
                <a:lnTo>
                  <a:pt x="47620" y="53680"/>
                </a:lnTo>
                <a:lnTo>
                  <a:pt x="47570" y="53640"/>
                </a:lnTo>
                <a:lnTo>
                  <a:pt x="47540" y="53570"/>
                </a:lnTo>
                <a:lnTo>
                  <a:pt x="47500" y="53530"/>
                </a:lnTo>
                <a:lnTo>
                  <a:pt x="47460" y="53490"/>
                </a:lnTo>
                <a:lnTo>
                  <a:pt x="47420" y="53450"/>
                </a:lnTo>
                <a:lnTo>
                  <a:pt x="47390" y="53390"/>
                </a:lnTo>
                <a:lnTo>
                  <a:pt x="47390" y="53320"/>
                </a:lnTo>
                <a:lnTo>
                  <a:pt x="47370" y="53240"/>
                </a:lnTo>
                <a:lnTo>
                  <a:pt x="47390" y="53170"/>
                </a:lnTo>
                <a:lnTo>
                  <a:pt x="47420" y="53130"/>
                </a:lnTo>
                <a:lnTo>
                  <a:pt x="47480" y="53040"/>
                </a:lnTo>
                <a:lnTo>
                  <a:pt x="47500" y="52940"/>
                </a:lnTo>
                <a:lnTo>
                  <a:pt x="47510" y="52890"/>
                </a:lnTo>
                <a:lnTo>
                  <a:pt x="47510" y="52810"/>
                </a:lnTo>
                <a:lnTo>
                  <a:pt x="47510" y="52750"/>
                </a:lnTo>
                <a:lnTo>
                  <a:pt x="47510" y="52670"/>
                </a:lnTo>
                <a:lnTo>
                  <a:pt x="47520" y="52600"/>
                </a:lnTo>
                <a:lnTo>
                  <a:pt x="47530" y="52530"/>
                </a:lnTo>
                <a:lnTo>
                  <a:pt x="47560" y="52430"/>
                </a:lnTo>
                <a:lnTo>
                  <a:pt x="47590" y="52380"/>
                </a:lnTo>
                <a:lnTo>
                  <a:pt x="47660" y="52370"/>
                </a:lnTo>
                <a:lnTo>
                  <a:pt x="47730" y="52350"/>
                </a:lnTo>
                <a:lnTo>
                  <a:pt x="47800" y="52290"/>
                </a:lnTo>
                <a:lnTo>
                  <a:pt x="47850" y="52190"/>
                </a:lnTo>
                <a:lnTo>
                  <a:pt x="47870" y="52120"/>
                </a:lnTo>
                <a:lnTo>
                  <a:pt x="47890" y="52070"/>
                </a:lnTo>
                <a:lnTo>
                  <a:pt x="47900" y="52020"/>
                </a:lnTo>
                <a:lnTo>
                  <a:pt x="47910" y="51950"/>
                </a:lnTo>
                <a:lnTo>
                  <a:pt x="47930" y="51890"/>
                </a:lnTo>
                <a:lnTo>
                  <a:pt x="47970" y="51850"/>
                </a:lnTo>
                <a:lnTo>
                  <a:pt x="48020" y="51810"/>
                </a:lnTo>
                <a:lnTo>
                  <a:pt x="48060" y="51730"/>
                </a:lnTo>
                <a:lnTo>
                  <a:pt x="48110" y="51710"/>
                </a:lnTo>
                <a:lnTo>
                  <a:pt x="48190" y="51680"/>
                </a:lnTo>
                <a:lnTo>
                  <a:pt x="48220" y="51640"/>
                </a:lnTo>
                <a:lnTo>
                  <a:pt x="48280" y="51620"/>
                </a:lnTo>
                <a:lnTo>
                  <a:pt x="48320" y="51600"/>
                </a:lnTo>
                <a:lnTo>
                  <a:pt x="48380" y="51600"/>
                </a:lnTo>
                <a:lnTo>
                  <a:pt x="48370" y="51650"/>
                </a:lnTo>
                <a:lnTo>
                  <a:pt x="48420" y="51620"/>
                </a:lnTo>
                <a:lnTo>
                  <a:pt x="48480" y="51640"/>
                </a:lnTo>
                <a:lnTo>
                  <a:pt x="48500" y="51580"/>
                </a:lnTo>
                <a:lnTo>
                  <a:pt x="48550" y="51520"/>
                </a:lnTo>
                <a:lnTo>
                  <a:pt x="48560" y="51450"/>
                </a:lnTo>
                <a:lnTo>
                  <a:pt x="48550" y="51380"/>
                </a:lnTo>
                <a:lnTo>
                  <a:pt x="48560" y="51320"/>
                </a:lnTo>
                <a:lnTo>
                  <a:pt x="48550" y="51240"/>
                </a:lnTo>
                <a:lnTo>
                  <a:pt x="48620" y="51200"/>
                </a:lnTo>
                <a:lnTo>
                  <a:pt x="48640" y="51150"/>
                </a:lnTo>
                <a:lnTo>
                  <a:pt x="48650" y="51090"/>
                </a:lnTo>
                <a:lnTo>
                  <a:pt x="48610" y="51030"/>
                </a:lnTo>
                <a:lnTo>
                  <a:pt x="48590" y="50970"/>
                </a:lnTo>
                <a:lnTo>
                  <a:pt x="48560" y="50920"/>
                </a:lnTo>
                <a:lnTo>
                  <a:pt x="48540" y="50860"/>
                </a:lnTo>
                <a:lnTo>
                  <a:pt x="48560" y="50790"/>
                </a:lnTo>
                <a:lnTo>
                  <a:pt x="48620" y="50710"/>
                </a:lnTo>
                <a:lnTo>
                  <a:pt x="48610" y="50630"/>
                </a:lnTo>
                <a:lnTo>
                  <a:pt x="48570" y="50560"/>
                </a:lnTo>
                <a:lnTo>
                  <a:pt x="48580" y="50480"/>
                </a:lnTo>
                <a:lnTo>
                  <a:pt x="48560" y="50420"/>
                </a:lnTo>
                <a:lnTo>
                  <a:pt x="48540" y="50360"/>
                </a:lnTo>
                <a:lnTo>
                  <a:pt x="48480" y="50270"/>
                </a:lnTo>
                <a:lnTo>
                  <a:pt x="48440" y="50170"/>
                </a:lnTo>
                <a:lnTo>
                  <a:pt x="48360" y="50120"/>
                </a:lnTo>
                <a:lnTo>
                  <a:pt x="48280" y="50140"/>
                </a:lnTo>
                <a:lnTo>
                  <a:pt x="48200" y="50130"/>
                </a:lnTo>
                <a:lnTo>
                  <a:pt x="48360" y="49710"/>
                </a:lnTo>
                <a:lnTo>
                  <a:pt x="48440" y="49480"/>
                </a:lnTo>
                <a:lnTo>
                  <a:pt x="48450" y="49380"/>
                </a:lnTo>
                <a:lnTo>
                  <a:pt x="48510" y="49280"/>
                </a:lnTo>
                <a:lnTo>
                  <a:pt x="48500" y="49120"/>
                </a:lnTo>
                <a:lnTo>
                  <a:pt x="48510" y="49050"/>
                </a:lnTo>
                <a:lnTo>
                  <a:pt x="48540" y="48980"/>
                </a:lnTo>
                <a:lnTo>
                  <a:pt x="48570" y="48900"/>
                </a:lnTo>
                <a:lnTo>
                  <a:pt x="48610" y="48850"/>
                </a:lnTo>
                <a:lnTo>
                  <a:pt x="48650" y="48790"/>
                </a:lnTo>
                <a:lnTo>
                  <a:pt x="48700" y="48730"/>
                </a:lnTo>
                <a:lnTo>
                  <a:pt x="48750" y="48680"/>
                </a:lnTo>
                <a:lnTo>
                  <a:pt x="48780" y="48620"/>
                </a:lnTo>
                <a:lnTo>
                  <a:pt x="48780" y="48550"/>
                </a:lnTo>
                <a:lnTo>
                  <a:pt x="48770" y="48490"/>
                </a:lnTo>
                <a:lnTo>
                  <a:pt x="48780" y="48400"/>
                </a:lnTo>
                <a:lnTo>
                  <a:pt x="48780" y="48320"/>
                </a:lnTo>
                <a:lnTo>
                  <a:pt x="48780" y="48240"/>
                </a:lnTo>
                <a:lnTo>
                  <a:pt x="48770" y="48180"/>
                </a:lnTo>
                <a:lnTo>
                  <a:pt x="48770" y="48090"/>
                </a:lnTo>
                <a:lnTo>
                  <a:pt x="48760" y="48010"/>
                </a:lnTo>
                <a:lnTo>
                  <a:pt x="48750" y="47960"/>
                </a:lnTo>
                <a:lnTo>
                  <a:pt x="48750" y="47890"/>
                </a:lnTo>
                <a:lnTo>
                  <a:pt x="48740" y="47820"/>
                </a:lnTo>
                <a:lnTo>
                  <a:pt x="48700" y="47750"/>
                </a:lnTo>
                <a:lnTo>
                  <a:pt x="48640" y="47750"/>
                </a:lnTo>
                <a:lnTo>
                  <a:pt x="48580" y="47770"/>
                </a:lnTo>
                <a:lnTo>
                  <a:pt x="48510" y="47790"/>
                </a:lnTo>
                <a:lnTo>
                  <a:pt x="48450" y="47740"/>
                </a:lnTo>
                <a:lnTo>
                  <a:pt x="48470" y="47650"/>
                </a:lnTo>
                <a:lnTo>
                  <a:pt x="48490" y="47570"/>
                </a:lnTo>
                <a:lnTo>
                  <a:pt x="48550" y="47540"/>
                </a:lnTo>
                <a:lnTo>
                  <a:pt x="48530" y="47480"/>
                </a:lnTo>
                <a:lnTo>
                  <a:pt x="48470" y="47450"/>
                </a:lnTo>
                <a:lnTo>
                  <a:pt x="48420" y="47440"/>
                </a:lnTo>
                <a:lnTo>
                  <a:pt x="48360" y="47400"/>
                </a:lnTo>
                <a:lnTo>
                  <a:pt x="48310" y="47330"/>
                </a:lnTo>
                <a:lnTo>
                  <a:pt x="48280" y="47230"/>
                </a:lnTo>
                <a:lnTo>
                  <a:pt x="48340" y="47230"/>
                </a:lnTo>
                <a:lnTo>
                  <a:pt x="48410" y="47240"/>
                </a:lnTo>
                <a:lnTo>
                  <a:pt x="48460" y="47230"/>
                </a:lnTo>
                <a:lnTo>
                  <a:pt x="48510" y="47210"/>
                </a:lnTo>
                <a:lnTo>
                  <a:pt x="48560" y="47190"/>
                </a:lnTo>
                <a:lnTo>
                  <a:pt x="48630" y="47150"/>
                </a:lnTo>
                <a:lnTo>
                  <a:pt x="48700" y="47110"/>
                </a:lnTo>
                <a:lnTo>
                  <a:pt x="48780" y="47080"/>
                </a:lnTo>
                <a:lnTo>
                  <a:pt x="48780" y="46990"/>
                </a:lnTo>
                <a:lnTo>
                  <a:pt x="48820" y="46940"/>
                </a:lnTo>
                <a:lnTo>
                  <a:pt x="48850" y="46900"/>
                </a:lnTo>
                <a:lnTo>
                  <a:pt x="48900" y="46890"/>
                </a:lnTo>
                <a:lnTo>
                  <a:pt x="48960" y="46870"/>
                </a:lnTo>
                <a:lnTo>
                  <a:pt x="49030" y="46870"/>
                </a:lnTo>
                <a:lnTo>
                  <a:pt x="49070" y="46800"/>
                </a:lnTo>
                <a:lnTo>
                  <a:pt x="49140" y="46800"/>
                </a:lnTo>
                <a:lnTo>
                  <a:pt x="49230" y="46820"/>
                </a:lnTo>
                <a:lnTo>
                  <a:pt x="49280" y="46860"/>
                </a:lnTo>
                <a:lnTo>
                  <a:pt x="49340" y="46860"/>
                </a:lnTo>
                <a:lnTo>
                  <a:pt x="49400" y="46830"/>
                </a:lnTo>
                <a:lnTo>
                  <a:pt x="49470" y="46830"/>
                </a:lnTo>
                <a:lnTo>
                  <a:pt x="49540" y="46850"/>
                </a:lnTo>
                <a:lnTo>
                  <a:pt x="49580" y="46810"/>
                </a:lnTo>
                <a:lnTo>
                  <a:pt x="49630" y="46830"/>
                </a:lnTo>
                <a:lnTo>
                  <a:pt x="49710" y="46850"/>
                </a:lnTo>
                <a:lnTo>
                  <a:pt x="49770" y="46880"/>
                </a:lnTo>
                <a:lnTo>
                  <a:pt x="49830" y="46870"/>
                </a:lnTo>
                <a:lnTo>
                  <a:pt x="49820" y="46800"/>
                </a:lnTo>
                <a:lnTo>
                  <a:pt x="49840" y="46750"/>
                </a:lnTo>
                <a:lnTo>
                  <a:pt x="49910" y="46720"/>
                </a:lnTo>
                <a:lnTo>
                  <a:pt x="49990" y="46770"/>
                </a:lnTo>
                <a:lnTo>
                  <a:pt x="50040" y="46840"/>
                </a:lnTo>
                <a:lnTo>
                  <a:pt x="50100" y="46870"/>
                </a:lnTo>
                <a:lnTo>
                  <a:pt x="50160" y="46920"/>
                </a:lnTo>
                <a:lnTo>
                  <a:pt x="50200" y="47010"/>
                </a:lnTo>
                <a:lnTo>
                  <a:pt x="50230" y="47070"/>
                </a:lnTo>
                <a:lnTo>
                  <a:pt x="50250" y="47140"/>
                </a:lnTo>
                <a:lnTo>
                  <a:pt x="50310" y="47190"/>
                </a:lnTo>
                <a:lnTo>
                  <a:pt x="50360" y="47210"/>
                </a:lnTo>
                <a:lnTo>
                  <a:pt x="50410" y="47250"/>
                </a:lnTo>
                <a:lnTo>
                  <a:pt x="50460" y="47330"/>
                </a:lnTo>
                <a:lnTo>
                  <a:pt x="50510" y="47360"/>
                </a:lnTo>
                <a:lnTo>
                  <a:pt x="50550" y="47400"/>
                </a:lnTo>
                <a:lnTo>
                  <a:pt x="50600" y="47460"/>
                </a:lnTo>
                <a:lnTo>
                  <a:pt x="50630" y="47500"/>
                </a:lnTo>
                <a:lnTo>
                  <a:pt x="50680" y="47540"/>
                </a:lnTo>
                <a:lnTo>
                  <a:pt x="50740" y="47500"/>
                </a:lnTo>
                <a:lnTo>
                  <a:pt x="50790" y="47540"/>
                </a:lnTo>
                <a:lnTo>
                  <a:pt x="50850" y="47570"/>
                </a:lnTo>
                <a:lnTo>
                  <a:pt x="50920" y="47540"/>
                </a:lnTo>
                <a:lnTo>
                  <a:pt x="51000" y="47510"/>
                </a:lnTo>
                <a:lnTo>
                  <a:pt x="51080" y="47500"/>
                </a:lnTo>
                <a:lnTo>
                  <a:pt x="51150" y="47500"/>
                </a:lnTo>
                <a:lnTo>
                  <a:pt x="51200" y="47480"/>
                </a:lnTo>
                <a:lnTo>
                  <a:pt x="51270" y="47470"/>
                </a:lnTo>
                <a:lnTo>
                  <a:pt x="51330" y="47450"/>
                </a:lnTo>
                <a:lnTo>
                  <a:pt x="51390" y="47440"/>
                </a:lnTo>
                <a:lnTo>
                  <a:pt x="51450" y="47440"/>
                </a:lnTo>
                <a:lnTo>
                  <a:pt x="51540" y="47440"/>
                </a:lnTo>
                <a:lnTo>
                  <a:pt x="51610" y="47460"/>
                </a:lnTo>
                <a:lnTo>
                  <a:pt x="51700" y="47490"/>
                </a:lnTo>
                <a:lnTo>
                  <a:pt x="51780" y="47490"/>
                </a:lnTo>
                <a:lnTo>
                  <a:pt x="51840" y="47490"/>
                </a:lnTo>
                <a:lnTo>
                  <a:pt x="51890" y="47510"/>
                </a:lnTo>
                <a:lnTo>
                  <a:pt x="51960" y="47490"/>
                </a:lnTo>
                <a:lnTo>
                  <a:pt x="52020" y="47500"/>
                </a:lnTo>
                <a:lnTo>
                  <a:pt x="52120" y="47510"/>
                </a:lnTo>
                <a:lnTo>
                  <a:pt x="52190" y="47510"/>
                </a:lnTo>
                <a:lnTo>
                  <a:pt x="52220" y="47560"/>
                </a:lnTo>
                <a:lnTo>
                  <a:pt x="52210" y="47630"/>
                </a:lnTo>
                <a:lnTo>
                  <a:pt x="52210" y="47680"/>
                </a:lnTo>
                <a:lnTo>
                  <a:pt x="52200" y="47730"/>
                </a:lnTo>
                <a:lnTo>
                  <a:pt x="52220" y="47800"/>
                </a:lnTo>
                <a:lnTo>
                  <a:pt x="52280" y="47820"/>
                </a:lnTo>
                <a:lnTo>
                  <a:pt x="52350" y="47820"/>
                </a:lnTo>
                <a:lnTo>
                  <a:pt x="52410" y="47830"/>
                </a:lnTo>
                <a:lnTo>
                  <a:pt x="52490" y="47790"/>
                </a:lnTo>
                <a:lnTo>
                  <a:pt x="52570" y="47770"/>
                </a:lnTo>
                <a:lnTo>
                  <a:pt x="52640" y="47740"/>
                </a:lnTo>
                <a:lnTo>
                  <a:pt x="52660" y="47670"/>
                </a:lnTo>
                <a:lnTo>
                  <a:pt x="52720" y="47610"/>
                </a:lnTo>
                <a:lnTo>
                  <a:pt x="52760" y="47580"/>
                </a:lnTo>
                <a:lnTo>
                  <a:pt x="52820" y="47550"/>
                </a:lnTo>
                <a:lnTo>
                  <a:pt x="52900" y="47560"/>
                </a:lnTo>
                <a:lnTo>
                  <a:pt x="52960" y="47550"/>
                </a:lnTo>
                <a:lnTo>
                  <a:pt x="53060" y="47580"/>
                </a:lnTo>
                <a:lnTo>
                  <a:pt x="53100" y="47640"/>
                </a:lnTo>
                <a:lnTo>
                  <a:pt x="53140" y="47680"/>
                </a:lnTo>
                <a:lnTo>
                  <a:pt x="53210" y="47680"/>
                </a:lnTo>
                <a:lnTo>
                  <a:pt x="53290" y="47710"/>
                </a:lnTo>
                <a:lnTo>
                  <a:pt x="53310" y="47790"/>
                </a:lnTo>
                <a:lnTo>
                  <a:pt x="53320" y="47840"/>
                </a:lnTo>
                <a:lnTo>
                  <a:pt x="53370" y="47880"/>
                </a:lnTo>
                <a:lnTo>
                  <a:pt x="53400" y="47940"/>
                </a:lnTo>
                <a:lnTo>
                  <a:pt x="53470" y="47980"/>
                </a:lnTo>
                <a:lnTo>
                  <a:pt x="53530" y="47980"/>
                </a:lnTo>
                <a:lnTo>
                  <a:pt x="53590" y="47960"/>
                </a:lnTo>
                <a:lnTo>
                  <a:pt x="53670" y="47980"/>
                </a:lnTo>
                <a:lnTo>
                  <a:pt x="53730" y="48030"/>
                </a:lnTo>
                <a:lnTo>
                  <a:pt x="53800" y="48070"/>
                </a:lnTo>
                <a:lnTo>
                  <a:pt x="53850" y="48020"/>
                </a:lnTo>
                <a:lnTo>
                  <a:pt x="53880" y="47960"/>
                </a:lnTo>
                <a:lnTo>
                  <a:pt x="53950" y="47900"/>
                </a:lnTo>
                <a:lnTo>
                  <a:pt x="53940" y="47830"/>
                </a:lnTo>
                <a:lnTo>
                  <a:pt x="53920" y="47770"/>
                </a:lnTo>
                <a:lnTo>
                  <a:pt x="53900" y="47690"/>
                </a:lnTo>
                <a:lnTo>
                  <a:pt x="53870" y="47630"/>
                </a:lnTo>
                <a:lnTo>
                  <a:pt x="53850" y="47580"/>
                </a:lnTo>
                <a:lnTo>
                  <a:pt x="53840" y="47510"/>
                </a:lnTo>
                <a:lnTo>
                  <a:pt x="53810" y="47450"/>
                </a:lnTo>
                <a:lnTo>
                  <a:pt x="53790" y="47370"/>
                </a:lnTo>
                <a:lnTo>
                  <a:pt x="53770" y="47280"/>
                </a:lnTo>
                <a:lnTo>
                  <a:pt x="53760" y="47230"/>
                </a:lnTo>
                <a:lnTo>
                  <a:pt x="53750" y="47170"/>
                </a:lnTo>
                <a:lnTo>
                  <a:pt x="53750" y="47100"/>
                </a:lnTo>
                <a:lnTo>
                  <a:pt x="53750" y="47010"/>
                </a:lnTo>
                <a:lnTo>
                  <a:pt x="53840" y="46790"/>
                </a:lnTo>
                <a:lnTo>
                  <a:pt x="53820" y="46740"/>
                </a:lnTo>
                <a:lnTo>
                  <a:pt x="53780" y="46690"/>
                </a:lnTo>
                <a:lnTo>
                  <a:pt x="53740" y="46660"/>
                </a:lnTo>
                <a:lnTo>
                  <a:pt x="53620" y="46580"/>
                </a:lnTo>
                <a:lnTo>
                  <a:pt x="53560" y="46510"/>
                </a:lnTo>
                <a:lnTo>
                  <a:pt x="53490" y="46460"/>
                </a:lnTo>
                <a:lnTo>
                  <a:pt x="53440" y="46410"/>
                </a:lnTo>
                <a:lnTo>
                  <a:pt x="53380" y="46220"/>
                </a:lnTo>
                <a:lnTo>
                  <a:pt x="53360" y="46140"/>
                </a:lnTo>
                <a:lnTo>
                  <a:pt x="53380" y="46070"/>
                </a:lnTo>
                <a:lnTo>
                  <a:pt x="53390" y="46000"/>
                </a:lnTo>
                <a:lnTo>
                  <a:pt x="53360" y="45940"/>
                </a:lnTo>
                <a:lnTo>
                  <a:pt x="53320" y="45890"/>
                </a:lnTo>
                <a:lnTo>
                  <a:pt x="53320" y="45800"/>
                </a:lnTo>
                <a:lnTo>
                  <a:pt x="53350" y="45680"/>
                </a:lnTo>
                <a:lnTo>
                  <a:pt x="53390" y="45620"/>
                </a:lnTo>
                <a:lnTo>
                  <a:pt x="53330" y="45600"/>
                </a:lnTo>
                <a:lnTo>
                  <a:pt x="53240" y="45580"/>
                </a:lnTo>
                <a:lnTo>
                  <a:pt x="53160" y="45560"/>
                </a:lnTo>
                <a:lnTo>
                  <a:pt x="53100" y="45530"/>
                </a:lnTo>
                <a:lnTo>
                  <a:pt x="53050" y="45470"/>
                </a:lnTo>
                <a:lnTo>
                  <a:pt x="53030" y="45410"/>
                </a:lnTo>
                <a:lnTo>
                  <a:pt x="53020" y="45330"/>
                </a:lnTo>
                <a:lnTo>
                  <a:pt x="52970" y="45280"/>
                </a:lnTo>
                <a:lnTo>
                  <a:pt x="52920" y="45220"/>
                </a:lnTo>
                <a:lnTo>
                  <a:pt x="52880" y="45190"/>
                </a:lnTo>
                <a:lnTo>
                  <a:pt x="52830" y="45140"/>
                </a:lnTo>
                <a:lnTo>
                  <a:pt x="52770" y="45100"/>
                </a:lnTo>
                <a:lnTo>
                  <a:pt x="52740" y="45040"/>
                </a:lnTo>
                <a:lnTo>
                  <a:pt x="52700" y="44980"/>
                </a:lnTo>
                <a:lnTo>
                  <a:pt x="52760" y="44930"/>
                </a:lnTo>
                <a:lnTo>
                  <a:pt x="52840" y="44890"/>
                </a:lnTo>
                <a:lnTo>
                  <a:pt x="52910" y="44840"/>
                </a:lnTo>
                <a:lnTo>
                  <a:pt x="52950" y="44780"/>
                </a:lnTo>
                <a:lnTo>
                  <a:pt x="53010" y="44740"/>
                </a:lnTo>
                <a:lnTo>
                  <a:pt x="53100" y="44720"/>
                </a:lnTo>
                <a:lnTo>
                  <a:pt x="53170" y="44690"/>
                </a:lnTo>
                <a:lnTo>
                  <a:pt x="53230" y="44700"/>
                </a:lnTo>
                <a:lnTo>
                  <a:pt x="53280" y="44660"/>
                </a:lnTo>
                <a:lnTo>
                  <a:pt x="53330" y="44600"/>
                </a:lnTo>
                <a:lnTo>
                  <a:pt x="53360" y="44540"/>
                </a:lnTo>
                <a:lnTo>
                  <a:pt x="53360" y="44470"/>
                </a:lnTo>
                <a:lnTo>
                  <a:pt x="53340" y="44420"/>
                </a:lnTo>
                <a:lnTo>
                  <a:pt x="53390" y="44360"/>
                </a:lnTo>
                <a:lnTo>
                  <a:pt x="53460" y="44420"/>
                </a:lnTo>
                <a:lnTo>
                  <a:pt x="53550" y="44420"/>
                </a:lnTo>
                <a:lnTo>
                  <a:pt x="53620" y="44410"/>
                </a:lnTo>
                <a:lnTo>
                  <a:pt x="53670" y="44430"/>
                </a:lnTo>
                <a:lnTo>
                  <a:pt x="53730" y="44490"/>
                </a:lnTo>
                <a:lnTo>
                  <a:pt x="53780" y="44500"/>
                </a:lnTo>
                <a:lnTo>
                  <a:pt x="53850" y="44500"/>
                </a:lnTo>
                <a:lnTo>
                  <a:pt x="53900" y="44500"/>
                </a:lnTo>
                <a:lnTo>
                  <a:pt x="53960" y="44500"/>
                </a:lnTo>
                <a:lnTo>
                  <a:pt x="54000" y="44480"/>
                </a:lnTo>
                <a:lnTo>
                  <a:pt x="54060" y="44470"/>
                </a:lnTo>
                <a:lnTo>
                  <a:pt x="54120" y="44440"/>
                </a:lnTo>
                <a:lnTo>
                  <a:pt x="54150" y="44370"/>
                </a:lnTo>
                <a:lnTo>
                  <a:pt x="54230" y="44350"/>
                </a:lnTo>
                <a:lnTo>
                  <a:pt x="54290" y="44350"/>
                </a:lnTo>
                <a:lnTo>
                  <a:pt x="54350" y="44400"/>
                </a:lnTo>
                <a:lnTo>
                  <a:pt x="54420" y="44440"/>
                </a:lnTo>
                <a:lnTo>
                  <a:pt x="54470" y="44450"/>
                </a:lnTo>
                <a:lnTo>
                  <a:pt x="54540" y="44470"/>
                </a:lnTo>
                <a:lnTo>
                  <a:pt x="54610" y="44470"/>
                </a:lnTo>
                <a:lnTo>
                  <a:pt x="54660" y="44440"/>
                </a:lnTo>
                <a:lnTo>
                  <a:pt x="54710" y="44410"/>
                </a:lnTo>
                <a:lnTo>
                  <a:pt x="54780" y="44400"/>
                </a:lnTo>
                <a:lnTo>
                  <a:pt x="54860" y="44410"/>
                </a:lnTo>
                <a:lnTo>
                  <a:pt x="54920" y="44390"/>
                </a:lnTo>
                <a:lnTo>
                  <a:pt x="54970" y="44370"/>
                </a:lnTo>
                <a:lnTo>
                  <a:pt x="55020" y="44390"/>
                </a:lnTo>
                <a:lnTo>
                  <a:pt x="55080" y="44430"/>
                </a:lnTo>
                <a:lnTo>
                  <a:pt x="55120" y="44460"/>
                </a:lnTo>
                <a:lnTo>
                  <a:pt x="55160" y="44520"/>
                </a:lnTo>
                <a:lnTo>
                  <a:pt x="55200" y="44590"/>
                </a:lnTo>
                <a:lnTo>
                  <a:pt x="55230" y="44650"/>
                </a:lnTo>
                <a:lnTo>
                  <a:pt x="55290" y="44680"/>
                </a:lnTo>
                <a:lnTo>
                  <a:pt x="55360" y="44640"/>
                </a:lnTo>
                <a:lnTo>
                  <a:pt x="55440" y="44640"/>
                </a:lnTo>
                <a:lnTo>
                  <a:pt x="55510" y="44660"/>
                </a:lnTo>
                <a:lnTo>
                  <a:pt x="55590" y="44670"/>
                </a:lnTo>
                <a:lnTo>
                  <a:pt x="55640" y="44670"/>
                </a:lnTo>
                <a:lnTo>
                  <a:pt x="55710" y="44670"/>
                </a:lnTo>
                <a:lnTo>
                  <a:pt x="55790" y="44670"/>
                </a:lnTo>
                <a:lnTo>
                  <a:pt x="55840" y="44670"/>
                </a:lnTo>
                <a:lnTo>
                  <a:pt x="55890" y="44670"/>
                </a:lnTo>
                <a:lnTo>
                  <a:pt x="55940" y="44710"/>
                </a:lnTo>
                <a:lnTo>
                  <a:pt x="55980" y="44800"/>
                </a:lnTo>
                <a:lnTo>
                  <a:pt x="56060" y="44840"/>
                </a:lnTo>
                <a:lnTo>
                  <a:pt x="56130" y="44870"/>
                </a:lnTo>
                <a:lnTo>
                  <a:pt x="56160" y="44920"/>
                </a:lnTo>
                <a:lnTo>
                  <a:pt x="56160" y="44980"/>
                </a:lnTo>
                <a:lnTo>
                  <a:pt x="56160" y="45040"/>
                </a:lnTo>
                <a:lnTo>
                  <a:pt x="56190" y="45120"/>
                </a:lnTo>
                <a:lnTo>
                  <a:pt x="56260" y="45130"/>
                </a:lnTo>
                <a:lnTo>
                  <a:pt x="56320" y="45140"/>
                </a:lnTo>
                <a:lnTo>
                  <a:pt x="56390" y="45130"/>
                </a:lnTo>
                <a:lnTo>
                  <a:pt x="56450" y="45130"/>
                </a:lnTo>
                <a:lnTo>
                  <a:pt x="56520" y="45100"/>
                </a:lnTo>
                <a:lnTo>
                  <a:pt x="56580" y="45080"/>
                </a:lnTo>
                <a:lnTo>
                  <a:pt x="56640" y="45050"/>
                </a:lnTo>
                <a:lnTo>
                  <a:pt x="56690" y="45010"/>
                </a:lnTo>
                <a:lnTo>
                  <a:pt x="56750" y="44960"/>
                </a:lnTo>
                <a:lnTo>
                  <a:pt x="56770" y="44880"/>
                </a:lnTo>
                <a:lnTo>
                  <a:pt x="56790" y="44820"/>
                </a:lnTo>
                <a:lnTo>
                  <a:pt x="56810" y="44720"/>
                </a:lnTo>
                <a:lnTo>
                  <a:pt x="56830" y="44620"/>
                </a:lnTo>
                <a:lnTo>
                  <a:pt x="56880" y="44580"/>
                </a:lnTo>
                <a:lnTo>
                  <a:pt x="56890" y="44500"/>
                </a:lnTo>
                <a:lnTo>
                  <a:pt x="56910" y="44430"/>
                </a:lnTo>
                <a:lnTo>
                  <a:pt x="56930" y="44360"/>
                </a:lnTo>
                <a:lnTo>
                  <a:pt x="56950" y="44290"/>
                </a:lnTo>
                <a:lnTo>
                  <a:pt x="56980" y="44230"/>
                </a:lnTo>
                <a:lnTo>
                  <a:pt x="56940" y="44160"/>
                </a:lnTo>
                <a:lnTo>
                  <a:pt x="56970" y="44090"/>
                </a:lnTo>
                <a:lnTo>
                  <a:pt x="57020" y="44050"/>
                </a:lnTo>
                <a:lnTo>
                  <a:pt x="57060" y="44020"/>
                </a:lnTo>
                <a:lnTo>
                  <a:pt x="57080" y="43960"/>
                </a:lnTo>
                <a:lnTo>
                  <a:pt x="57070" y="43910"/>
                </a:lnTo>
                <a:lnTo>
                  <a:pt x="57090" y="43870"/>
                </a:lnTo>
                <a:lnTo>
                  <a:pt x="57120" y="43820"/>
                </a:lnTo>
                <a:lnTo>
                  <a:pt x="57160" y="43770"/>
                </a:lnTo>
                <a:lnTo>
                  <a:pt x="57180" y="43670"/>
                </a:lnTo>
                <a:lnTo>
                  <a:pt x="57200" y="43620"/>
                </a:lnTo>
                <a:lnTo>
                  <a:pt x="57230" y="43570"/>
                </a:lnTo>
                <a:lnTo>
                  <a:pt x="57210" y="43470"/>
                </a:lnTo>
                <a:lnTo>
                  <a:pt x="57230" y="43400"/>
                </a:lnTo>
                <a:lnTo>
                  <a:pt x="57260" y="43340"/>
                </a:lnTo>
                <a:lnTo>
                  <a:pt x="57290" y="43270"/>
                </a:lnTo>
                <a:lnTo>
                  <a:pt x="57360" y="43220"/>
                </a:lnTo>
                <a:lnTo>
                  <a:pt x="57390" y="43170"/>
                </a:lnTo>
                <a:lnTo>
                  <a:pt x="57370" y="43110"/>
                </a:lnTo>
                <a:lnTo>
                  <a:pt x="57350" y="43060"/>
                </a:lnTo>
                <a:lnTo>
                  <a:pt x="57390" y="43020"/>
                </a:lnTo>
                <a:lnTo>
                  <a:pt x="57360" y="42960"/>
                </a:lnTo>
                <a:lnTo>
                  <a:pt x="57320" y="42930"/>
                </a:lnTo>
                <a:lnTo>
                  <a:pt x="57340" y="42860"/>
                </a:lnTo>
                <a:lnTo>
                  <a:pt x="57400" y="42830"/>
                </a:lnTo>
                <a:lnTo>
                  <a:pt x="57460" y="42850"/>
                </a:lnTo>
                <a:lnTo>
                  <a:pt x="57510" y="42910"/>
                </a:lnTo>
                <a:lnTo>
                  <a:pt x="57590" y="42920"/>
                </a:lnTo>
                <a:lnTo>
                  <a:pt x="57640" y="42880"/>
                </a:lnTo>
                <a:lnTo>
                  <a:pt x="57650" y="42820"/>
                </a:lnTo>
                <a:lnTo>
                  <a:pt x="57710" y="42810"/>
                </a:lnTo>
                <a:lnTo>
                  <a:pt x="57770" y="42820"/>
                </a:lnTo>
                <a:lnTo>
                  <a:pt x="57830" y="42800"/>
                </a:lnTo>
                <a:lnTo>
                  <a:pt x="57900" y="42810"/>
                </a:lnTo>
                <a:lnTo>
                  <a:pt x="57970" y="42790"/>
                </a:lnTo>
                <a:lnTo>
                  <a:pt x="58020" y="42740"/>
                </a:lnTo>
                <a:lnTo>
                  <a:pt x="58060" y="42700"/>
                </a:lnTo>
                <a:lnTo>
                  <a:pt x="58070" y="42770"/>
                </a:lnTo>
                <a:lnTo>
                  <a:pt x="58130" y="42780"/>
                </a:lnTo>
                <a:lnTo>
                  <a:pt x="58210" y="42850"/>
                </a:lnTo>
                <a:lnTo>
                  <a:pt x="58260" y="42940"/>
                </a:lnTo>
                <a:lnTo>
                  <a:pt x="58280" y="43020"/>
                </a:lnTo>
                <a:lnTo>
                  <a:pt x="58350" y="42980"/>
                </a:lnTo>
                <a:lnTo>
                  <a:pt x="58390" y="43010"/>
                </a:lnTo>
                <a:lnTo>
                  <a:pt x="58440" y="43070"/>
                </a:lnTo>
                <a:lnTo>
                  <a:pt x="58500" y="43150"/>
                </a:lnTo>
                <a:lnTo>
                  <a:pt x="58520" y="43100"/>
                </a:lnTo>
                <a:lnTo>
                  <a:pt x="58570" y="43090"/>
                </a:lnTo>
                <a:lnTo>
                  <a:pt x="58620" y="43150"/>
                </a:lnTo>
                <a:lnTo>
                  <a:pt x="58680" y="43170"/>
                </a:lnTo>
                <a:lnTo>
                  <a:pt x="58650" y="43230"/>
                </a:lnTo>
                <a:lnTo>
                  <a:pt x="58670" y="43280"/>
                </a:lnTo>
                <a:lnTo>
                  <a:pt x="58720" y="43250"/>
                </a:lnTo>
                <a:lnTo>
                  <a:pt x="58790" y="43260"/>
                </a:lnTo>
                <a:lnTo>
                  <a:pt x="58850" y="43310"/>
                </a:lnTo>
                <a:lnTo>
                  <a:pt x="58920" y="43360"/>
                </a:lnTo>
                <a:lnTo>
                  <a:pt x="58860" y="43410"/>
                </a:lnTo>
                <a:lnTo>
                  <a:pt x="58940" y="43460"/>
                </a:lnTo>
                <a:lnTo>
                  <a:pt x="59030" y="43470"/>
                </a:lnTo>
                <a:lnTo>
                  <a:pt x="59090" y="43490"/>
                </a:lnTo>
                <a:lnTo>
                  <a:pt x="59150" y="43440"/>
                </a:lnTo>
                <a:lnTo>
                  <a:pt x="59210" y="43420"/>
                </a:lnTo>
                <a:lnTo>
                  <a:pt x="59280" y="43420"/>
                </a:lnTo>
                <a:lnTo>
                  <a:pt x="59350" y="43400"/>
                </a:lnTo>
                <a:lnTo>
                  <a:pt x="59420" y="43380"/>
                </a:lnTo>
                <a:lnTo>
                  <a:pt x="59500" y="43380"/>
                </a:lnTo>
                <a:lnTo>
                  <a:pt x="59500" y="43320"/>
                </a:lnTo>
                <a:lnTo>
                  <a:pt x="59560" y="43290"/>
                </a:lnTo>
                <a:lnTo>
                  <a:pt x="59530" y="43250"/>
                </a:lnTo>
                <a:lnTo>
                  <a:pt x="59580" y="43220"/>
                </a:lnTo>
                <a:lnTo>
                  <a:pt x="59610" y="43140"/>
                </a:lnTo>
                <a:lnTo>
                  <a:pt x="59630" y="43080"/>
                </a:lnTo>
                <a:lnTo>
                  <a:pt x="59670" y="43020"/>
                </a:lnTo>
                <a:lnTo>
                  <a:pt x="59730" y="42990"/>
                </a:lnTo>
                <a:lnTo>
                  <a:pt x="59780" y="42930"/>
                </a:lnTo>
                <a:lnTo>
                  <a:pt x="59830" y="42880"/>
                </a:lnTo>
                <a:lnTo>
                  <a:pt x="59880" y="42810"/>
                </a:lnTo>
                <a:lnTo>
                  <a:pt x="59920" y="42750"/>
                </a:lnTo>
                <a:lnTo>
                  <a:pt x="60000" y="42740"/>
                </a:lnTo>
                <a:lnTo>
                  <a:pt x="60090" y="42740"/>
                </a:lnTo>
                <a:lnTo>
                  <a:pt x="60160" y="42730"/>
                </a:lnTo>
                <a:lnTo>
                  <a:pt x="60230" y="42730"/>
                </a:lnTo>
                <a:lnTo>
                  <a:pt x="60290" y="42730"/>
                </a:lnTo>
                <a:lnTo>
                  <a:pt x="60360" y="42730"/>
                </a:lnTo>
                <a:lnTo>
                  <a:pt x="60430" y="42720"/>
                </a:lnTo>
                <a:lnTo>
                  <a:pt x="60500" y="42720"/>
                </a:lnTo>
                <a:lnTo>
                  <a:pt x="60570" y="42710"/>
                </a:lnTo>
                <a:lnTo>
                  <a:pt x="60630" y="42710"/>
                </a:lnTo>
                <a:lnTo>
                  <a:pt x="60690" y="42700"/>
                </a:lnTo>
                <a:lnTo>
                  <a:pt x="60760" y="42700"/>
                </a:lnTo>
                <a:lnTo>
                  <a:pt x="60830" y="42720"/>
                </a:lnTo>
                <a:lnTo>
                  <a:pt x="60920" y="42700"/>
                </a:lnTo>
                <a:lnTo>
                  <a:pt x="60990" y="42710"/>
                </a:lnTo>
                <a:lnTo>
                  <a:pt x="61060" y="42710"/>
                </a:lnTo>
                <a:lnTo>
                  <a:pt x="61110" y="42710"/>
                </a:lnTo>
                <a:lnTo>
                  <a:pt x="61190" y="42710"/>
                </a:lnTo>
                <a:lnTo>
                  <a:pt x="61280" y="42710"/>
                </a:lnTo>
                <a:lnTo>
                  <a:pt x="61330" y="42710"/>
                </a:lnTo>
                <a:lnTo>
                  <a:pt x="61400" y="42700"/>
                </a:lnTo>
                <a:lnTo>
                  <a:pt x="61490" y="42710"/>
                </a:lnTo>
                <a:lnTo>
                  <a:pt x="61550" y="42730"/>
                </a:lnTo>
                <a:lnTo>
                  <a:pt x="61620" y="42730"/>
                </a:lnTo>
                <a:lnTo>
                  <a:pt x="61690" y="42740"/>
                </a:lnTo>
                <a:lnTo>
                  <a:pt x="61780" y="42750"/>
                </a:lnTo>
                <a:lnTo>
                  <a:pt x="61840" y="42760"/>
                </a:lnTo>
                <a:lnTo>
                  <a:pt x="61900" y="42760"/>
                </a:lnTo>
                <a:lnTo>
                  <a:pt x="61960" y="42770"/>
                </a:lnTo>
                <a:lnTo>
                  <a:pt x="62050" y="42780"/>
                </a:lnTo>
                <a:lnTo>
                  <a:pt x="62110" y="42770"/>
                </a:lnTo>
                <a:lnTo>
                  <a:pt x="62160" y="42760"/>
                </a:lnTo>
                <a:lnTo>
                  <a:pt x="62210" y="42750"/>
                </a:lnTo>
                <a:lnTo>
                  <a:pt x="62290" y="42720"/>
                </a:lnTo>
                <a:lnTo>
                  <a:pt x="62370" y="42700"/>
                </a:lnTo>
                <a:lnTo>
                  <a:pt x="62460" y="42700"/>
                </a:lnTo>
                <a:lnTo>
                  <a:pt x="62550" y="42710"/>
                </a:lnTo>
                <a:lnTo>
                  <a:pt x="62620" y="42700"/>
                </a:lnTo>
                <a:lnTo>
                  <a:pt x="62690" y="42670"/>
                </a:lnTo>
                <a:lnTo>
                  <a:pt x="62750" y="42630"/>
                </a:lnTo>
                <a:lnTo>
                  <a:pt x="62810" y="42590"/>
                </a:lnTo>
                <a:lnTo>
                  <a:pt x="62870" y="42580"/>
                </a:lnTo>
                <a:lnTo>
                  <a:pt x="62930" y="42580"/>
                </a:lnTo>
                <a:lnTo>
                  <a:pt x="62980" y="42590"/>
                </a:lnTo>
                <a:lnTo>
                  <a:pt x="63040" y="42590"/>
                </a:lnTo>
                <a:lnTo>
                  <a:pt x="63110" y="42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