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Battambang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Battamba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4930" y="25350"/>
                </a:moveTo>
                <a:lnTo>
                  <a:pt x="5500" y="25340"/>
                </a:lnTo>
                <a:lnTo>
                  <a:pt x="6020" y="25300"/>
                </a:lnTo>
                <a:lnTo>
                  <a:pt x="6760" y="25330"/>
                </a:lnTo>
                <a:lnTo>
                  <a:pt x="7330" y="25320"/>
                </a:lnTo>
                <a:lnTo>
                  <a:pt x="7680" y="25320"/>
                </a:lnTo>
                <a:lnTo>
                  <a:pt x="9020" y="25300"/>
                </a:lnTo>
                <a:lnTo>
                  <a:pt x="10610" y="25290"/>
                </a:lnTo>
                <a:lnTo>
                  <a:pt x="10610" y="25500"/>
                </a:lnTo>
                <a:lnTo>
                  <a:pt x="10620" y="25610"/>
                </a:lnTo>
                <a:lnTo>
                  <a:pt x="10620" y="25860"/>
                </a:lnTo>
                <a:lnTo>
                  <a:pt x="10620" y="26150"/>
                </a:lnTo>
                <a:lnTo>
                  <a:pt x="10620" y="26470"/>
                </a:lnTo>
                <a:lnTo>
                  <a:pt x="10620" y="26660"/>
                </a:lnTo>
                <a:lnTo>
                  <a:pt x="10630" y="27030"/>
                </a:lnTo>
                <a:lnTo>
                  <a:pt x="10690" y="26990"/>
                </a:lnTo>
                <a:lnTo>
                  <a:pt x="10780" y="26910"/>
                </a:lnTo>
                <a:lnTo>
                  <a:pt x="10860" y="26860"/>
                </a:lnTo>
                <a:lnTo>
                  <a:pt x="10920" y="26820"/>
                </a:lnTo>
                <a:lnTo>
                  <a:pt x="10960" y="26790"/>
                </a:lnTo>
                <a:lnTo>
                  <a:pt x="11010" y="26760"/>
                </a:lnTo>
                <a:lnTo>
                  <a:pt x="11060" y="26730"/>
                </a:lnTo>
                <a:lnTo>
                  <a:pt x="11110" y="26700"/>
                </a:lnTo>
                <a:lnTo>
                  <a:pt x="11170" y="26670"/>
                </a:lnTo>
                <a:lnTo>
                  <a:pt x="11260" y="26620"/>
                </a:lnTo>
                <a:lnTo>
                  <a:pt x="11320" y="26600"/>
                </a:lnTo>
                <a:lnTo>
                  <a:pt x="11390" y="26580"/>
                </a:lnTo>
                <a:lnTo>
                  <a:pt x="11450" y="26560"/>
                </a:lnTo>
                <a:lnTo>
                  <a:pt x="11500" y="26540"/>
                </a:lnTo>
                <a:lnTo>
                  <a:pt x="11550" y="26500"/>
                </a:lnTo>
                <a:lnTo>
                  <a:pt x="11620" y="26490"/>
                </a:lnTo>
                <a:lnTo>
                  <a:pt x="12050" y="26620"/>
                </a:lnTo>
                <a:lnTo>
                  <a:pt x="12840" y="26840"/>
                </a:lnTo>
                <a:lnTo>
                  <a:pt x="13410" y="27000"/>
                </a:lnTo>
                <a:lnTo>
                  <a:pt x="13600" y="26910"/>
                </a:lnTo>
                <a:lnTo>
                  <a:pt x="14630" y="27260"/>
                </a:lnTo>
                <a:lnTo>
                  <a:pt x="14650" y="27310"/>
                </a:lnTo>
                <a:lnTo>
                  <a:pt x="14710" y="27310"/>
                </a:lnTo>
                <a:lnTo>
                  <a:pt x="15740" y="27380"/>
                </a:lnTo>
                <a:lnTo>
                  <a:pt x="15780" y="27120"/>
                </a:lnTo>
                <a:lnTo>
                  <a:pt x="15800" y="27070"/>
                </a:lnTo>
                <a:lnTo>
                  <a:pt x="15860" y="27030"/>
                </a:lnTo>
                <a:lnTo>
                  <a:pt x="15940" y="27050"/>
                </a:lnTo>
                <a:lnTo>
                  <a:pt x="15960" y="27100"/>
                </a:lnTo>
                <a:lnTo>
                  <a:pt x="16030" y="27120"/>
                </a:lnTo>
                <a:lnTo>
                  <a:pt x="16070" y="27080"/>
                </a:lnTo>
                <a:lnTo>
                  <a:pt x="16090" y="27030"/>
                </a:lnTo>
                <a:lnTo>
                  <a:pt x="16170" y="27000"/>
                </a:lnTo>
                <a:lnTo>
                  <a:pt x="16240" y="26960"/>
                </a:lnTo>
                <a:lnTo>
                  <a:pt x="16270" y="26890"/>
                </a:lnTo>
                <a:lnTo>
                  <a:pt x="16310" y="26830"/>
                </a:lnTo>
                <a:lnTo>
                  <a:pt x="16350" y="26810"/>
                </a:lnTo>
                <a:lnTo>
                  <a:pt x="16420" y="26800"/>
                </a:lnTo>
                <a:lnTo>
                  <a:pt x="16510" y="26770"/>
                </a:lnTo>
                <a:lnTo>
                  <a:pt x="16560" y="26750"/>
                </a:lnTo>
                <a:lnTo>
                  <a:pt x="16620" y="26740"/>
                </a:lnTo>
                <a:lnTo>
                  <a:pt x="16670" y="26760"/>
                </a:lnTo>
                <a:lnTo>
                  <a:pt x="16710" y="26790"/>
                </a:lnTo>
                <a:lnTo>
                  <a:pt x="16770" y="26840"/>
                </a:lnTo>
                <a:lnTo>
                  <a:pt x="16840" y="26840"/>
                </a:lnTo>
                <a:lnTo>
                  <a:pt x="16890" y="26830"/>
                </a:lnTo>
                <a:lnTo>
                  <a:pt x="16970" y="26830"/>
                </a:lnTo>
                <a:lnTo>
                  <a:pt x="17050" y="26820"/>
                </a:lnTo>
                <a:lnTo>
                  <a:pt x="17140" y="26790"/>
                </a:lnTo>
                <a:lnTo>
                  <a:pt x="17230" y="26770"/>
                </a:lnTo>
                <a:lnTo>
                  <a:pt x="17320" y="26740"/>
                </a:lnTo>
                <a:lnTo>
                  <a:pt x="17380" y="26710"/>
                </a:lnTo>
                <a:lnTo>
                  <a:pt x="17440" y="26730"/>
                </a:lnTo>
                <a:lnTo>
                  <a:pt x="17500" y="26720"/>
                </a:lnTo>
                <a:lnTo>
                  <a:pt x="17570" y="26720"/>
                </a:lnTo>
                <a:lnTo>
                  <a:pt x="17620" y="26700"/>
                </a:lnTo>
                <a:lnTo>
                  <a:pt x="17660" y="26660"/>
                </a:lnTo>
                <a:lnTo>
                  <a:pt x="17700" y="26580"/>
                </a:lnTo>
                <a:lnTo>
                  <a:pt x="17760" y="26620"/>
                </a:lnTo>
                <a:lnTo>
                  <a:pt x="17820" y="26610"/>
                </a:lnTo>
                <a:lnTo>
                  <a:pt x="17870" y="26590"/>
                </a:lnTo>
                <a:lnTo>
                  <a:pt x="17930" y="26580"/>
                </a:lnTo>
                <a:lnTo>
                  <a:pt x="17950" y="26500"/>
                </a:lnTo>
                <a:lnTo>
                  <a:pt x="18010" y="26520"/>
                </a:lnTo>
                <a:lnTo>
                  <a:pt x="18070" y="26510"/>
                </a:lnTo>
                <a:lnTo>
                  <a:pt x="18150" y="26490"/>
                </a:lnTo>
                <a:lnTo>
                  <a:pt x="18210" y="26490"/>
                </a:lnTo>
                <a:lnTo>
                  <a:pt x="18280" y="26490"/>
                </a:lnTo>
                <a:lnTo>
                  <a:pt x="18350" y="26490"/>
                </a:lnTo>
                <a:lnTo>
                  <a:pt x="18410" y="26480"/>
                </a:lnTo>
                <a:lnTo>
                  <a:pt x="18460" y="26480"/>
                </a:lnTo>
                <a:lnTo>
                  <a:pt x="18530" y="26480"/>
                </a:lnTo>
                <a:lnTo>
                  <a:pt x="18590" y="26490"/>
                </a:lnTo>
                <a:lnTo>
                  <a:pt x="18620" y="26550"/>
                </a:lnTo>
                <a:lnTo>
                  <a:pt x="18650" y="26590"/>
                </a:lnTo>
                <a:lnTo>
                  <a:pt x="18700" y="26630"/>
                </a:lnTo>
                <a:lnTo>
                  <a:pt x="18760" y="26590"/>
                </a:lnTo>
                <a:lnTo>
                  <a:pt x="18810" y="26560"/>
                </a:lnTo>
                <a:lnTo>
                  <a:pt x="18850" y="26510"/>
                </a:lnTo>
                <a:lnTo>
                  <a:pt x="18910" y="26500"/>
                </a:lnTo>
                <a:lnTo>
                  <a:pt x="19010" y="26500"/>
                </a:lnTo>
                <a:lnTo>
                  <a:pt x="19090" y="26510"/>
                </a:lnTo>
                <a:lnTo>
                  <a:pt x="19140" y="26550"/>
                </a:lnTo>
                <a:lnTo>
                  <a:pt x="19200" y="26600"/>
                </a:lnTo>
                <a:lnTo>
                  <a:pt x="19230" y="26680"/>
                </a:lnTo>
                <a:lnTo>
                  <a:pt x="19290" y="26720"/>
                </a:lnTo>
                <a:lnTo>
                  <a:pt x="19330" y="26740"/>
                </a:lnTo>
                <a:lnTo>
                  <a:pt x="19370" y="26770"/>
                </a:lnTo>
                <a:lnTo>
                  <a:pt x="19430" y="26800"/>
                </a:lnTo>
                <a:lnTo>
                  <a:pt x="19510" y="26810"/>
                </a:lnTo>
                <a:lnTo>
                  <a:pt x="19580" y="26830"/>
                </a:lnTo>
                <a:lnTo>
                  <a:pt x="19640" y="26840"/>
                </a:lnTo>
                <a:lnTo>
                  <a:pt x="19690" y="26880"/>
                </a:lnTo>
                <a:lnTo>
                  <a:pt x="19740" y="26920"/>
                </a:lnTo>
                <a:lnTo>
                  <a:pt x="19840" y="26920"/>
                </a:lnTo>
                <a:lnTo>
                  <a:pt x="19920" y="26930"/>
                </a:lnTo>
                <a:lnTo>
                  <a:pt x="19970" y="26940"/>
                </a:lnTo>
                <a:lnTo>
                  <a:pt x="20050" y="26950"/>
                </a:lnTo>
                <a:lnTo>
                  <a:pt x="20120" y="26950"/>
                </a:lnTo>
                <a:lnTo>
                  <a:pt x="20200" y="26960"/>
                </a:lnTo>
                <a:lnTo>
                  <a:pt x="20290" y="26970"/>
                </a:lnTo>
                <a:lnTo>
                  <a:pt x="20370" y="26950"/>
                </a:lnTo>
                <a:lnTo>
                  <a:pt x="20440" y="26980"/>
                </a:lnTo>
                <a:lnTo>
                  <a:pt x="20530" y="26980"/>
                </a:lnTo>
                <a:lnTo>
                  <a:pt x="20620" y="26950"/>
                </a:lnTo>
                <a:lnTo>
                  <a:pt x="20720" y="26930"/>
                </a:lnTo>
                <a:lnTo>
                  <a:pt x="20810" y="26930"/>
                </a:lnTo>
                <a:lnTo>
                  <a:pt x="20890" y="26930"/>
                </a:lnTo>
                <a:lnTo>
                  <a:pt x="20950" y="26950"/>
                </a:lnTo>
                <a:lnTo>
                  <a:pt x="21020" y="26970"/>
                </a:lnTo>
                <a:lnTo>
                  <a:pt x="21080" y="26990"/>
                </a:lnTo>
                <a:lnTo>
                  <a:pt x="21160" y="27010"/>
                </a:lnTo>
                <a:lnTo>
                  <a:pt x="21220" y="27010"/>
                </a:lnTo>
                <a:lnTo>
                  <a:pt x="21290" y="27020"/>
                </a:lnTo>
                <a:lnTo>
                  <a:pt x="21350" y="27020"/>
                </a:lnTo>
                <a:lnTo>
                  <a:pt x="21420" y="27020"/>
                </a:lnTo>
                <a:lnTo>
                  <a:pt x="21460" y="26990"/>
                </a:lnTo>
                <a:lnTo>
                  <a:pt x="21530" y="27030"/>
                </a:lnTo>
                <a:lnTo>
                  <a:pt x="21580" y="27030"/>
                </a:lnTo>
                <a:lnTo>
                  <a:pt x="21630" y="27040"/>
                </a:lnTo>
                <a:lnTo>
                  <a:pt x="21700" y="27040"/>
                </a:lnTo>
                <a:lnTo>
                  <a:pt x="21770" y="27040"/>
                </a:lnTo>
                <a:lnTo>
                  <a:pt x="21850" y="27050"/>
                </a:lnTo>
                <a:lnTo>
                  <a:pt x="21920" y="27040"/>
                </a:lnTo>
                <a:lnTo>
                  <a:pt x="22000" y="27040"/>
                </a:lnTo>
                <a:lnTo>
                  <a:pt x="22080" y="27030"/>
                </a:lnTo>
                <a:lnTo>
                  <a:pt x="22170" y="27050"/>
                </a:lnTo>
                <a:lnTo>
                  <a:pt x="22250" y="27080"/>
                </a:lnTo>
                <a:lnTo>
                  <a:pt x="22330" y="27110"/>
                </a:lnTo>
                <a:lnTo>
                  <a:pt x="22390" y="27150"/>
                </a:lnTo>
                <a:lnTo>
                  <a:pt x="22460" y="27170"/>
                </a:lnTo>
                <a:lnTo>
                  <a:pt x="22530" y="27210"/>
                </a:lnTo>
                <a:lnTo>
                  <a:pt x="22600" y="27250"/>
                </a:lnTo>
                <a:lnTo>
                  <a:pt x="22650" y="27290"/>
                </a:lnTo>
                <a:lnTo>
                  <a:pt x="22690" y="27340"/>
                </a:lnTo>
                <a:lnTo>
                  <a:pt x="22760" y="27390"/>
                </a:lnTo>
                <a:lnTo>
                  <a:pt x="22820" y="27430"/>
                </a:lnTo>
                <a:lnTo>
                  <a:pt x="22880" y="27370"/>
                </a:lnTo>
                <a:lnTo>
                  <a:pt x="22940" y="27360"/>
                </a:lnTo>
                <a:lnTo>
                  <a:pt x="22990" y="27350"/>
                </a:lnTo>
                <a:lnTo>
                  <a:pt x="23060" y="27340"/>
                </a:lnTo>
                <a:lnTo>
                  <a:pt x="23140" y="27320"/>
                </a:lnTo>
                <a:lnTo>
                  <a:pt x="23180" y="27260"/>
                </a:lnTo>
                <a:lnTo>
                  <a:pt x="23240" y="27260"/>
                </a:lnTo>
                <a:lnTo>
                  <a:pt x="23290" y="27270"/>
                </a:lnTo>
                <a:lnTo>
                  <a:pt x="23330" y="27310"/>
                </a:lnTo>
                <a:lnTo>
                  <a:pt x="23360" y="27350"/>
                </a:lnTo>
                <a:lnTo>
                  <a:pt x="23430" y="27360"/>
                </a:lnTo>
                <a:lnTo>
                  <a:pt x="23500" y="27380"/>
                </a:lnTo>
                <a:lnTo>
                  <a:pt x="23540" y="27430"/>
                </a:lnTo>
                <a:lnTo>
                  <a:pt x="23600" y="27400"/>
                </a:lnTo>
                <a:lnTo>
                  <a:pt x="23640" y="27440"/>
                </a:lnTo>
                <a:lnTo>
                  <a:pt x="23680" y="27470"/>
                </a:lnTo>
                <a:lnTo>
                  <a:pt x="23740" y="27470"/>
                </a:lnTo>
                <a:lnTo>
                  <a:pt x="23780" y="27520"/>
                </a:lnTo>
                <a:lnTo>
                  <a:pt x="23860" y="27520"/>
                </a:lnTo>
                <a:lnTo>
                  <a:pt x="23920" y="27600"/>
                </a:lnTo>
                <a:lnTo>
                  <a:pt x="23990" y="27640"/>
                </a:lnTo>
                <a:lnTo>
                  <a:pt x="24060" y="27640"/>
                </a:lnTo>
                <a:lnTo>
                  <a:pt x="24110" y="27610"/>
                </a:lnTo>
                <a:lnTo>
                  <a:pt x="24170" y="27560"/>
                </a:lnTo>
                <a:lnTo>
                  <a:pt x="24230" y="27510"/>
                </a:lnTo>
                <a:lnTo>
                  <a:pt x="24300" y="27560"/>
                </a:lnTo>
                <a:lnTo>
                  <a:pt x="24360" y="27610"/>
                </a:lnTo>
                <a:lnTo>
                  <a:pt x="24430" y="27650"/>
                </a:lnTo>
                <a:lnTo>
                  <a:pt x="24510" y="27680"/>
                </a:lnTo>
                <a:lnTo>
                  <a:pt x="24590" y="27610"/>
                </a:lnTo>
                <a:lnTo>
                  <a:pt x="24660" y="27560"/>
                </a:lnTo>
                <a:lnTo>
                  <a:pt x="24730" y="27530"/>
                </a:lnTo>
                <a:lnTo>
                  <a:pt x="24790" y="27540"/>
                </a:lnTo>
                <a:lnTo>
                  <a:pt x="24850" y="27550"/>
                </a:lnTo>
                <a:lnTo>
                  <a:pt x="24940" y="27560"/>
                </a:lnTo>
                <a:lnTo>
                  <a:pt x="25020" y="27570"/>
                </a:lnTo>
                <a:lnTo>
                  <a:pt x="25090" y="27610"/>
                </a:lnTo>
                <a:lnTo>
                  <a:pt x="25100" y="27680"/>
                </a:lnTo>
                <a:lnTo>
                  <a:pt x="25110" y="27740"/>
                </a:lnTo>
                <a:lnTo>
                  <a:pt x="25180" y="27770"/>
                </a:lnTo>
                <a:lnTo>
                  <a:pt x="25270" y="27790"/>
                </a:lnTo>
                <a:lnTo>
                  <a:pt x="25360" y="27800"/>
                </a:lnTo>
                <a:lnTo>
                  <a:pt x="25460" y="27850"/>
                </a:lnTo>
                <a:lnTo>
                  <a:pt x="25540" y="27900"/>
                </a:lnTo>
                <a:lnTo>
                  <a:pt x="25540" y="27980"/>
                </a:lnTo>
                <a:lnTo>
                  <a:pt x="25600" y="28050"/>
                </a:lnTo>
                <a:lnTo>
                  <a:pt x="25600" y="28110"/>
                </a:lnTo>
                <a:lnTo>
                  <a:pt x="25600" y="28170"/>
                </a:lnTo>
                <a:lnTo>
                  <a:pt x="25630" y="28230"/>
                </a:lnTo>
                <a:lnTo>
                  <a:pt x="25670" y="28260"/>
                </a:lnTo>
                <a:lnTo>
                  <a:pt x="25710" y="28280"/>
                </a:lnTo>
                <a:lnTo>
                  <a:pt x="25770" y="28280"/>
                </a:lnTo>
                <a:lnTo>
                  <a:pt x="25810" y="28240"/>
                </a:lnTo>
                <a:lnTo>
                  <a:pt x="25860" y="28230"/>
                </a:lnTo>
                <a:lnTo>
                  <a:pt x="25910" y="28240"/>
                </a:lnTo>
                <a:lnTo>
                  <a:pt x="26000" y="28220"/>
                </a:lnTo>
                <a:lnTo>
                  <a:pt x="26040" y="28290"/>
                </a:lnTo>
                <a:lnTo>
                  <a:pt x="26070" y="28340"/>
                </a:lnTo>
                <a:lnTo>
                  <a:pt x="26100" y="28390"/>
                </a:lnTo>
                <a:lnTo>
                  <a:pt x="26120" y="28460"/>
                </a:lnTo>
                <a:lnTo>
                  <a:pt x="26170" y="28520"/>
                </a:lnTo>
                <a:lnTo>
                  <a:pt x="26220" y="28570"/>
                </a:lnTo>
                <a:lnTo>
                  <a:pt x="26280" y="28570"/>
                </a:lnTo>
                <a:lnTo>
                  <a:pt x="26340" y="28570"/>
                </a:lnTo>
                <a:lnTo>
                  <a:pt x="26400" y="28540"/>
                </a:lnTo>
                <a:lnTo>
                  <a:pt x="26460" y="28570"/>
                </a:lnTo>
                <a:lnTo>
                  <a:pt x="26530" y="28600"/>
                </a:lnTo>
                <a:lnTo>
                  <a:pt x="26580" y="28550"/>
                </a:lnTo>
                <a:lnTo>
                  <a:pt x="26630" y="28540"/>
                </a:lnTo>
                <a:lnTo>
                  <a:pt x="26700" y="28530"/>
                </a:lnTo>
                <a:lnTo>
                  <a:pt x="26760" y="28500"/>
                </a:lnTo>
                <a:lnTo>
                  <a:pt x="26820" y="28500"/>
                </a:lnTo>
                <a:lnTo>
                  <a:pt x="26900" y="28540"/>
                </a:lnTo>
                <a:lnTo>
                  <a:pt x="26960" y="28580"/>
                </a:lnTo>
                <a:lnTo>
                  <a:pt x="27030" y="28590"/>
                </a:lnTo>
                <a:lnTo>
                  <a:pt x="27090" y="28570"/>
                </a:lnTo>
                <a:lnTo>
                  <a:pt x="27140" y="28580"/>
                </a:lnTo>
                <a:lnTo>
                  <a:pt x="27190" y="28630"/>
                </a:lnTo>
                <a:lnTo>
                  <a:pt x="27260" y="28660"/>
                </a:lnTo>
                <a:lnTo>
                  <a:pt x="27290" y="28710"/>
                </a:lnTo>
                <a:lnTo>
                  <a:pt x="27340" y="28730"/>
                </a:lnTo>
                <a:lnTo>
                  <a:pt x="27410" y="28760"/>
                </a:lnTo>
                <a:lnTo>
                  <a:pt x="27450" y="28840"/>
                </a:lnTo>
                <a:lnTo>
                  <a:pt x="27500" y="28880"/>
                </a:lnTo>
                <a:lnTo>
                  <a:pt x="27540" y="28910"/>
                </a:lnTo>
                <a:lnTo>
                  <a:pt x="27590" y="28880"/>
                </a:lnTo>
                <a:lnTo>
                  <a:pt x="27640" y="28850"/>
                </a:lnTo>
                <a:lnTo>
                  <a:pt x="27690" y="28800"/>
                </a:lnTo>
                <a:lnTo>
                  <a:pt x="27690" y="28740"/>
                </a:lnTo>
                <a:lnTo>
                  <a:pt x="27780" y="28710"/>
                </a:lnTo>
                <a:lnTo>
                  <a:pt x="27850" y="28760"/>
                </a:lnTo>
                <a:lnTo>
                  <a:pt x="27900" y="28790"/>
                </a:lnTo>
                <a:lnTo>
                  <a:pt x="27970" y="28840"/>
                </a:lnTo>
                <a:lnTo>
                  <a:pt x="28040" y="28890"/>
                </a:lnTo>
                <a:lnTo>
                  <a:pt x="28090" y="28930"/>
                </a:lnTo>
                <a:lnTo>
                  <a:pt x="28140" y="28970"/>
                </a:lnTo>
                <a:lnTo>
                  <a:pt x="28180" y="29040"/>
                </a:lnTo>
                <a:lnTo>
                  <a:pt x="28200" y="29100"/>
                </a:lnTo>
                <a:lnTo>
                  <a:pt x="28180" y="29160"/>
                </a:lnTo>
                <a:lnTo>
                  <a:pt x="28170" y="29220"/>
                </a:lnTo>
                <a:lnTo>
                  <a:pt x="28120" y="29250"/>
                </a:lnTo>
                <a:lnTo>
                  <a:pt x="28050" y="29290"/>
                </a:lnTo>
                <a:lnTo>
                  <a:pt x="27980" y="29350"/>
                </a:lnTo>
                <a:lnTo>
                  <a:pt x="27950" y="29400"/>
                </a:lnTo>
                <a:lnTo>
                  <a:pt x="27940" y="29460"/>
                </a:lnTo>
                <a:lnTo>
                  <a:pt x="27920" y="29520"/>
                </a:lnTo>
                <a:lnTo>
                  <a:pt x="27880" y="29590"/>
                </a:lnTo>
                <a:lnTo>
                  <a:pt x="27850" y="29670"/>
                </a:lnTo>
                <a:lnTo>
                  <a:pt x="27870" y="29740"/>
                </a:lnTo>
                <a:lnTo>
                  <a:pt x="27860" y="29800"/>
                </a:lnTo>
                <a:lnTo>
                  <a:pt x="27840" y="29870"/>
                </a:lnTo>
                <a:lnTo>
                  <a:pt x="27810" y="29940"/>
                </a:lnTo>
                <a:lnTo>
                  <a:pt x="27860" y="29990"/>
                </a:lnTo>
                <a:lnTo>
                  <a:pt x="27920" y="30030"/>
                </a:lnTo>
                <a:lnTo>
                  <a:pt x="27950" y="30120"/>
                </a:lnTo>
                <a:lnTo>
                  <a:pt x="27980" y="30190"/>
                </a:lnTo>
                <a:lnTo>
                  <a:pt x="28000" y="30250"/>
                </a:lnTo>
                <a:lnTo>
                  <a:pt x="28020" y="30310"/>
                </a:lnTo>
                <a:lnTo>
                  <a:pt x="28040" y="30370"/>
                </a:lnTo>
                <a:lnTo>
                  <a:pt x="28050" y="30430"/>
                </a:lnTo>
                <a:lnTo>
                  <a:pt x="28060" y="30480"/>
                </a:lnTo>
                <a:lnTo>
                  <a:pt x="28080" y="30530"/>
                </a:lnTo>
                <a:lnTo>
                  <a:pt x="28090" y="30590"/>
                </a:lnTo>
                <a:lnTo>
                  <a:pt x="28120" y="30650"/>
                </a:lnTo>
                <a:lnTo>
                  <a:pt x="28130" y="30740"/>
                </a:lnTo>
                <a:lnTo>
                  <a:pt x="28120" y="30820"/>
                </a:lnTo>
                <a:lnTo>
                  <a:pt x="28100" y="30880"/>
                </a:lnTo>
                <a:lnTo>
                  <a:pt x="28100" y="30940"/>
                </a:lnTo>
                <a:lnTo>
                  <a:pt x="28110" y="31000"/>
                </a:lnTo>
                <a:lnTo>
                  <a:pt x="28110" y="31080"/>
                </a:lnTo>
                <a:lnTo>
                  <a:pt x="28110" y="31140"/>
                </a:lnTo>
                <a:lnTo>
                  <a:pt x="28120" y="31210"/>
                </a:lnTo>
                <a:lnTo>
                  <a:pt x="28130" y="31290"/>
                </a:lnTo>
                <a:lnTo>
                  <a:pt x="28140" y="31390"/>
                </a:lnTo>
                <a:lnTo>
                  <a:pt x="28160" y="31440"/>
                </a:lnTo>
                <a:lnTo>
                  <a:pt x="28150" y="31510"/>
                </a:lnTo>
                <a:lnTo>
                  <a:pt x="28160" y="31600"/>
                </a:lnTo>
                <a:lnTo>
                  <a:pt x="28170" y="31670"/>
                </a:lnTo>
                <a:lnTo>
                  <a:pt x="28160" y="31740"/>
                </a:lnTo>
                <a:lnTo>
                  <a:pt x="28200" y="31800"/>
                </a:lnTo>
                <a:lnTo>
                  <a:pt x="28200" y="31870"/>
                </a:lnTo>
                <a:lnTo>
                  <a:pt x="28150" y="31860"/>
                </a:lnTo>
                <a:lnTo>
                  <a:pt x="28160" y="31910"/>
                </a:lnTo>
                <a:lnTo>
                  <a:pt x="28170" y="31990"/>
                </a:lnTo>
                <a:lnTo>
                  <a:pt x="28180" y="32080"/>
                </a:lnTo>
                <a:lnTo>
                  <a:pt x="28190" y="32140"/>
                </a:lnTo>
                <a:lnTo>
                  <a:pt x="28200" y="32190"/>
                </a:lnTo>
                <a:lnTo>
                  <a:pt x="28220" y="32260"/>
                </a:lnTo>
                <a:lnTo>
                  <a:pt x="28270" y="32350"/>
                </a:lnTo>
                <a:lnTo>
                  <a:pt x="28310" y="32410"/>
                </a:lnTo>
                <a:lnTo>
                  <a:pt x="28340" y="32470"/>
                </a:lnTo>
                <a:lnTo>
                  <a:pt x="28390" y="32520"/>
                </a:lnTo>
                <a:lnTo>
                  <a:pt x="28440" y="32580"/>
                </a:lnTo>
                <a:lnTo>
                  <a:pt x="28460" y="32620"/>
                </a:lnTo>
                <a:lnTo>
                  <a:pt x="28490" y="32660"/>
                </a:lnTo>
                <a:lnTo>
                  <a:pt x="28520" y="32710"/>
                </a:lnTo>
                <a:lnTo>
                  <a:pt x="28570" y="32730"/>
                </a:lnTo>
                <a:lnTo>
                  <a:pt x="28610" y="32770"/>
                </a:lnTo>
                <a:lnTo>
                  <a:pt x="28700" y="32820"/>
                </a:lnTo>
                <a:lnTo>
                  <a:pt x="28750" y="32870"/>
                </a:lnTo>
                <a:lnTo>
                  <a:pt x="28690" y="32890"/>
                </a:lnTo>
                <a:lnTo>
                  <a:pt x="28750" y="32920"/>
                </a:lnTo>
                <a:lnTo>
                  <a:pt x="28780" y="32980"/>
                </a:lnTo>
                <a:lnTo>
                  <a:pt x="28810" y="33040"/>
                </a:lnTo>
                <a:lnTo>
                  <a:pt x="28870" y="33060"/>
                </a:lnTo>
                <a:lnTo>
                  <a:pt x="28950" y="33060"/>
                </a:lnTo>
                <a:lnTo>
                  <a:pt x="29010" y="33080"/>
                </a:lnTo>
                <a:lnTo>
                  <a:pt x="29080" y="33100"/>
                </a:lnTo>
                <a:lnTo>
                  <a:pt x="29130" y="33120"/>
                </a:lnTo>
                <a:lnTo>
                  <a:pt x="29170" y="33180"/>
                </a:lnTo>
                <a:lnTo>
                  <a:pt x="29210" y="33220"/>
                </a:lnTo>
                <a:lnTo>
                  <a:pt x="29310" y="33310"/>
                </a:lnTo>
                <a:lnTo>
                  <a:pt x="29300" y="33370"/>
                </a:lnTo>
                <a:lnTo>
                  <a:pt x="29290" y="33420"/>
                </a:lnTo>
                <a:lnTo>
                  <a:pt x="29260" y="33490"/>
                </a:lnTo>
                <a:lnTo>
                  <a:pt x="29190" y="33510"/>
                </a:lnTo>
                <a:lnTo>
                  <a:pt x="29130" y="33530"/>
                </a:lnTo>
                <a:lnTo>
                  <a:pt x="29080" y="33550"/>
                </a:lnTo>
                <a:lnTo>
                  <a:pt x="29030" y="33570"/>
                </a:lnTo>
                <a:lnTo>
                  <a:pt x="28970" y="33590"/>
                </a:lnTo>
                <a:lnTo>
                  <a:pt x="28900" y="33570"/>
                </a:lnTo>
                <a:lnTo>
                  <a:pt x="28830" y="33600"/>
                </a:lnTo>
                <a:lnTo>
                  <a:pt x="28770" y="33640"/>
                </a:lnTo>
                <a:lnTo>
                  <a:pt x="28760" y="33720"/>
                </a:lnTo>
                <a:lnTo>
                  <a:pt x="28740" y="33780"/>
                </a:lnTo>
                <a:lnTo>
                  <a:pt x="28680" y="33820"/>
                </a:lnTo>
                <a:lnTo>
                  <a:pt x="28620" y="33860"/>
                </a:lnTo>
                <a:lnTo>
                  <a:pt x="28610" y="33910"/>
                </a:lnTo>
                <a:lnTo>
                  <a:pt x="28600" y="33990"/>
                </a:lnTo>
                <a:lnTo>
                  <a:pt x="28590" y="34050"/>
                </a:lnTo>
                <a:lnTo>
                  <a:pt x="28540" y="34090"/>
                </a:lnTo>
                <a:lnTo>
                  <a:pt x="28510" y="34150"/>
                </a:lnTo>
                <a:lnTo>
                  <a:pt x="28450" y="34190"/>
                </a:lnTo>
                <a:lnTo>
                  <a:pt x="28390" y="34230"/>
                </a:lnTo>
                <a:lnTo>
                  <a:pt x="28380" y="34290"/>
                </a:lnTo>
                <a:lnTo>
                  <a:pt x="28390" y="34340"/>
                </a:lnTo>
                <a:lnTo>
                  <a:pt x="28380" y="34430"/>
                </a:lnTo>
                <a:lnTo>
                  <a:pt x="28390" y="34520"/>
                </a:lnTo>
                <a:lnTo>
                  <a:pt x="28420" y="34610"/>
                </a:lnTo>
                <a:lnTo>
                  <a:pt x="28450" y="34650"/>
                </a:lnTo>
                <a:lnTo>
                  <a:pt x="28500" y="34670"/>
                </a:lnTo>
                <a:lnTo>
                  <a:pt x="28570" y="34690"/>
                </a:lnTo>
                <a:lnTo>
                  <a:pt x="28600" y="34770"/>
                </a:lnTo>
                <a:lnTo>
                  <a:pt x="28620" y="34830"/>
                </a:lnTo>
                <a:lnTo>
                  <a:pt x="28640" y="34900"/>
                </a:lnTo>
                <a:lnTo>
                  <a:pt x="28620" y="34960"/>
                </a:lnTo>
                <a:lnTo>
                  <a:pt x="28570" y="35030"/>
                </a:lnTo>
                <a:lnTo>
                  <a:pt x="28490" y="35020"/>
                </a:lnTo>
                <a:lnTo>
                  <a:pt x="28440" y="35050"/>
                </a:lnTo>
                <a:lnTo>
                  <a:pt x="28370" y="35060"/>
                </a:lnTo>
                <a:lnTo>
                  <a:pt x="28280" y="35080"/>
                </a:lnTo>
                <a:lnTo>
                  <a:pt x="28260" y="35130"/>
                </a:lnTo>
                <a:lnTo>
                  <a:pt x="28220" y="35170"/>
                </a:lnTo>
                <a:lnTo>
                  <a:pt x="28160" y="35200"/>
                </a:lnTo>
                <a:lnTo>
                  <a:pt x="28130" y="35240"/>
                </a:lnTo>
                <a:lnTo>
                  <a:pt x="28090" y="35280"/>
                </a:lnTo>
                <a:lnTo>
                  <a:pt x="28100" y="35330"/>
                </a:lnTo>
                <a:lnTo>
                  <a:pt x="28080" y="35390"/>
                </a:lnTo>
                <a:lnTo>
                  <a:pt x="28090" y="35460"/>
                </a:lnTo>
                <a:lnTo>
                  <a:pt x="28080" y="35510"/>
                </a:lnTo>
                <a:lnTo>
                  <a:pt x="28030" y="35550"/>
                </a:lnTo>
                <a:lnTo>
                  <a:pt x="28000" y="35620"/>
                </a:lnTo>
                <a:lnTo>
                  <a:pt x="28030" y="35700"/>
                </a:lnTo>
                <a:lnTo>
                  <a:pt x="28010" y="35770"/>
                </a:lnTo>
                <a:lnTo>
                  <a:pt x="28000" y="35830"/>
                </a:lnTo>
                <a:lnTo>
                  <a:pt x="28020" y="35910"/>
                </a:lnTo>
                <a:lnTo>
                  <a:pt x="28010" y="35990"/>
                </a:lnTo>
                <a:lnTo>
                  <a:pt x="27970" y="36080"/>
                </a:lnTo>
                <a:lnTo>
                  <a:pt x="27920" y="36150"/>
                </a:lnTo>
                <a:lnTo>
                  <a:pt x="27880" y="36190"/>
                </a:lnTo>
                <a:lnTo>
                  <a:pt x="27830" y="36170"/>
                </a:lnTo>
                <a:lnTo>
                  <a:pt x="27780" y="36200"/>
                </a:lnTo>
                <a:lnTo>
                  <a:pt x="27720" y="36210"/>
                </a:lnTo>
                <a:lnTo>
                  <a:pt x="27630" y="36190"/>
                </a:lnTo>
                <a:lnTo>
                  <a:pt x="27530" y="36190"/>
                </a:lnTo>
                <a:lnTo>
                  <a:pt x="27450" y="36200"/>
                </a:lnTo>
                <a:lnTo>
                  <a:pt x="27380" y="36230"/>
                </a:lnTo>
                <a:lnTo>
                  <a:pt x="27300" y="36260"/>
                </a:lnTo>
                <a:lnTo>
                  <a:pt x="27250" y="36310"/>
                </a:lnTo>
                <a:lnTo>
                  <a:pt x="27180" y="36320"/>
                </a:lnTo>
                <a:lnTo>
                  <a:pt x="27100" y="36350"/>
                </a:lnTo>
                <a:lnTo>
                  <a:pt x="27030" y="36390"/>
                </a:lnTo>
                <a:lnTo>
                  <a:pt x="26980" y="36450"/>
                </a:lnTo>
                <a:lnTo>
                  <a:pt x="26920" y="36510"/>
                </a:lnTo>
                <a:lnTo>
                  <a:pt x="26920" y="36590"/>
                </a:lnTo>
                <a:lnTo>
                  <a:pt x="26880" y="36680"/>
                </a:lnTo>
                <a:lnTo>
                  <a:pt x="26860" y="36730"/>
                </a:lnTo>
                <a:lnTo>
                  <a:pt x="26890" y="36800"/>
                </a:lnTo>
                <a:lnTo>
                  <a:pt x="26890" y="36850"/>
                </a:lnTo>
                <a:lnTo>
                  <a:pt x="26900" y="36900"/>
                </a:lnTo>
                <a:lnTo>
                  <a:pt x="26960" y="36900"/>
                </a:lnTo>
                <a:lnTo>
                  <a:pt x="27010" y="36920"/>
                </a:lnTo>
                <a:lnTo>
                  <a:pt x="27080" y="36950"/>
                </a:lnTo>
                <a:lnTo>
                  <a:pt x="27110" y="37020"/>
                </a:lnTo>
                <a:lnTo>
                  <a:pt x="27100" y="37080"/>
                </a:lnTo>
                <a:lnTo>
                  <a:pt x="27060" y="37150"/>
                </a:lnTo>
                <a:lnTo>
                  <a:pt x="27020" y="37210"/>
                </a:lnTo>
                <a:lnTo>
                  <a:pt x="26970" y="37250"/>
                </a:lnTo>
                <a:lnTo>
                  <a:pt x="26950" y="37320"/>
                </a:lnTo>
                <a:lnTo>
                  <a:pt x="26950" y="37400"/>
                </a:lnTo>
                <a:lnTo>
                  <a:pt x="26930" y="37480"/>
                </a:lnTo>
                <a:lnTo>
                  <a:pt x="26920" y="37560"/>
                </a:lnTo>
                <a:lnTo>
                  <a:pt x="26850" y="37590"/>
                </a:lnTo>
                <a:lnTo>
                  <a:pt x="26790" y="37660"/>
                </a:lnTo>
                <a:lnTo>
                  <a:pt x="26740" y="37700"/>
                </a:lnTo>
                <a:lnTo>
                  <a:pt x="26750" y="37770"/>
                </a:lnTo>
                <a:lnTo>
                  <a:pt x="26730" y="37840"/>
                </a:lnTo>
                <a:lnTo>
                  <a:pt x="26690" y="37900"/>
                </a:lnTo>
                <a:lnTo>
                  <a:pt x="26740" y="37950"/>
                </a:lnTo>
                <a:lnTo>
                  <a:pt x="26690" y="37970"/>
                </a:lnTo>
                <a:lnTo>
                  <a:pt x="26710" y="38010"/>
                </a:lnTo>
                <a:lnTo>
                  <a:pt x="26740" y="38100"/>
                </a:lnTo>
                <a:lnTo>
                  <a:pt x="26710" y="38160"/>
                </a:lnTo>
                <a:lnTo>
                  <a:pt x="26690" y="38230"/>
                </a:lnTo>
                <a:lnTo>
                  <a:pt x="26710" y="38280"/>
                </a:lnTo>
                <a:lnTo>
                  <a:pt x="26710" y="38340"/>
                </a:lnTo>
                <a:lnTo>
                  <a:pt x="26750" y="38410"/>
                </a:lnTo>
                <a:lnTo>
                  <a:pt x="26750" y="38470"/>
                </a:lnTo>
                <a:lnTo>
                  <a:pt x="26760" y="38550"/>
                </a:lnTo>
                <a:lnTo>
                  <a:pt x="26750" y="38640"/>
                </a:lnTo>
                <a:lnTo>
                  <a:pt x="26750" y="38700"/>
                </a:lnTo>
                <a:lnTo>
                  <a:pt x="26800" y="38760"/>
                </a:lnTo>
                <a:lnTo>
                  <a:pt x="26870" y="38810"/>
                </a:lnTo>
                <a:lnTo>
                  <a:pt x="26880" y="38900"/>
                </a:lnTo>
                <a:lnTo>
                  <a:pt x="26940" y="38940"/>
                </a:lnTo>
                <a:lnTo>
                  <a:pt x="26950" y="39010"/>
                </a:lnTo>
                <a:lnTo>
                  <a:pt x="26960" y="39080"/>
                </a:lnTo>
                <a:lnTo>
                  <a:pt x="26680" y="39480"/>
                </a:lnTo>
                <a:lnTo>
                  <a:pt x="27030" y="39700"/>
                </a:lnTo>
                <a:lnTo>
                  <a:pt x="27070" y="39670"/>
                </a:lnTo>
                <a:lnTo>
                  <a:pt x="27120" y="39720"/>
                </a:lnTo>
                <a:lnTo>
                  <a:pt x="27110" y="39790"/>
                </a:lnTo>
                <a:lnTo>
                  <a:pt x="27130" y="39870"/>
                </a:lnTo>
                <a:lnTo>
                  <a:pt x="27130" y="39940"/>
                </a:lnTo>
                <a:lnTo>
                  <a:pt x="27140" y="40000"/>
                </a:lnTo>
                <a:lnTo>
                  <a:pt x="27180" y="40070"/>
                </a:lnTo>
                <a:lnTo>
                  <a:pt x="27180" y="40140"/>
                </a:lnTo>
                <a:lnTo>
                  <a:pt x="27130" y="40180"/>
                </a:lnTo>
                <a:lnTo>
                  <a:pt x="27060" y="40220"/>
                </a:lnTo>
                <a:lnTo>
                  <a:pt x="27010" y="40260"/>
                </a:lnTo>
                <a:lnTo>
                  <a:pt x="27030" y="40300"/>
                </a:lnTo>
                <a:lnTo>
                  <a:pt x="26980" y="40320"/>
                </a:lnTo>
                <a:lnTo>
                  <a:pt x="26970" y="40380"/>
                </a:lnTo>
                <a:lnTo>
                  <a:pt x="26970" y="40440"/>
                </a:lnTo>
                <a:lnTo>
                  <a:pt x="26960" y="40500"/>
                </a:lnTo>
                <a:lnTo>
                  <a:pt x="26960" y="40550"/>
                </a:lnTo>
                <a:lnTo>
                  <a:pt x="26960" y="40610"/>
                </a:lnTo>
                <a:lnTo>
                  <a:pt x="27000" y="40650"/>
                </a:lnTo>
                <a:lnTo>
                  <a:pt x="27040" y="40700"/>
                </a:lnTo>
                <a:lnTo>
                  <a:pt x="27030" y="40760"/>
                </a:lnTo>
                <a:lnTo>
                  <a:pt x="26970" y="40790"/>
                </a:lnTo>
                <a:lnTo>
                  <a:pt x="26940" y="40850"/>
                </a:lnTo>
                <a:lnTo>
                  <a:pt x="26910" y="40910"/>
                </a:lnTo>
                <a:lnTo>
                  <a:pt x="26940" y="40980"/>
                </a:lnTo>
                <a:lnTo>
                  <a:pt x="27000" y="41010"/>
                </a:lnTo>
                <a:lnTo>
                  <a:pt x="27010" y="41070"/>
                </a:lnTo>
                <a:lnTo>
                  <a:pt x="27050" y="41150"/>
                </a:lnTo>
                <a:lnTo>
                  <a:pt x="27080" y="41230"/>
                </a:lnTo>
                <a:lnTo>
                  <a:pt x="27050" y="41280"/>
                </a:lnTo>
                <a:lnTo>
                  <a:pt x="26990" y="41300"/>
                </a:lnTo>
                <a:lnTo>
                  <a:pt x="26930" y="41370"/>
                </a:lnTo>
                <a:lnTo>
                  <a:pt x="26940" y="41430"/>
                </a:lnTo>
                <a:lnTo>
                  <a:pt x="26870" y="41490"/>
                </a:lnTo>
                <a:lnTo>
                  <a:pt x="26800" y="41500"/>
                </a:lnTo>
                <a:lnTo>
                  <a:pt x="26740" y="41550"/>
                </a:lnTo>
                <a:lnTo>
                  <a:pt x="26750" y="41620"/>
                </a:lnTo>
                <a:lnTo>
                  <a:pt x="26730" y="41670"/>
                </a:lnTo>
                <a:lnTo>
                  <a:pt x="26710" y="41740"/>
                </a:lnTo>
                <a:lnTo>
                  <a:pt x="26680" y="41810"/>
                </a:lnTo>
                <a:lnTo>
                  <a:pt x="26660" y="41870"/>
                </a:lnTo>
                <a:lnTo>
                  <a:pt x="26610" y="41900"/>
                </a:lnTo>
                <a:lnTo>
                  <a:pt x="26600" y="41960"/>
                </a:lnTo>
                <a:lnTo>
                  <a:pt x="26600" y="42020"/>
                </a:lnTo>
                <a:lnTo>
                  <a:pt x="26560" y="42070"/>
                </a:lnTo>
                <a:lnTo>
                  <a:pt x="26540" y="42130"/>
                </a:lnTo>
                <a:lnTo>
                  <a:pt x="26500" y="42170"/>
                </a:lnTo>
                <a:lnTo>
                  <a:pt x="26390" y="42200"/>
                </a:lnTo>
                <a:lnTo>
                  <a:pt x="26310" y="42210"/>
                </a:lnTo>
                <a:lnTo>
                  <a:pt x="26220" y="42200"/>
                </a:lnTo>
                <a:lnTo>
                  <a:pt x="26130" y="42200"/>
                </a:lnTo>
                <a:lnTo>
                  <a:pt x="26030" y="42210"/>
                </a:lnTo>
                <a:lnTo>
                  <a:pt x="25930" y="42220"/>
                </a:lnTo>
                <a:lnTo>
                  <a:pt x="25700" y="42230"/>
                </a:lnTo>
                <a:lnTo>
                  <a:pt x="25410" y="42340"/>
                </a:lnTo>
                <a:lnTo>
                  <a:pt x="25300" y="42370"/>
                </a:lnTo>
                <a:lnTo>
                  <a:pt x="25050" y="42510"/>
                </a:lnTo>
                <a:lnTo>
                  <a:pt x="24960" y="42530"/>
                </a:lnTo>
                <a:lnTo>
                  <a:pt x="24860" y="42530"/>
                </a:lnTo>
                <a:lnTo>
                  <a:pt x="24790" y="42520"/>
                </a:lnTo>
                <a:lnTo>
                  <a:pt x="24740" y="42510"/>
                </a:lnTo>
                <a:lnTo>
                  <a:pt x="24680" y="42480"/>
                </a:lnTo>
                <a:lnTo>
                  <a:pt x="24630" y="42450"/>
                </a:lnTo>
                <a:lnTo>
                  <a:pt x="24570" y="42420"/>
                </a:lnTo>
                <a:lnTo>
                  <a:pt x="24490" y="42390"/>
                </a:lnTo>
                <a:lnTo>
                  <a:pt x="24440" y="42370"/>
                </a:lnTo>
                <a:lnTo>
                  <a:pt x="24390" y="42350"/>
                </a:lnTo>
                <a:lnTo>
                  <a:pt x="24330" y="42290"/>
                </a:lnTo>
                <a:lnTo>
                  <a:pt x="24230" y="42220"/>
                </a:lnTo>
                <a:lnTo>
                  <a:pt x="24140" y="42170"/>
                </a:lnTo>
                <a:lnTo>
                  <a:pt x="24080" y="42140"/>
                </a:lnTo>
                <a:lnTo>
                  <a:pt x="24030" y="42100"/>
                </a:lnTo>
                <a:lnTo>
                  <a:pt x="23990" y="42060"/>
                </a:lnTo>
                <a:lnTo>
                  <a:pt x="23960" y="42010"/>
                </a:lnTo>
                <a:lnTo>
                  <a:pt x="23910" y="41980"/>
                </a:lnTo>
                <a:lnTo>
                  <a:pt x="23850" y="41960"/>
                </a:lnTo>
                <a:lnTo>
                  <a:pt x="23760" y="41940"/>
                </a:lnTo>
                <a:lnTo>
                  <a:pt x="23700" y="41930"/>
                </a:lnTo>
                <a:lnTo>
                  <a:pt x="23660" y="41910"/>
                </a:lnTo>
                <a:lnTo>
                  <a:pt x="23600" y="41910"/>
                </a:lnTo>
                <a:lnTo>
                  <a:pt x="23520" y="41870"/>
                </a:lnTo>
                <a:lnTo>
                  <a:pt x="23440" y="41830"/>
                </a:lnTo>
                <a:lnTo>
                  <a:pt x="23370" y="41800"/>
                </a:lnTo>
                <a:lnTo>
                  <a:pt x="23290" y="41780"/>
                </a:lnTo>
                <a:lnTo>
                  <a:pt x="23200" y="41730"/>
                </a:lnTo>
                <a:lnTo>
                  <a:pt x="23150" y="41710"/>
                </a:lnTo>
                <a:lnTo>
                  <a:pt x="23090" y="41690"/>
                </a:lnTo>
                <a:lnTo>
                  <a:pt x="23040" y="41650"/>
                </a:lnTo>
                <a:lnTo>
                  <a:pt x="22970" y="41610"/>
                </a:lnTo>
                <a:lnTo>
                  <a:pt x="22890" y="41580"/>
                </a:lnTo>
                <a:lnTo>
                  <a:pt x="22840" y="41570"/>
                </a:lnTo>
                <a:lnTo>
                  <a:pt x="22780" y="41550"/>
                </a:lnTo>
                <a:lnTo>
                  <a:pt x="22710" y="41580"/>
                </a:lnTo>
                <a:lnTo>
                  <a:pt x="22650" y="41580"/>
                </a:lnTo>
                <a:lnTo>
                  <a:pt x="22580" y="41600"/>
                </a:lnTo>
                <a:lnTo>
                  <a:pt x="22510" y="41660"/>
                </a:lnTo>
                <a:lnTo>
                  <a:pt x="22440" y="41710"/>
                </a:lnTo>
                <a:lnTo>
                  <a:pt x="22380" y="41720"/>
                </a:lnTo>
                <a:lnTo>
                  <a:pt x="22300" y="41700"/>
                </a:lnTo>
                <a:lnTo>
                  <a:pt x="22240" y="41680"/>
                </a:lnTo>
                <a:lnTo>
                  <a:pt x="22230" y="41600"/>
                </a:lnTo>
                <a:lnTo>
                  <a:pt x="22210" y="41540"/>
                </a:lnTo>
                <a:lnTo>
                  <a:pt x="22150" y="41530"/>
                </a:lnTo>
                <a:lnTo>
                  <a:pt x="22070" y="41510"/>
                </a:lnTo>
                <a:lnTo>
                  <a:pt x="21980" y="41490"/>
                </a:lnTo>
                <a:lnTo>
                  <a:pt x="21900" y="41470"/>
                </a:lnTo>
                <a:lnTo>
                  <a:pt x="21820" y="41450"/>
                </a:lnTo>
                <a:lnTo>
                  <a:pt x="21770" y="41440"/>
                </a:lnTo>
                <a:lnTo>
                  <a:pt x="21720" y="41430"/>
                </a:lnTo>
                <a:lnTo>
                  <a:pt x="21660" y="41410"/>
                </a:lnTo>
                <a:lnTo>
                  <a:pt x="21600" y="41430"/>
                </a:lnTo>
                <a:lnTo>
                  <a:pt x="21620" y="41500"/>
                </a:lnTo>
                <a:lnTo>
                  <a:pt x="21650" y="41540"/>
                </a:lnTo>
                <a:lnTo>
                  <a:pt x="21570" y="41560"/>
                </a:lnTo>
                <a:lnTo>
                  <a:pt x="21500" y="41550"/>
                </a:lnTo>
                <a:lnTo>
                  <a:pt x="21430" y="41570"/>
                </a:lnTo>
                <a:lnTo>
                  <a:pt x="21370" y="41540"/>
                </a:lnTo>
                <a:lnTo>
                  <a:pt x="21300" y="41540"/>
                </a:lnTo>
                <a:lnTo>
                  <a:pt x="21240" y="41580"/>
                </a:lnTo>
                <a:lnTo>
                  <a:pt x="21230" y="41650"/>
                </a:lnTo>
                <a:lnTo>
                  <a:pt x="21240" y="41720"/>
                </a:lnTo>
                <a:lnTo>
                  <a:pt x="21210" y="41790"/>
                </a:lnTo>
                <a:lnTo>
                  <a:pt x="21130" y="41770"/>
                </a:lnTo>
                <a:lnTo>
                  <a:pt x="21070" y="41740"/>
                </a:lnTo>
                <a:lnTo>
                  <a:pt x="20990" y="41730"/>
                </a:lnTo>
                <a:lnTo>
                  <a:pt x="20930" y="41730"/>
                </a:lnTo>
                <a:lnTo>
                  <a:pt x="20890" y="41770"/>
                </a:lnTo>
                <a:lnTo>
                  <a:pt x="20850" y="41850"/>
                </a:lnTo>
                <a:lnTo>
                  <a:pt x="20800" y="41840"/>
                </a:lnTo>
                <a:lnTo>
                  <a:pt x="20740" y="41850"/>
                </a:lnTo>
                <a:lnTo>
                  <a:pt x="20680" y="41890"/>
                </a:lnTo>
                <a:lnTo>
                  <a:pt x="20660" y="41940"/>
                </a:lnTo>
                <a:lnTo>
                  <a:pt x="20630" y="42000"/>
                </a:lnTo>
                <a:lnTo>
                  <a:pt x="20560" y="42050"/>
                </a:lnTo>
                <a:lnTo>
                  <a:pt x="20520" y="42060"/>
                </a:lnTo>
                <a:lnTo>
                  <a:pt x="20460" y="42080"/>
                </a:lnTo>
                <a:lnTo>
                  <a:pt x="20410" y="42100"/>
                </a:lnTo>
                <a:lnTo>
                  <a:pt x="20370" y="42160"/>
                </a:lnTo>
                <a:lnTo>
                  <a:pt x="20340" y="42220"/>
                </a:lnTo>
                <a:lnTo>
                  <a:pt x="20280" y="42260"/>
                </a:lnTo>
                <a:lnTo>
                  <a:pt x="20210" y="42250"/>
                </a:lnTo>
                <a:lnTo>
                  <a:pt x="20150" y="42220"/>
                </a:lnTo>
                <a:lnTo>
                  <a:pt x="20110" y="42180"/>
                </a:lnTo>
                <a:lnTo>
                  <a:pt x="20050" y="42150"/>
                </a:lnTo>
                <a:lnTo>
                  <a:pt x="19990" y="42140"/>
                </a:lnTo>
                <a:lnTo>
                  <a:pt x="19920" y="42140"/>
                </a:lnTo>
                <a:lnTo>
                  <a:pt x="19850" y="42170"/>
                </a:lnTo>
                <a:lnTo>
                  <a:pt x="19800" y="42210"/>
                </a:lnTo>
                <a:lnTo>
                  <a:pt x="19750" y="42250"/>
                </a:lnTo>
                <a:lnTo>
                  <a:pt x="19710" y="42290"/>
                </a:lnTo>
                <a:lnTo>
                  <a:pt x="19650" y="42340"/>
                </a:lnTo>
                <a:lnTo>
                  <a:pt x="19620" y="42380"/>
                </a:lnTo>
                <a:lnTo>
                  <a:pt x="19580" y="42410"/>
                </a:lnTo>
                <a:lnTo>
                  <a:pt x="19520" y="42420"/>
                </a:lnTo>
                <a:lnTo>
                  <a:pt x="19460" y="42430"/>
                </a:lnTo>
                <a:lnTo>
                  <a:pt x="19390" y="42450"/>
                </a:lnTo>
                <a:lnTo>
                  <a:pt x="19320" y="42460"/>
                </a:lnTo>
                <a:lnTo>
                  <a:pt x="19220" y="42490"/>
                </a:lnTo>
                <a:lnTo>
                  <a:pt x="19160" y="42520"/>
                </a:lnTo>
                <a:lnTo>
                  <a:pt x="19100" y="42570"/>
                </a:lnTo>
                <a:lnTo>
                  <a:pt x="19040" y="42640"/>
                </a:lnTo>
                <a:lnTo>
                  <a:pt x="18980" y="42690"/>
                </a:lnTo>
                <a:lnTo>
                  <a:pt x="18920" y="42730"/>
                </a:lnTo>
                <a:lnTo>
                  <a:pt x="18880" y="42790"/>
                </a:lnTo>
                <a:lnTo>
                  <a:pt x="18850" y="42840"/>
                </a:lnTo>
                <a:lnTo>
                  <a:pt x="18810" y="42890"/>
                </a:lnTo>
                <a:lnTo>
                  <a:pt x="18760" y="42940"/>
                </a:lnTo>
                <a:lnTo>
                  <a:pt x="18690" y="42940"/>
                </a:lnTo>
                <a:lnTo>
                  <a:pt x="18630" y="42910"/>
                </a:lnTo>
                <a:lnTo>
                  <a:pt x="18590" y="42880"/>
                </a:lnTo>
                <a:lnTo>
                  <a:pt x="18540" y="42850"/>
                </a:lnTo>
                <a:lnTo>
                  <a:pt x="18500" y="42820"/>
                </a:lnTo>
                <a:lnTo>
                  <a:pt x="18430" y="42790"/>
                </a:lnTo>
                <a:lnTo>
                  <a:pt x="18360" y="42810"/>
                </a:lnTo>
                <a:lnTo>
                  <a:pt x="18350" y="42870"/>
                </a:lnTo>
                <a:lnTo>
                  <a:pt x="18290" y="42900"/>
                </a:lnTo>
                <a:lnTo>
                  <a:pt x="18220" y="42910"/>
                </a:lnTo>
                <a:lnTo>
                  <a:pt x="17980" y="43070"/>
                </a:lnTo>
                <a:lnTo>
                  <a:pt x="17820" y="43170"/>
                </a:lnTo>
                <a:lnTo>
                  <a:pt x="17790" y="43250"/>
                </a:lnTo>
                <a:lnTo>
                  <a:pt x="17710" y="43250"/>
                </a:lnTo>
                <a:lnTo>
                  <a:pt x="17640" y="43270"/>
                </a:lnTo>
                <a:lnTo>
                  <a:pt x="17570" y="43240"/>
                </a:lnTo>
                <a:lnTo>
                  <a:pt x="17510" y="43230"/>
                </a:lnTo>
                <a:lnTo>
                  <a:pt x="17440" y="43230"/>
                </a:lnTo>
                <a:lnTo>
                  <a:pt x="17380" y="43270"/>
                </a:lnTo>
                <a:lnTo>
                  <a:pt x="17320" y="43310"/>
                </a:lnTo>
                <a:lnTo>
                  <a:pt x="17250" y="43320"/>
                </a:lnTo>
                <a:lnTo>
                  <a:pt x="17220" y="43380"/>
                </a:lnTo>
                <a:lnTo>
                  <a:pt x="17230" y="43460"/>
                </a:lnTo>
                <a:lnTo>
                  <a:pt x="17240" y="43580"/>
                </a:lnTo>
                <a:lnTo>
                  <a:pt x="17230" y="43660"/>
                </a:lnTo>
                <a:lnTo>
                  <a:pt x="17160" y="43710"/>
                </a:lnTo>
                <a:lnTo>
                  <a:pt x="17070" y="43690"/>
                </a:lnTo>
                <a:lnTo>
                  <a:pt x="17000" y="43690"/>
                </a:lnTo>
                <a:lnTo>
                  <a:pt x="16930" y="43680"/>
                </a:lnTo>
                <a:lnTo>
                  <a:pt x="16850" y="43650"/>
                </a:lnTo>
                <a:lnTo>
                  <a:pt x="16800" y="43630"/>
                </a:lnTo>
                <a:lnTo>
                  <a:pt x="16740" y="43620"/>
                </a:lnTo>
                <a:lnTo>
                  <a:pt x="16650" y="43600"/>
                </a:lnTo>
                <a:lnTo>
                  <a:pt x="16580" y="43600"/>
                </a:lnTo>
                <a:lnTo>
                  <a:pt x="16530" y="43570"/>
                </a:lnTo>
                <a:lnTo>
                  <a:pt x="16480" y="43540"/>
                </a:lnTo>
                <a:lnTo>
                  <a:pt x="16390" y="43530"/>
                </a:lnTo>
                <a:lnTo>
                  <a:pt x="16360" y="43480"/>
                </a:lnTo>
                <a:lnTo>
                  <a:pt x="16350" y="43410"/>
                </a:lnTo>
                <a:lnTo>
                  <a:pt x="16310" y="43340"/>
                </a:lnTo>
                <a:lnTo>
                  <a:pt x="16260" y="43270"/>
                </a:lnTo>
                <a:lnTo>
                  <a:pt x="16190" y="43190"/>
                </a:lnTo>
                <a:lnTo>
                  <a:pt x="16160" y="43120"/>
                </a:lnTo>
                <a:lnTo>
                  <a:pt x="16150" y="43050"/>
                </a:lnTo>
                <a:lnTo>
                  <a:pt x="16110" y="43000"/>
                </a:lnTo>
                <a:lnTo>
                  <a:pt x="16050" y="42970"/>
                </a:lnTo>
                <a:lnTo>
                  <a:pt x="16020" y="42920"/>
                </a:lnTo>
                <a:lnTo>
                  <a:pt x="15990" y="42880"/>
                </a:lnTo>
                <a:lnTo>
                  <a:pt x="15930" y="42880"/>
                </a:lnTo>
                <a:lnTo>
                  <a:pt x="15880" y="42930"/>
                </a:lnTo>
                <a:lnTo>
                  <a:pt x="15810" y="42970"/>
                </a:lnTo>
                <a:lnTo>
                  <a:pt x="15780" y="43010"/>
                </a:lnTo>
                <a:lnTo>
                  <a:pt x="15760" y="43050"/>
                </a:lnTo>
                <a:lnTo>
                  <a:pt x="15700" y="43100"/>
                </a:lnTo>
                <a:lnTo>
                  <a:pt x="15670" y="43160"/>
                </a:lnTo>
                <a:lnTo>
                  <a:pt x="15640" y="43210"/>
                </a:lnTo>
                <a:lnTo>
                  <a:pt x="15590" y="43290"/>
                </a:lnTo>
                <a:lnTo>
                  <a:pt x="15550" y="43350"/>
                </a:lnTo>
                <a:lnTo>
                  <a:pt x="15560" y="43420"/>
                </a:lnTo>
                <a:lnTo>
                  <a:pt x="15570" y="43470"/>
                </a:lnTo>
                <a:lnTo>
                  <a:pt x="15520" y="43500"/>
                </a:lnTo>
                <a:lnTo>
                  <a:pt x="15470" y="43520"/>
                </a:lnTo>
                <a:lnTo>
                  <a:pt x="15410" y="43540"/>
                </a:lnTo>
                <a:lnTo>
                  <a:pt x="15360" y="43560"/>
                </a:lnTo>
                <a:lnTo>
                  <a:pt x="15310" y="43590"/>
                </a:lnTo>
                <a:lnTo>
                  <a:pt x="15230" y="43620"/>
                </a:lnTo>
                <a:lnTo>
                  <a:pt x="15170" y="43650"/>
                </a:lnTo>
                <a:lnTo>
                  <a:pt x="15160" y="43720"/>
                </a:lnTo>
                <a:lnTo>
                  <a:pt x="15090" y="43780"/>
                </a:lnTo>
                <a:lnTo>
                  <a:pt x="15020" y="43820"/>
                </a:lnTo>
                <a:lnTo>
                  <a:pt x="14950" y="43820"/>
                </a:lnTo>
                <a:lnTo>
                  <a:pt x="14890" y="43800"/>
                </a:lnTo>
                <a:lnTo>
                  <a:pt x="14830" y="43800"/>
                </a:lnTo>
                <a:lnTo>
                  <a:pt x="14770" y="43790"/>
                </a:lnTo>
                <a:lnTo>
                  <a:pt x="14700" y="43760"/>
                </a:lnTo>
                <a:lnTo>
                  <a:pt x="14650" y="43800"/>
                </a:lnTo>
                <a:lnTo>
                  <a:pt x="14610" y="43830"/>
                </a:lnTo>
                <a:lnTo>
                  <a:pt x="14550" y="43830"/>
                </a:lnTo>
                <a:lnTo>
                  <a:pt x="14500" y="43860"/>
                </a:lnTo>
                <a:lnTo>
                  <a:pt x="14450" y="43820"/>
                </a:lnTo>
                <a:lnTo>
                  <a:pt x="14400" y="43780"/>
                </a:lnTo>
                <a:lnTo>
                  <a:pt x="14340" y="43810"/>
                </a:lnTo>
                <a:lnTo>
                  <a:pt x="14300" y="43870"/>
                </a:lnTo>
                <a:lnTo>
                  <a:pt x="14240" y="43950"/>
                </a:lnTo>
                <a:lnTo>
                  <a:pt x="14190" y="44010"/>
                </a:lnTo>
                <a:lnTo>
                  <a:pt x="14140" y="44030"/>
                </a:lnTo>
                <a:lnTo>
                  <a:pt x="14110" y="44070"/>
                </a:lnTo>
                <a:lnTo>
                  <a:pt x="14070" y="44130"/>
                </a:lnTo>
                <a:lnTo>
                  <a:pt x="13990" y="44160"/>
                </a:lnTo>
                <a:lnTo>
                  <a:pt x="13960" y="44230"/>
                </a:lnTo>
                <a:lnTo>
                  <a:pt x="13890" y="44250"/>
                </a:lnTo>
                <a:lnTo>
                  <a:pt x="13860" y="44300"/>
                </a:lnTo>
                <a:lnTo>
                  <a:pt x="13830" y="44340"/>
                </a:lnTo>
                <a:lnTo>
                  <a:pt x="13830" y="44400"/>
                </a:lnTo>
                <a:lnTo>
                  <a:pt x="13770" y="44420"/>
                </a:lnTo>
                <a:lnTo>
                  <a:pt x="13710" y="44380"/>
                </a:lnTo>
                <a:lnTo>
                  <a:pt x="13660" y="44360"/>
                </a:lnTo>
                <a:lnTo>
                  <a:pt x="13600" y="44340"/>
                </a:lnTo>
                <a:lnTo>
                  <a:pt x="13540" y="44310"/>
                </a:lnTo>
                <a:lnTo>
                  <a:pt x="13470" y="44310"/>
                </a:lnTo>
                <a:lnTo>
                  <a:pt x="13440" y="44250"/>
                </a:lnTo>
                <a:lnTo>
                  <a:pt x="13380" y="44210"/>
                </a:lnTo>
                <a:lnTo>
                  <a:pt x="13320" y="44210"/>
                </a:lnTo>
                <a:lnTo>
                  <a:pt x="13260" y="44170"/>
                </a:lnTo>
                <a:lnTo>
                  <a:pt x="13180" y="44170"/>
                </a:lnTo>
                <a:lnTo>
                  <a:pt x="13150" y="44230"/>
                </a:lnTo>
                <a:lnTo>
                  <a:pt x="13110" y="44270"/>
                </a:lnTo>
                <a:lnTo>
                  <a:pt x="13070" y="44310"/>
                </a:lnTo>
                <a:lnTo>
                  <a:pt x="13020" y="44360"/>
                </a:lnTo>
                <a:lnTo>
                  <a:pt x="13010" y="44420"/>
                </a:lnTo>
                <a:lnTo>
                  <a:pt x="12970" y="44450"/>
                </a:lnTo>
                <a:lnTo>
                  <a:pt x="12910" y="44500"/>
                </a:lnTo>
                <a:lnTo>
                  <a:pt x="12890" y="44580"/>
                </a:lnTo>
                <a:lnTo>
                  <a:pt x="12860" y="44620"/>
                </a:lnTo>
                <a:lnTo>
                  <a:pt x="12900" y="44700"/>
                </a:lnTo>
                <a:lnTo>
                  <a:pt x="12890" y="44780"/>
                </a:lnTo>
                <a:lnTo>
                  <a:pt x="12820" y="44790"/>
                </a:lnTo>
                <a:lnTo>
                  <a:pt x="12770" y="44850"/>
                </a:lnTo>
                <a:lnTo>
                  <a:pt x="12720" y="44870"/>
                </a:lnTo>
                <a:lnTo>
                  <a:pt x="12700" y="44820"/>
                </a:lnTo>
                <a:lnTo>
                  <a:pt x="12640" y="44800"/>
                </a:lnTo>
                <a:lnTo>
                  <a:pt x="12580" y="44760"/>
                </a:lnTo>
                <a:lnTo>
                  <a:pt x="12520" y="44710"/>
                </a:lnTo>
                <a:lnTo>
                  <a:pt x="12490" y="44650"/>
                </a:lnTo>
                <a:lnTo>
                  <a:pt x="12470" y="44590"/>
                </a:lnTo>
                <a:lnTo>
                  <a:pt x="12410" y="44510"/>
                </a:lnTo>
                <a:lnTo>
                  <a:pt x="12350" y="44430"/>
                </a:lnTo>
                <a:lnTo>
                  <a:pt x="12300" y="44370"/>
                </a:lnTo>
                <a:lnTo>
                  <a:pt x="12300" y="44300"/>
                </a:lnTo>
                <a:lnTo>
                  <a:pt x="12320" y="44210"/>
                </a:lnTo>
                <a:lnTo>
                  <a:pt x="12340" y="44120"/>
                </a:lnTo>
                <a:lnTo>
                  <a:pt x="12320" y="44030"/>
                </a:lnTo>
                <a:lnTo>
                  <a:pt x="12300" y="43960"/>
                </a:lnTo>
                <a:lnTo>
                  <a:pt x="12280" y="43890"/>
                </a:lnTo>
                <a:lnTo>
                  <a:pt x="12250" y="43840"/>
                </a:lnTo>
                <a:lnTo>
                  <a:pt x="12230" y="43780"/>
                </a:lnTo>
                <a:lnTo>
                  <a:pt x="12190" y="43740"/>
                </a:lnTo>
                <a:lnTo>
                  <a:pt x="12120" y="43750"/>
                </a:lnTo>
                <a:lnTo>
                  <a:pt x="12080" y="43690"/>
                </a:lnTo>
                <a:lnTo>
                  <a:pt x="12050" y="43640"/>
                </a:lnTo>
                <a:lnTo>
                  <a:pt x="12030" y="43580"/>
                </a:lnTo>
                <a:lnTo>
                  <a:pt x="12030" y="43520"/>
                </a:lnTo>
                <a:lnTo>
                  <a:pt x="12000" y="43470"/>
                </a:lnTo>
                <a:lnTo>
                  <a:pt x="11980" y="43400"/>
                </a:lnTo>
                <a:lnTo>
                  <a:pt x="11920" y="43380"/>
                </a:lnTo>
                <a:lnTo>
                  <a:pt x="11840" y="43360"/>
                </a:lnTo>
                <a:lnTo>
                  <a:pt x="11760" y="43350"/>
                </a:lnTo>
                <a:lnTo>
                  <a:pt x="11700" y="43290"/>
                </a:lnTo>
                <a:lnTo>
                  <a:pt x="11630" y="43340"/>
                </a:lnTo>
                <a:lnTo>
                  <a:pt x="11590" y="43290"/>
                </a:lnTo>
                <a:lnTo>
                  <a:pt x="11580" y="43230"/>
                </a:lnTo>
                <a:lnTo>
                  <a:pt x="11530" y="43200"/>
                </a:lnTo>
                <a:lnTo>
                  <a:pt x="11470" y="43180"/>
                </a:lnTo>
                <a:lnTo>
                  <a:pt x="11480" y="43110"/>
                </a:lnTo>
                <a:lnTo>
                  <a:pt x="11480" y="43030"/>
                </a:lnTo>
                <a:lnTo>
                  <a:pt x="11520" y="42940"/>
                </a:lnTo>
                <a:lnTo>
                  <a:pt x="11470" y="42870"/>
                </a:lnTo>
                <a:lnTo>
                  <a:pt x="11420" y="42810"/>
                </a:lnTo>
                <a:lnTo>
                  <a:pt x="11370" y="42780"/>
                </a:lnTo>
                <a:lnTo>
                  <a:pt x="11300" y="42810"/>
                </a:lnTo>
                <a:lnTo>
                  <a:pt x="11260" y="42850"/>
                </a:lnTo>
                <a:lnTo>
                  <a:pt x="11200" y="42850"/>
                </a:lnTo>
                <a:lnTo>
                  <a:pt x="11190" y="42770"/>
                </a:lnTo>
                <a:lnTo>
                  <a:pt x="11240" y="42710"/>
                </a:lnTo>
                <a:lnTo>
                  <a:pt x="11280" y="42670"/>
                </a:lnTo>
                <a:lnTo>
                  <a:pt x="11250" y="42610"/>
                </a:lnTo>
                <a:lnTo>
                  <a:pt x="11270" y="42540"/>
                </a:lnTo>
                <a:lnTo>
                  <a:pt x="11300" y="42490"/>
                </a:lnTo>
                <a:lnTo>
                  <a:pt x="11340" y="42440"/>
                </a:lnTo>
                <a:lnTo>
                  <a:pt x="11320" y="42390"/>
                </a:lnTo>
                <a:lnTo>
                  <a:pt x="11270" y="42380"/>
                </a:lnTo>
                <a:lnTo>
                  <a:pt x="11220" y="42400"/>
                </a:lnTo>
                <a:lnTo>
                  <a:pt x="11160" y="42450"/>
                </a:lnTo>
                <a:lnTo>
                  <a:pt x="11100" y="42480"/>
                </a:lnTo>
                <a:lnTo>
                  <a:pt x="11030" y="42450"/>
                </a:lnTo>
                <a:lnTo>
                  <a:pt x="10960" y="42400"/>
                </a:lnTo>
                <a:lnTo>
                  <a:pt x="10920" y="42340"/>
                </a:lnTo>
                <a:lnTo>
                  <a:pt x="10930" y="42280"/>
                </a:lnTo>
                <a:lnTo>
                  <a:pt x="10860" y="42250"/>
                </a:lnTo>
                <a:lnTo>
                  <a:pt x="10780" y="42260"/>
                </a:lnTo>
                <a:lnTo>
                  <a:pt x="10760" y="42190"/>
                </a:lnTo>
                <a:lnTo>
                  <a:pt x="10780" y="42130"/>
                </a:lnTo>
                <a:lnTo>
                  <a:pt x="10730" y="42080"/>
                </a:lnTo>
                <a:lnTo>
                  <a:pt x="10680" y="42020"/>
                </a:lnTo>
                <a:lnTo>
                  <a:pt x="10610" y="41970"/>
                </a:lnTo>
                <a:lnTo>
                  <a:pt x="10550" y="41950"/>
                </a:lnTo>
                <a:lnTo>
                  <a:pt x="10480" y="41950"/>
                </a:lnTo>
                <a:lnTo>
                  <a:pt x="10460" y="41880"/>
                </a:lnTo>
                <a:lnTo>
                  <a:pt x="10500" y="41810"/>
                </a:lnTo>
                <a:lnTo>
                  <a:pt x="10560" y="41740"/>
                </a:lnTo>
                <a:lnTo>
                  <a:pt x="10510" y="41670"/>
                </a:lnTo>
                <a:lnTo>
                  <a:pt x="10470" y="41620"/>
                </a:lnTo>
                <a:lnTo>
                  <a:pt x="10420" y="41560"/>
                </a:lnTo>
                <a:lnTo>
                  <a:pt x="10350" y="41530"/>
                </a:lnTo>
                <a:lnTo>
                  <a:pt x="10290" y="41490"/>
                </a:lnTo>
                <a:lnTo>
                  <a:pt x="10290" y="41430"/>
                </a:lnTo>
                <a:lnTo>
                  <a:pt x="10270" y="41370"/>
                </a:lnTo>
                <a:lnTo>
                  <a:pt x="10270" y="41310"/>
                </a:lnTo>
                <a:lnTo>
                  <a:pt x="10240" y="41250"/>
                </a:lnTo>
                <a:lnTo>
                  <a:pt x="10190" y="41170"/>
                </a:lnTo>
                <a:lnTo>
                  <a:pt x="10130" y="41160"/>
                </a:lnTo>
                <a:lnTo>
                  <a:pt x="10060" y="41150"/>
                </a:lnTo>
                <a:lnTo>
                  <a:pt x="9990" y="41150"/>
                </a:lnTo>
                <a:lnTo>
                  <a:pt x="9900" y="41110"/>
                </a:lnTo>
                <a:lnTo>
                  <a:pt x="9890" y="41010"/>
                </a:lnTo>
                <a:lnTo>
                  <a:pt x="9890" y="40930"/>
                </a:lnTo>
                <a:lnTo>
                  <a:pt x="9940" y="40880"/>
                </a:lnTo>
                <a:lnTo>
                  <a:pt x="9930" y="40790"/>
                </a:lnTo>
                <a:lnTo>
                  <a:pt x="9920" y="40720"/>
                </a:lnTo>
                <a:lnTo>
                  <a:pt x="9880" y="40640"/>
                </a:lnTo>
                <a:lnTo>
                  <a:pt x="9790" y="40650"/>
                </a:lnTo>
                <a:lnTo>
                  <a:pt x="9700" y="40670"/>
                </a:lnTo>
                <a:lnTo>
                  <a:pt x="9630" y="40660"/>
                </a:lnTo>
                <a:lnTo>
                  <a:pt x="9600" y="40590"/>
                </a:lnTo>
                <a:lnTo>
                  <a:pt x="9530" y="40570"/>
                </a:lnTo>
                <a:lnTo>
                  <a:pt x="9460" y="40570"/>
                </a:lnTo>
                <a:lnTo>
                  <a:pt x="9380" y="40540"/>
                </a:lnTo>
                <a:lnTo>
                  <a:pt x="9330" y="40480"/>
                </a:lnTo>
                <a:lnTo>
                  <a:pt x="9280" y="40440"/>
                </a:lnTo>
                <a:lnTo>
                  <a:pt x="9240" y="40410"/>
                </a:lnTo>
                <a:lnTo>
                  <a:pt x="9220" y="40350"/>
                </a:lnTo>
                <a:lnTo>
                  <a:pt x="9160" y="40330"/>
                </a:lnTo>
                <a:lnTo>
                  <a:pt x="9090" y="40300"/>
                </a:lnTo>
                <a:lnTo>
                  <a:pt x="9050" y="40250"/>
                </a:lnTo>
                <a:lnTo>
                  <a:pt x="8990" y="40200"/>
                </a:lnTo>
                <a:lnTo>
                  <a:pt x="8930" y="40140"/>
                </a:lnTo>
                <a:lnTo>
                  <a:pt x="8880" y="40100"/>
                </a:lnTo>
                <a:lnTo>
                  <a:pt x="8850" y="40060"/>
                </a:lnTo>
                <a:lnTo>
                  <a:pt x="8800" y="40020"/>
                </a:lnTo>
                <a:lnTo>
                  <a:pt x="8790" y="39950"/>
                </a:lnTo>
                <a:lnTo>
                  <a:pt x="8750" y="39900"/>
                </a:lnTo>
                <a:lnTo>
                  <a:pt x="8690" y="39890"/>
                </a:lnTo>
                <a:lnTo>
                  <a:pt x="8640" y="39900"/>
                </a:lnTo>
                <a:lnTo>
                  <a:pt x="8590" y="39880"/>
                </a:lnTo>
                <a:lnTo>
                  <a:pt x="8540" y="39830"/>
                </a:lnTo>
                <a:lnTo>
                  <a:pt x="8450" y="39860"/>
                </a:lnTo>
                <a:lnTo>
                  <a:pt x="8370" y="39900"/>
                </a:lnTo>
                <a:lnTo>
                  <a:pt x="8290" y="39900"/>
                </a:lnTo>
                <a:lnTo>
                  <a:pt x="8240" y="39860"/>
                </a:lnTo>
                <a:lnTo>
                  <a:pt x="8160" y="39850"/>
                </a:lnTo>
                <a:lnTo>
                  <a:pt x="8110" y="39880"/>
                </a:lnTo>
                <a:lnTo>
                  <a:pt x="8060" y="39920"/>
                </a:lnTo>
                <a:lnTo>
                  <a:pt x="8020" y="39910"/>
                </a:lnTo>
                <a:lnTo>
                  <a:pt x="7960" y="39900"/>
                </a:lnTo>
                <a:lnTo>
                  <a:pt x="7900" y="39870"/>
                </a:lnTo>
                <a:lnTo>
                  <a:pt x="7840" y="39820"/>
                </a:lnTo>
                <a:lnTo>
                  <a:pt x="7780" y="39770"/>
                </a:lnTo>
                <a:lnTo>
                  <a:pt x="7730" y="39730"/>
                </a:lnTo>
                <a:lnTo>
                  <a:pt x="8490" y="39570"/>
                </a:lnTo>
                <a:lnTo>
                  <a:pt x="9480" y="39400"/>
                </a:lnTo>
                <a:lnTo>
                  <a:pt x="10260" y="39250"/>
                </a:lnTo>
                <a:lnTo>
                  <a:pt x="10590" y="39020"/>
                </a:lnTo>
                <a:lnTo>
                  <a:pt x="11380" y="38480"/>
                </a:lnTo>
                <a:lnTo>
                  <a:pt x="11580" y="38340"/>
                </a:lnTo>
                <a:lnTo>
                  <a:pt x="11630" y="38300"/>
                </a:lnTo>
                <a:lnTo>
                  <a:pt x="11760" y="38200"/>
                </a:lnTo>
                <a:lnTo>
                  <a:pt x="11760" y="37430"/>
                </a:lnTo>
                <a:lnTo>
                  <a:pt x="11740" y="36160"/>
                </a:lnTo>
                <a:lnTo>
                  <a:pt x="11730" y="35680"/>
                </a:lnTo>
                <a:lnTo>
                  <a:pt x="11730" y="35130"/>
                </a:lnTo>
                <a:lnTo>
                  <a:pt x="11730" y="34390"/>
                </a:lnTo>
                <a:lnTo>
                  <a:pt x="11720" y="33740"/>
                </a:lnTo>
                <a:lnTo>
                  <a:pt x="11720" y="33300"/>
                </a:lnTo>
                <a:lnTo>
                  <a:pt x="11640" y="33200"/>
                </a:lnTo>
                <a:lnTo>
                  <a:pt x="11450" y="32990"/>
                </a:lnTo>
                <a:lnTo>
                  <a:pt x="10740" y="31960"/>
                </a:lnTo>
                <a:lnTo>
                  <a:pt x="10660" y="31940"/>
                </a:lnTo>
                <a:lnTo>
                  <a:pt x="10610" y="31990"/>
                </a:lnTo>
                <a:lnTo>
                  <a:pt x="10590" y="31940"/>
                </a:lnTo>
                <a:lnTo>
                  <a:pt x="10570" y="31880"/>
                </a:lnTo>
                <a:lnTo>
                  <a:pt x="10500" y="31830"/>
                </a:lnTo>
                <a:lnTo>
                  <a:pt x="10430" y="31810"/>
                </a:lnTo>
                <a:lnTo>
                  <a:pt x="10370" y="31800"/>
                </a:lnTo>
                <a:lnTo>
                  <a:pt x="10300" y="31770"/>
                </a:lnTo>
                <a:lnTo>
                  <a:pt x="10250" y="31730"/>
                </a:lnTo>
                <a:lnTo>
                  <a:pt x="10200" y="31770"/>
                </a:lnTo>
                <a:lnTo>
                  <a:pt x="10120" y="31750"/>
                </a:lnTo>
                <a:lnTo>
                  <a:pt x="10060" y="31760"/>
                </a:lnTo>
                <a:lnTo>
                  <a:pt x="10000" y="31720"/>
                </a:lnTo>
                <a:lnTo>
                  <a:pt x="9950" y="31740"/>
                </a:lnTo>
                <a:lnTo>
                  <a:pt x="9890" y="31780"/>
                </a:lnTo>
                <a:lnTo>
                  <a:pt x="9860" y="31740"/>
                </a:lnTo>
                <a:lnTo>
                  <a:pt x="9780" y="31760"/>
                </a:lnTo>
                <a:lnTo>
                  <a:pt x="9730" y="31740"/>
                </a:lnTo>
                <a:lnTo>
                  <a:pt x="9680" y="31760"/>
                </a:lnTo>
                <a:lnTo>
                  <a:pt x="9720" y="31830"/>
                </a:lnTo>
                <a:lnTo>
                  <a:pt x="9690" y="31910"/>
                </a:lnTo>
                <a:lnTo>
                  <a:pt x="9610" y="31930"/>
                </a:lnTo>
                <a:lnTo>
                  <a:pt x="9540" y="31930"/>
                </a:lnTo>
                <a:lnTo>
                  <a:pt x="9490" y="31970"/>
                </a:lnTo>
                <a:lnTo>
                  <a:pt x="9420" y="31970"/>
                </a:lnTo>
                <a:lnTo>
                  <a:pt x="9360" y="31960"/>
                </a:lnTo>
                <a:lnTo>
                  <a:pt x="9350" y="32020"/>
                </a:lnTo>
                <a:lnTo>
                  <a:pt x="9280" y="32050"/>
                </a:lnTo>
                <a:lnTo>
                  <a:pt x="9220" y="32000"/>
                </a:lnTo>
                <a:lnTo>
                  <a:pt x="9160" y="32020"/>
                </a:lnTo>
                <a:lnTo>
                  <a:pt x="9150" y="32090"/>
                </a:lnTo>
                <a:lnTo>
                  <a:pt x="9080" y="32110"/>
                </a:lnTo>
                <a:lnTo>
                  <a:pt x="9130" y="32180"/>
                </a:lnTo>
                <a:lnTo>
                  <a:pt x="9100" y="32240"/>
                </a:lnTo>
                <a:lnTo>
                  <a:pt x="9040" y="32230"/>
                </a:lnTo>
                <a:lnTo>
                  <a:pt x="8980" y="32230"/>
                </a:lnTo>
                <a:lnTo>
                  <a:pt x="8900" y="32240"/>
                </a:lnTo>
                <a:lnTo>
                  <a:pt x="8890" y="32320"/>
                </a:lnTo>
                <a:lnTo>
                  <a:pt x="8970" y="32300"/>
                </a:lnTo>
                <a:lnTo>
                  <a:pt x="8980" y="32350"/>
                </a:lnTo>
                <a:lnTo>
                  <a:pt x="8940" y="32390"/>
                </a:lnTo>
                <a:lnTo>
                  <a:pt x="8910" y="32430"/>
                </a:lnTo>
                <a:lnTo>
                  <a:pt x="8850" y="32460"/>
                </a:lnTo>
                <a:lnTo>
                  <a:pt x="8760" y="32470"/>
                </a:lnTo>
                <a:lnTo>
                  <a:pt x="8730" y="32550"/>
                </a:lnTo>
                <a:lnTo>
                  <a:pt x="8720" y="32620"/>
                </a:lnTo>
                <a:lnTo>
                  <a:pt x="8660" y="32670"/>
                </a:lnTo>
                <a:lnTo>
                  <a:pt x="8680" y="32740"/>
                </a:lnTo>
                <a:lnTo>
                  <a:pt x="8720" y="32700"/>
                </a:lnTo>
                <a:lnTo>
                  <a:pt x="8750" y="32760"/>
                </a:lnTo>
                <a:lnTo>
                  <a:pt x="8760" y="32830"/>
                </a:lnTo>
                <a:lnTo>
                  <a:pt x="8790" y="32890"/>
                </a:lnTo>
                <a:lnTo>
                  <a:pt x="8830" y="32920"/>
                </a:lnTo>
                <a:lnTo>
                  <a:pt x="8820" y="32980"/>
                </a:lnTo>
                <a:lnTo>
                  <a:pt x="8810" y="33040"/>
                </a:lnTo>
                <a:lnTo>
                  <a:pt x="8830" y="33090"/>
                </a:lnTo>
                <a:lnTo>
                  <a:pt x="8840" y="33150"/>
                </a:lnTo>
                <a:lnTo>
                  <a:pt x="8790" y="33180"/>
                </a:lnTo>
                <a:lnTo>
                  <a:pt x="8780" y="33240"/>
                </a:lnTo>
                <a:lnTo>
                  <a:pt x="8860" y="33260"/>
                </a:lnTo>
                <a:lnTo>
                  <a:pt x="8810" y="33330"/>
                </a:lnTo>
                <a:lnTo>
                  <a:pt x="8870" y="33360"/>
                </a:lnTo>
                <a:lnTo>
                  <a:pt x="8830" y="33430"/>
                </a:lnTo>
                <a:lnTo>
                  <a:pt x="8850" y="33500"/>
                </a:lnTo>
                <a:lnTo>
                  <a:pt x="8770" y="33520"/>
                </a:lnTo>
                <a:lnTo>
                  <a:pt x="8760" y="33630"/>
                </a:lnTo>
                <a:lnTo>
                  <a:pt x="8710" y="33670"/>
                </a:lnTo>
                <a:lnTo>
                  <a:pt x="8690" y="33740"/>
                </a:lnTo>
                <a:lnTo>
                  <a:pt x="8640" y="33780"/>
                </a:lnTo>
                <a:lnTo>
                  <a:pt x="8470" y="34110"/>
                </a:lnTo>
                <a:lnTo>
                  <a:pt x="7170" y="34080"/>
                </a:lnTo>
                <a:lnTo>
                  <a:pt x="7220" y="34050"/>
                </a:lnTo>
                <a:lnTo>
                  <a:pt x="7270" y="34030"/>
                </a:lnTo>
                <a:lnTo>
                  <a:pt x="7350" y="34010"/>
                </a:lnTo>
                <a:lnTo>
                  <a:pt x="7400" y="33980"/>
                </a:lnTo>
                <a:lnTo>
                  <a:pt x="7420" y="33920"/>
                </a:lnTo>
                <a:lnTo>
                  <a:pt x="7460" y="33900"/>
                </a:lnTo>
                <a:lnTo>
                  <a:pt x="7510" y="33880"/>
                </a:lnTo>
                <a:lnTo>
                  <a:pt x="7550" y="33850"/>
                </a:lnTo>
                <a:lnTo>
                  <a:pt x="7610" y="33870"/>
                </a:lnTo>
                <a:lnTo>
                  <a:pt x="7650" y="33910"/>
                </a:lnTo>
                <a:lnTo>
                  <a:pt x="7680" y="33840"/>
                </a:lnTo>
                <a:lnTo>
                  <a:pt x="7760" y="33810"/>
                </a:lnTo>
                <a:lnTo>
                  <a:pt x="7840" y="33750"/>
                </a:lnTo>
                <a:lnTo>
                  <a:pt x="7890" y="33730"/>
                </a:lnTo>
                <a:lnTo>
                  <a:pt x="7840" y="33680"/>
                </a:lnTo>
                <a:lnTo>
                  <a:pt x="7790" y="33670"/>
                </a:lnTo>
                <a:lnTo>
                  <a:pt x="7740" y="33670"/>
                </a:lnTo>
                <a:lnTo>
                  <a:pt x="7680" y="33670"/>
                </a:lnTo>
                <a:lnTo>
                  <a:pt x="7630" y="33670"/>
                </a:lnTo>
                <a:lnTo>
                  <a:pt x="7570" y="33670"/>
                </a:lnTo>
                <a:lnTo>
                  <a:pt x="7490" y="33670"/>
                </a:lnTo>
                <a:lnTo>
                  <a:pt x="7420" y="33620"/>
                </a:lnTo>
                <a:lnTo>
                  <a:pt x="7360" y="33580"/>
                </a:lnTo>
                <a:lnTo>
                  <a:pt x="7310" y="33540"/>
                </a:lnTo>
                <a:lnTo>
                  <a:pt x="7260" y="33470"/>
                </a:lnTo>
                <a:lnTo>
                  <a:pt x="7080" y="33100"/>
                </a:lnTo>
                <a:lnTo>
                  <a:pt x="7060" y="33010"/>
                </a:lnTo>
                <a:lnTo>
                  <a:pt x="6950" y="32830"/>
                </a:lnTo>
                <a:lnTo>
                  <a:pt x="6690" y="32310"/>
                </a:lnTo>
                <a:lnTo>
                  <a:pt x="6630" y="32300"/>
                </a:lnTo>
                <a:lnTo>
                  <a:pt x="6530" y="32290"/>
                </a:lnTo>
                <a:lnTo>
                  <a:pt x="6460" y="32250"/>
                </a:lnTo>
                <a:lnTo>
                  <a:pt x="6390" y="32260"/>
                </a:lnTo>
                <a:lnTo>
                  <a:pt x="6310" y="32220"/>
                </a:lnTo>
                <a:lnTo>
                  <a:pt x="6270" y="32180"/>
                </a:lnTo>
                <a:lnTo>
                  <a:pt x="6240" y="32130"/>
                </a:lnTo>
                <a:lnTo>
                  <a:pt x="6240" y="32050"/>
                </a:lnTo>
                <a:lnTo>
                  <a:pt x="6230" y="31970"/>
                </a:lnTo>
                <a:lnTo>
                  <a:pt x="6190" y="31910"/>
                </a:lnTo>
                <a:lnTo>
                  <a:pt x="6130" y="31860"/>
                </a:lnTo>
                <a:lnTo>
                  <a:pt x="6080" y="31790"/>
                </a:lnTo>
                <a:lnTo>
                  <a:pt x="6060" y="31720"/>
                </a:lnTo>
                <a:lnTo>
                  <a:pt x="6030" y="31670"/>
                </a:lnTo>
                <a:lnTo>
                  <a:pt x="5970" y="31620"/>
                </a:lnTo>
                <a:lnTo>
                  <a:pt x="5960" y="31540"/>
                </a:lnTo>
                <a:lnTo>
                  <a:pt x="5970" y="31440"/>
                </a:lnTo>
                <a:lnTo>
                  <a:pt x="5980" y="31370"/>
                </a:lnTo>
                <a:lnTo>
                  <a:pt x="5960" y="31320"/>
                </a:lnTo>
                <a:lnTo>
                  <a:pt x="5900" y="31260"/>
                </a:lnTo>
                <a:lnTo>
                  <a:pt x="5830" y="31210"/>
                </a:lnTo>
                <a:lnTo>
                  <a:pt x="5780" y="31210"/>
                </a:lnTo>
                <a:lnTo>
                  <a:pt x="5750" y="31150"/>
                </a:lnTo>
                <a:lnTo>
                  <a:pt x="5700" y="31100"/>
                </a:lnTo>
                <a:lnTo>
                  <a:pt x="5670" y="31010"/>
                </a:lnTo>
                <a:lnTo>
                  <a:pt x="5650" y="30940"/>
                </a:lnTo>
                <a:lnTo>
                  <a:pt x="5650" y="30890"/>
                </a:lnTo>
                <a:lnTo>
                  <a:pt x="5640" y="30840"/>
                </a:lnTo>
                <a:lnTo>
                  <a:pt x="5640" y="30770"/>
                </a:lnTo>
                <a:lnTo>
                  <a:pt x="5630" y="30710"/>
                </a:lnTo>
                <a:lnTo>
                  <a:pt x="5600" y="30660"/>
                </a:lnTo>
                <a:lnTo>
                  <a:pt x="5560" y="30620"/>
                </a:lnTo>
                <a:lnTo>
                  <a:pt x="5540" y="30560"/>
                </a:lnTo>
                <a:lnTo>
                  <a:pt x="5530" y="30500"/>
                </a:lnTo>
                <a:lnTo>
                  <a:pt x="5560" y="30450"/>
                </a:lnTo>
                <a:lnTo>
                  <a:pt x="5570" y="30370"/>
                </a:lnTo>
                <a:lnTo>
                  <a:pt x="5550" y="30280"/>
                </a:lnTo>
                <a:lnTo>
                  <a:pt x="5500" y="30200"/>
                </a:lnTo>
                <a:lnTo>
                  <a:pt x="5480" y="30140"/>
                </a:lnTo>
                <a:lnTo>
                  <a:pt x="5480" y="30070"/>
                </a:lnTo>
                <a:lnTo>
                  <a:pt x="5440" y="29990"/>
                </a:lnTo>
                <a:lnTo>
                  <a:pt x="5420" y="29920"/>
                </a:lnTo>
                <a:lnTo>
                  <a:pt x="5370" y="29890"/>
                </a:lnTo>
                <a:lnTo>
                  <a:pt x="5330" y="29850"/>
                </a:lnTo>
                <a:lnTo>
                  <a:pt x="5310" y="29810"/>
                </a:lnTo>
                <a:lnTo>
                  <a:pt x="5290" y="29740"/>
                </a:lnTo>
                <a:lnTo>
                  <a:pt x="5250" y="29690"/>
                </a:lnTo>
                <a:lnTo>
                  <a:pt x="5190" y="29610"/>
                </a:lnTo>
                <a:lnTo>
                  <a:pt x="5160" y="29540"/>
                </a:lnTo>
                <a:lnTo>
                  <a:pt x="5140" y="29440"/>
                </a:lnTo>
                <a:lnTo>
                  <a:pt x="5110" y="29360"/>
                </a:lnTo>
                <a:lnTo>
                  <a:pt x="5110" y="29290"/>
                </a:lnTo>
                <a:lnTo>
                  <a:pt x="5090" y="29220"/>
                </a:lnTo>
                <a:lnTo>
                  <a:pt x="5100" y="29140"/>
                </a:lnTo>
                <a:lnTo>
                  <a:pt x="5070" y="29080"/>
                </a:lnTo>
                <a:lnTo>
                  <a:pt x="5020" y="29020"/>
                </a:lnTo>
                <a:lnTo>
                  <a:pt x="4970" y="28990"/>
                </a:lnTo>
                <a:lnTo>
                  <a:pt x="4900" y="28970"/>
                </a:lnTo>
                <a:lnTo>
                  <a:pt x="4830" y="28940"/>
                </a:lnTo>
                <a:lnTo>
                  <a:pt x="4800" y="28860"/>
                </a:lnTo>
                <a:lnTo>
                  <a:pt x="4800" y="28780"/>
                </a:lnTo>
                <a:lnTo>
                  <a:pt x="4800" y="28700"/>
                </a:lnTo>
                <a:lnTo>
                  <a:pt x="4810" y="28630"/>
                </a:lnTo>
                <a:lnTo>
                  <a:pt x="4830" y="28560"/>
                </a:lnTo>
                <a:lnTo>
                  <a:pt x="4860" y="28500"/>
                </a:lnTo>
                <a:lnTo>
                  <a:pt x="4900" y="28410"/>
                </a:lnTo>
                <a:lnTo>
                  <a:pt x="4930" y="28350"/>
                </a:lnTo>
                <a:lnTo>
                  <a:pt x="4960" y="28270"/>
                </a:lnTo>
                <a:lnTo>
                  <a:pt x="4970" y="28190"/>
                </a:lnTo>
                <a:lnTo>
                  <a:pt x="4950" y="28110"/>
                </a:lnTo>
                <a:lnTo>
                  <a:pt x="4930" y="28030"/>
                </a:lnTo>
                <a:lnTo>
                  <a:pt x="4900" y="27970"/>
                </a:lnTo>
                <a:lnTo>
                  <a:pt x="4870" y="27930"/>
                </a:lnTo>
                <a:lnTo>
                  <a:pt x="4840" y="27870"/>
                </a:lnTo>
                <a:lnTo>
                  <a:pt x="4820" y="27810"/>
                </a:lnTo>
                <a:lnTo>
                  <a:pt x="4840" y="27750"/>
                </a:lnTo>
                <a:lnTo>
                  <a:pt x="4780" y="27690"/>
                </a:lnTo>
                <a:lnTo>
                  <a:pt x="4720" y="27640"/>
                </a:lnTo>
                <a:lnTo>
                  <a:pt x="4730" y="27590"/>
                </a:lnTo>
                <a:lnTo>
                  <a:pt x="4750" y="27520"/>
                </a:lnTo>
                <a:lnTo>
                  <a:pt x="4750" y="27460"/>
                </a:lnTo>
                <a:lnTo>
                  <a:pt x="4780" y="27400"/>
                </a:lnTo>
                <a:lnTo>
                  <a:pt x="4790" y="27340"/>
                </a:lnTo>
                <a:lnTo>
                  <a:pt x="4810" y="27280"/>
                </a:lnTo>
                <a:lnTo>
                  <a:pt x="4820" y="27200"/>
                </a:lnTo>
                <a:lnTo>
                  <a:pt x="4860" y="27120"/>
                </a:lnTo>
                <a:lnTo>
                  <a:pt x="4900" y="27060"/>
                </a:lnTo>
                <a:lnTo>
                  <a:pt x="4900" y="26990"/>
                </a:lnTo>
                <a:lnTo>
                  <a:pt x="4890" y="26930"/>
                </a:lnTo>
                <a:lnTo>
                  <a:pt x="4900" y="26870"/>
                </a:lnTo>
                <a:lnTo>
                  <a:pt x="4920" y="26810"/>
                </a:lnTo>
                <a:lnTo>
                  <a:pt x="4950" y="26720"/>
                </a:lnTo>
                <a:lnTo>
                  <a:pt x="4980" y="26660"/>
                </a:lnTo>
                <a:lnTo>
                  <a:pt x="4990" y="26600"/>
                </a:lnTo>
                <a:lnTo>
                  <a:pt x="4970" y="26520"/>
                </a:lnTo>
                <a:lnTo>
                  <a:pt x="4980" y="26420"/>
                </a:lnTo>
                <a:lnTo>
                  <a:pt x="4990" y="26340"/>
                </a:lnTo>
                <a:lnTo>
                  <a:pt x="5010" y="26280"/>
                </a:lnTo>
                <a:lnTo>
                  <a:pt x="5000" y="26200"/>
                </a:lnTo>
                <a:lnTo>
                  <a:pt x="4980" y="26140"/>
                </a:lnTo>
                <a:lnTo>
                  <a:pt x="4950" y="26070"/>
                </a:lnTo>
                <a:lnTo>
                  <a:pt x="4960" y="26010"/>
                </a:lnTo>
                <a:lnTo>
                  <a:pt x="4980" y="25940"/>
                </a:lnTo>
                <a:lnTo>
                  <a:pt x="4960" y="25880"/>
                </a:lnTo>
                <a:lnTo>
                  <a:pt x="4910" y="25830"/>
                </a:lnTo>
                <a:lnTo>
                  <a:pt x="4910" y="25740"/>
                </a:lnTo>
                <a:lnTo>
                  <a:pt x="4920" y="25670"/>
                </a:lnTo>
                <a:lnTo>
                  <a:pt x="4910" y="25600"/>
                </a:lnTo>
                <a:lnTo>
                  <a:pt x="4920" y="25500"/>
                </a:lnTo>
                <a:lnTo>
                  <a:pt x="4930" y="25430"/>
                </a:lnTo>
                <a:lnTo>
                  <a:pt x="4930" y="25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