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Banteay Meanchey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Banteay Meanchey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23290" y="20780"/>
                </a:moveTo>
                <a:lnTo>
                  <a:pt x="23330" y="20730"/>
                </a:lnTo>
                <a:lnTo>
                  <a:pt x="23390" y="20730"/>
                </a:lnTo>
                <a:lnTo>
                  <a:pt x="23340" y="20790"/>
                </a:lnTo>
                <a:lnTo>
                  <a:pt x="23290" y="20780"/>
                </a:lnTo>
                <a:close/>
                <a:lnTo>
                  <a:pt x="23270" y="20850"/>
                </a:lnTo>
                <a:lnTo>
                  <a:pt x="23330" y="20890"/>
                </a:lnTo>
                <a:lnTo>
                  <a:pt x="23380" y="20930"/>
                </a:lnTo>
                <a:lnTo>
                  <a:pt x="23320" y="20970"/>
                </a:lnTo>
                <a:lnTo>
                  <a:pt x="23260" y="20970"/>
                </a:lnTo>
                <a:lnTo>
                  <a:pt x="23280" y="21040"/>
                </a:lnTo>
                <a:lnTo>
                  <a:pt x="23300" y="21090"/>
                </a:lnTo>
                <a:lnTo>
                  <a:pt x="23270" y="21150"/>
                </a:lnTo>
                <a:lnTo>
                  <a:pt x="23270" y="21220"/>
                </a:lnTo>
                <a:lnTo>
                  <a:pt x="23320" y="21260"/>
                </a:lnTo>
                <a:lnTo>
                  <a:pt x="23390" y="21290"/>
                </a:lnTo>
                <a:lnTo>
                  <a:pt x="23420" y="21370"/>
                </a:lnTo>
                <a:lnTo>
                  <a:pt x="23460" y="21440"/>
                </a:lnTo>
                <a:lnTo>
                  <a:pt x="23490" y="21470"/>
                </a:lnTo>
                <a:lnTo>
                  <a:pt x="23550" y="21490"/>
                </a:lnTo>
                <a:lnTo>
                  <a:pt x="23580" y="21550"/>
                </a:lnTo>
                <a:lnTo>
                  <a:pt x="23550" y="21610"/>
                </a:lnTo>
                <a:lnTo>
                  <a:pt x="23500" y="21640"/>
                </a:lnTo>
                <a:lnTo>
                  <a:pt x="23470" y="21700"/>
                </a:lnTo>
                <a:lnTo>
                  <a:pt x="23380" y="21730"/>
                </a:lnTo>
                <a:lnTo>
                  <a:pt x="23300" y="21770"/>
                </a:lnTo>
                <a:lnTo>
                  <a:pt x="23270" y="21820"/>
                </a:lnTo>
                <a:lnTo>
                  <a:pt x="23200" y="21860"/>
                </a:lnTo>
                <a:lnTo>
                  <a:pt x="23130" y="21870"/>
                </a:lnTo>
                <a:lnTo>
                  <a:pt x="23130" y="21940"/>
                </a:lnTo>
                <a:lnTo>
                  <a:pt x="23060" y="21990"/>
                </a:lnTo>
                <a:lnTo>
                  <a:pt x="23010" y="22020"/>
                </a:lnTo>
                <a:lnTo>
                  <a:pt x="23000" y="22100"/>
                </a:lnTo>
                <a:lnTo>
                  <a:pt x="22960" y="22130"/>
                </a:lnTo>
                <a:lnTo>
                  <a:pt x="22910" y="22170"/>
                </a:lnTo>
                <a:lnTo>
                  <a:pt x="22930" y="22240"/>
                </a:lnTo>
                <a:lnTo>
                  <a:pt x="22890" y="22280"/>
                </a:lnTo>
                <a:lnTo>
                  <a:pt x="22840" y="22330"/>
                </a:lnTo>
                <a:lnTo>
                  <a:pt x="22870" y="22400"/>
                </a:lnTo>
                <a:lnTo>
                  <a:pt x="22940" y="22410"/>
                </a:lnTo>
                <a:lnTo>
                  <a:pt x="22980" y="22450"/>
                </a:lnTo>
                <a:lnTo>
                  <a:pt x="22990" y="22520"/>
                </a:lnTo>
                <a:lnTo>
                  <a:pt x="23030" y="22560"/>
                </a:lnTo>
                <a:lnTo>
                  <a:pt x="22990" y="22590"/>
                </a:lnTo>
                <a:lnTo>
                  <a:pt x="22910" y="22560"/>
                </a:lnTo>
                <a:lnTo>
                  <a:pt x="22850" y="22560"/>
                </a:lnTo>
                <a:lnTo>
                  <a:pt x="22820" y="22610"/>
                </a:lnTo>
                <a:lnTo>
                  <a:pt x="22840" y="22690"/>
                </a:lnTo>
                <a:lnTo>
                  <a:pt x="22790" y="22740"/>
                </a:lnTo>
                <a:lnTo>
                  <a:pt x="22730" y="22750"/>
                </a:lnTo>
                <a:lnTo>
                  <a:pt x="22760" y="22800"/>
                </a:lnTo>
                <a:lnTo>
                  <a:pt x="22810" y="22830"/>
                </a:lnTo>
                <a:lnTo>
                  <a:pt x="22860" y="22880"/>
                </a:lnTo>
                <a:lnTo>
                  <a:pt x="22870" y="22930"/>
                </a:lnTo>
                <a:lnTo>
                  <a:pt x="22820" y="22980"/>
                </a:lnTo>
                <a:lnTo>
                  <a:pt x="22880" y="23010"/>
                </a:lnTo>
                <a:lnTo>
                  <a:pt x="22930" y="22930"/>
                </a:lnTo>
                <a:lnTo>
                  <a:pt x="23020" y="22940"/>
                </a:lnTo>
                <a:lnTo>
                  <a:pt x="23050" y="22990"/>
                </a:lnTo>
                <a:lnTo>
                  <a:pt x="23020" y="23070"/>
                </a:lnTo>
                <a:lnTo>
                  <a:pt x="23090" y="23090"/>
                </a:lnTo>
                <a:lnTo>
                  <a:pt x="23140" y="23130"/>
                </a:lnTo>
                <a:lnTo>
                  <a:pt x="23160" y="23200"/>
                </a:lnTo>
                <a:lnTo>
                  <a:pt x="23120" y="23250"/>
                </a:lnTo>
                <a:lnTo>
                  <a:pt x="23050" y="23260"/>
                </a:lnTo>
                <a:lnTo>
                  <a:pt x="22970" y="23300"/>
                </a:lnTo>
                <a:lnTo>
                  <a:pt x="22980" y="23360"/>
                </a:lnTo>
                <a:lnTo>
                  <a:pt x="23030" y="23370"/>
                </a:lnTo>
                <a:lnTo>
                  <a:pt x="23080" y="23400"/>
                </a:lnTo>
                <a:lnTo>
                  <a:pt x="23110" y="23450"/>
                </a:lnTo>
                <a:lnTo>
                  <a:pt x="23040" y="23460"/>
                </a:lnTo>
                <a:lnTo>
                  <a:pt x="23040" y="23530"/>
                </a:lnTo>
                <a:lnTo>
                  <a:pt x="23100" y="23570"/>
                </a:lnTo>
                <a:lnTo>
                  <a:pt x="23180" y="23520"/>
                </a:lnTo>
                <a:lnTo>
                  <a:pt x="23160" y="23610"/>
                </a:lnTo>
                <a:lnTo>
                  <a:pt x="23120" y="23660"/>
                </a:lnTo>
                <a:lnTo>
                  <a:pt x="23060" y="23670"/>
                </a:lnTo>
                <a:lnTo>
                  <a:pt x="23000" y="23670"/>
                </a:lnTo>
                <a:lnTo>
                  <a:pt x="22950" y="23690"/>
                </a:lnTo>
                <a:lnTo>
                  <a:pt x="23000" y="23730"/>
                </a:lnTo>
                <a:lnTo>
                  <a:pt x="23050" y="23740"/>
                </a:lnTo>
                <a:lnTo>
                  <a:pt x="23010" y="23800"/>
                </a:lnTo>
                <a:lnTo>
                  <a:pt x="23060" y="23830"/>
                </a:lnTo>
                <a:lnTo>
                  <a:pt x="23140" y="23820"/>
                </a:lnTo>
                <a:lnTo>
                  <a:pt x="23150" y="23870"/>
                </a:lnTo>
                <a:lnTo>
                  <a:pt x="23100" y="23930"/>
                </a:lnTo>
                <a:lnTo>
                  <a:pt x="23080" y="24010"/>
                </a:lnTo>
                <a:lnTo>
                  <a:pt x="23140" y="24060"/>
                </a:lnTo>
                <a:lnTo>
                  <a:pt x="23180" y="24110"/>
                </a:lnTo>
                <a:lnTo>
                  <a:pt x="23210" y="24160"/>
                </a:lnTo>
                <a:lnTo>
                  <a:pt x="23160" y="24200"/>
                </a:lnTo>
                <a:lnTo>
                  <a:pt x="23180" y="24270"/>
                </a:lnTo>
                <a:lnTo>
                  <a:pt x="23160" y="24320"/>
                </a:lnTo>
                <a:lnTo>
                  <a:pt x="23200" y="24380"/>
                </a:lnTo>
                <a:lnTo>
                  <a:pt x="23140" y="24410"/>
                </a:lnTo>
                <a:lnTo>
                  <a:pt x="23140" y="24480"/>
                </a:lnTo>
                <a:lnTo>
                  <a:pt x="23120" y="24560"/>
                </a:lnTo>
                <a:lnTo>
                  <a:pt x="23080" y="24600"/>
                </a:lnTo>
                <a:lnTo>
                  <a:pt x="23020" y="24620"/>
                </a:lnTo>
                <a:lnTo>
                  <a:pt x="22990" y="24680"/>
                </a:lnTo>
                <a:lnTo>
                  <a:pt x="23020" y="24730"/>
                </a:lnTo>
                <a:lnTo>
                  <a:pt x="23060" y="24760"/>
                </a:lnTo>
                <a:lnTo>
                  <a:pt x="23080" y="24800"/>
                </a:lnTo>
                <a:lnTo>
                  <a:pt x="23070" y="24860"/>
                </a:lnTo>
                <a:lnTo>
                  <a:pt x="23110" y="24910"/>
                </a:lnTo>
                <a:lnTo>
                  <a:pt x="23040" y="24940"/>
                </a:lnTo>
                <a:lnTo>
                  <a:pt x="23020" y="25010"/>
                </a:lnTo>
                <a:lnTo>
                  <a:pt x="22970" y="24960"/>
                </a:lnTo>
                <a:lnTo>
                  <a:pt x="22940" y="25040"/>
                </a:lnTo>
                <a:lnTo>
                  <a:pt x="22960" y="25110"/>
                </a:lnTo>
                <a:lnTo>
                  <a:pt x="22920" y="25160"/>
                </a:lnTo>
                <a:lnTo>
                  <a:pt x="22940" y="25210"/>
                </a:lnTo>
                <a:lnTo>
                  <a:pt x="22940" y="25290"/>
                </a:lnTo>
                <a:lnTo>
                  <a:pt x="22900" y="25350"/>
                </a:lnTo>
                <a:lnTo>
                  <a:pt x="22950" y="25430"/>
                </a:lnTo>
                <a:lnTo>
                  <a:pt x="23020" y="25450"/>
                </a:lnTo>
                <a:lnTo>
                  <a:pt x="23090" y="25490"/>
                </a:lnTo>
                <a:lnTo>
                  <a:pt x="23140" y="25530"/>
                </a:lnTo>
                <a:lnTo>
                  <a:pt x="23120" y="25600"/>
                </a:lnTo>
                <a:lnTo>
                  <a:pt x="23060" y="25650"/>
                </a:lnTo>
                <a:lnTo>
                  <a:pt x="23010" y="25690"/>
                </a:lnTo>
                <a:lnTo>
                  <a:pt x="22970" y="25750"/>
                </a:lnTo>
                <a:lnTo>
                  <a:pt x="22950" y="25810"/>
                </a:lnTo>
                <a:lnTo>
                  <a:pt x="22940" y="25880"/>
                </a:lnTo>
                <a:lnTo>
                  <a:pt x="22920" y="25970"/>
                </a:lnTo>
                <a:lnTo>
                  <a:pt x="22910" y="26060"/>
                </a:lnTo>
                <a:lnTo>
                  <a:pt x="22860" y="26140"/>
                </a:lnTo>
                <a:lnTo>
                  <a:pt x="22830" y="26200"/>
                </a:lnTo>
                <a:lnTo>
                  <a:pt x="22800" y="26270"/>
                </a:lnTo>
                <a:lnTo>
                  <a:pt x="22790" y="26360"/>
                </a:lnTo>
                <a:lnTo>
                  <a:pt x="22800" y="26450"/>
                </a:lnTo>
                <a:lnTo>
                  <a:pt x="22850" y="26500"/>
                </a:lnTo>
                <a:lnTo>
                  <a:pt x="22910" y="26540"/>
                </a:lnTo>
                <a:lnTo>
                  <a:pt x="22950" y="26600"/>
                </a:lnTo>
                <a:lnTo>
                  <a:pt x="22950" y="26670"/>
                </a:lnTo>
                <a:lnTo>
                  <a:pt x="23020" y="26730"/>
                </a:lnTo>
                <a:lnTo>
                  <a:pt x="23060" y="26810"/>
                </a:lnTo>
                <a:lnTo>
                  <a:pt x="23070" y="26860"/>
                </a:lnTo>
                <a:lnTo>
                  <a:pt x="23100" y="26900"/>
                </a:lnTo>
                <a:lnTo>
                  <a:pt x="23110" y="26980"/>
                </a:lnTo>
                <a:lnTo>
                  <a:pt x="23100" y="27060"/>
                </a:lnTo>
                <a:lnTo>
                  <a:pt x="23140" y="27120"/>
                </a:lnTo>
                <a:lnTo>
                  <a:pt x="23160" y="27200"/>
                </a:lnTo>
                <a:lnTo>
                  <a:pt x="23180" y="27260"/>
                </a:lnTo>
                <a:lnTo>
                  <a:pt x="23140" y="27320"/>
                </a:lnTo>
                <a:lnTo>
                  <a:pt x="23060" y="27340"/>
                </a:lnTo>
                <a:lnTo>
                  <a:pt x="22990" y="27350"/>
                </a:lnTo>
                <a:lnTo>
                  <a:pt x="22940" y="27360"/>
                </a:lnTo>
                <a:lnTo>
                  <a:pt x="22880" y="27370"/>
                </a:lnTo>
                <a:lnTo>
                  <a:pt x="22820" y="27430"/>
                </a:lnTo>
                <a:lnTo>
                  <a:pt x="22760" y="27390"/>
                </a:lnTo>
                <a:lnTo>
                  <a:pt x="22690" y="27340"/>
                </a:lnTo>
                <a:lnTo>
                  <a:pt x="22650" y="27290"/>
                </a:lnTo>
                <a:lnTo>
                  <a:pt x="22600" y="27250"/>
                </a:lnTo>
                <a:lnTo>
                  <a:pt x="22530" y="27210"/>
                </a:lnTo>
                <a:lnTo>
                  <a:pt x="22460" y="27170"/>
                </a:lnTo>
                <a:lnTo>
                  <a:pt x="22390" y="27150"/>
                </a:lnTo>
                <a:lnTo>
                  <a:pt x="22330" y="27110"/>
                </a:lnTo>
                <a:lnTo>
                  <a:pt x="22250" y="27080"/>
                </a:lnTo>
                <a:lnTo>
                  <a:pt x="22170" y="27050"/>
                </a:lnTo>
                <a:lnTo>
                  <a:pt x="22080" y="27030"/>
                </a:lnTo>
                <a:lnTo>
                  <a:pt x="22000" y="27040"/>
                </a:lnTo>
                <a:lnTo>
                  <a:pt x="21920" y="27040"/>
                </a:lnTo>
                <a:lnTo>
                  <a:pt x="21850" y="27050"/>
                </a:lnTo>
                <a:lnTo>
                  <a:pt x="21770" y="27040"/>
                </a:lnTo>
                <a:lnTo>
                  <a:pt x="21700" y="27040"/>
                </a:lnTo>
                <a:lnTo>
                  <a:pt x="21630" y="27040"/>
                </a:lnTo>
                <a:lnTo>
                  <a:pt x="21580" y="27030"/>
                </a:lnTo>
                <a:lnTo>
                  <a:pt x="21530" y="27030"/>
                </a:lnTo>
                <a:lnTo>
                  <a:pt x="21460" y="26990"/>
                </a:lnTo>
                <a:lnTo>
                  <a:pt x="21420" y="27020"/>
                </a:lnTo>
                <a:lnTo>
                  <a:pt x="21350" y="27020"/>
                </a:lnTo>
                <a:lnTo>
                  <a:pt x="21290" y="27020"/>
                </a:lnTo>
                <a:lnTo>
                  <a:pt x="21220" y="27010"/>
                </a:lnTo>
                <a:lnTo>
                  <a:pt x="21160" y="27010"/>
                </a:lnTo>
                <a:lnTo>
                  <a:pt x="21080" y="26990"/>
                </a:lnTo>
                <a:lnTo>
                  <a:pt x="21020" y="26970"/>
                </a:lnTo>
                <a:lnTo>
                  <a:pt x="20950" y="26950"/>
                </a:lnTo>
                <a:lnTo>
                  <a:pt x="20890" y="26930"/>
                </a:lnTo>
                <a:lnTo>
                  <a:pt x="20810" y="26930"/>
                </a:lnTo>
                <a:lnTo>
                  <a:pt x="20720" y="26930"/>
                </a:lnTo>
                <a:lnTo>
                  <a:pt x="20620" y="26950"/>
                </a:lnTo>
                <a:lnTo>
                  <a:pt x="20530" y="26980"/>
                </a:lnTo>
                <a:lnTo>
                  <a:pt x="20440" y="26980"/>
                </a:lnTo>
                <a:lnTo>
                  <a:pt x="20370" y="26950"/>
                </a:lnTo>
                <a:lnTo>
                  <a:pt x="20290" y="26970"/>
                </a:lnTo>
                <a:lnTo>
                  <a:pt x="20200" y="26960"/>
                </a:lnTo>
                <a:lnTo>
                  <a:pt x="20120" y="26950"/>
                </a:lnTo>
                <a:lnTo>
                  <a:pt x="20050" y="26950"/>
                </a:lnTo>
                <a:lnTo>
                  <a:pt x="19970" y="26940"/>
                </a:lnTo>
                <a:lnTo>
                  <a:pt x="19920" y="26930"/>
                </a:lnTo>
                <a:lnTo>
                  <a:pt x="19840" y="26920"/>
                </a:lnTo>
                <a:lnTo>
                  <a:pt x="19740" y="26920"/>
                </a:lnTo>
                <a:lnTo>
                  <a:pt x="19690" y="26880"/>
                </a:lnTo>
                <a:lnTo>
                  <a:pt x="19640" y="26840"/>
                </a:lnTo>
                <a:lnTo>
                  <a:pt x="19580" y="26830"/>
                </a:lnTo>
                <a:lnTo>
                  <a:pt x="19510" y="26810"/>
                </a:lnTo>
                <a:lnTo>
                  <a:pt x="19430" y="26800"/>
                </a:lnTo>
                <a:lnTo>
                  <a:pt x="19370" y="26770"/>
                </a:lnTo>
                <a:lnTo>
                  <a:pt x="19330" y="26740"/>
                </a:lnTo>
                <a:lnTo>
                  <a:pt x="19290" y="26720"/>
                </a:lnTo>
                <a:lnTo>
                  <a:pt x="19230" y="26680"/>
                </a:lnTo>
                <a:lnTo>
                  <a:pt x="19200" y="26600"/>
                </a:lnTo>
                <a:lnTo>
                  <a:pt x="19140" y="26550"/>
                </a:lnTo>
                <a:lnTo>
                  <a:pt x="19090" y="26510"/>
                </a:lnTo>
                <a:lnTo>
                  <a:pt x="19010" y="26500"/>
                </a:lnTo>
                <a:lnTo>
                  <a:pt x="18910" y="26500"/>
                </a:lnTo>
                <a:lnTo>
                  <a:pt x="18850" y="26510"/>
                </a:lnTo>
                <a:lnTo>
                  <a:pt x="18810" y="26560"/>
                </a:lnTo>
                <a:lnTo>
                  <a:pt x="18760" y="26590"/>
                </a:lnTo>
                <a:lnTo>
                  <a:pt x="18700" y="26630"/>
                </a:lnTo>
                <a:lnTo>
                  <a:pt x="18650" y="26590"/>
                </a:lnTo>
                <a:lnTo>
                  <a:pt x="18620" y="26550"/>
                </a:lnTo>
                <a:lnTo>
                  <a:pt x="18590" y="26490"/>
                </a:lnTo>
                <a:lnTo>
                  <a:pt x="18530" y="26480"/>
                </a:lnTo>
                <a:lnTo>
                  <a:pt x="18460" y="26480"/>
                </a:lnTo>
                <a:lnTo>
                  <a:pt x="18410" y="26480"/>
                </a:lnTo>
                <a:lnTo>
                  <a:pt x="18350" y="26490"/>
                </a:lnTo>
                <a:lnTo>
                  <a:pt x="18280" y="26490"/>
                </a:lnTo>
                <a:lnTo>
                  <a:pt x="18210" y="26490"/>
                </a:lnTo>
                <a:lnTo>
                  <a:pt x="18150" y="26490"/>
                </a:lnTo>
                <a:lnTo>
                  <a:pt x="18070" y="26510"/>
                </a:lnTo>
                <a:lnTo>
                  <a:pt x="18010" y="26520"/>
                </a:lnTo>
                <a:lnTo>
                  <a:pt x="17950" y="26500"/>
                </a:lnTo>
                <a:lnTo>
                  <a:pt x="17930" y="26580"/>
                </a:lnTo>
                <a:lnTo>
                  <a:pt x="17870" y="26590"/>
                </a:lnTo>
                <a:lnTo>
                  <a:pt x="17820" y="26610"/>
                </a:lnTo>
                <a:lnTo>
                  <a:pt x="17760" y="26620"/>
                </a:lnTo>
                <a:lnTo>
                  <a:pt x="17700" y="26580"/>
                </a:lnTo>
                <a:lnTo>
                  <a:pt x="17660" y="26660"/>
                </a:lnTo>
                <a:lnTo>
                  <a:pt x="17620" y="26700"/>
                </a:lnTo>
                <a:lnTo>
                  <a:pt x="17570" y="26720"/>
                </a:lnTo>
                <a:lnTo>
                  <a:pt x="17500" y="26720"/>
                </a:lnTo>
                <a:lnTo>
                  <a:pt x="17440" y="26730"/>
                </a:lnTo>
                <a:lnTo>
                  <a:pt x="17380" y="26710"/>
                </a:lnTo>
                <a:lnTo>
                  <a:pt x="17320" y="26740"/>
                </a:lnTo>
                <a:lnTo>
                  <a:pt x="17230" y="26770"/>
                </a:lnTo>
                <a:lnTo>
                  <a:pt x="17140" y="26790"/>
                </a:lnTo>
                <a:lnTo>
                  <a:pt x="17050" y="26820"/>
                </a:lnTo>
                <a:lnTo>
                  <a:pt x="16970" y="26830"/>
                </a:lnTo>
                <a:lnTo>
                  <a:pt x="16890" y="26830"/>
                </a:lnTo>
                <a:lnTo>
                  <a:pt x="16840" y="26840"/>
                </a:lnTo>
                <a:lnTo>
                  <a:pt x="16770" y="26840"/>
                </a:lnTo>
                <a:lnTo>
                  <a:pt x="16710" y="26790"/>
                </a:lnTo>
                <a:lnTo>
                  <a:pt x="16670" y="26760"/>
                </a:lnTo>
                <a:lnTo>
                  <a:pt x="16620" y="26740"/>
                </a:lnTo>
                <a:lnTo>
                  <a:pt x="16560" y="26750"/>
                </a:lnTo>
                <a:lnTo>
                  <a:pt x="16510" y="26770"/>
                </a:lnTo>
                <a:lnTo>
                  <a:pt x="16420" y="26800"/>
                </a:lnTo>
                <a:lnTo>
                  <a:pt x="16350" y="26810"/>
                </a:lnTo>
                <a:lnTo>
                  <a:pt x="16310" y="26830"/>
                </a:lnTo>
                <a:lnTo>
                  <a:pt x="16270" y="26890"/>
                </a:lnTo>
                <a:lnTo>
                  <a:pt x="16240" y="26960"/>
                </a:lnTo>
                <a:lnTo>
                  <a:pt x="16170" y="27000"/>
                </a:lnTo>
                <a:lnTo>
                  <a:pt x="16090" y="27030"/>
                </a:lnTo>
                <a:lnTo>
                  <a:pt x="16070" y="27080"/>
                </a:lnTo>
                <a:lnTo>
                  <a:pt x="16030" y="27120"/>
                </a:lnTo>
                <a:lnTo>
                  <a:pt x="15960" y="27100"/>
                </a:lnTo>
                <a:lnTo>
                  <a:pt x="15940" y="27050"/>
                </a:lnTo>
                <a:lnTo>
                  <a:pt x="15860" y="27030"/>
                </a:lnTo>
                <a:lnTo>
                  <a:pt x="15800" y="27070"/>
                </a:lnTo>
                <a:lnTo>
                  <a:pt x="15780" y="27120"/>
                </a:lnTo>
                <a:lnTo>
                  <a:pt x="15740" y="27380"/>
                </a:lnTo>
                <a:lnTo>
                  <a:pt x="14710" y="27310"/>
                </a:lnTo>
                <a:lnTo>
                  <a:pt x="14650" y="27310"/>
                </a:lnTo>
                <a:lnTo>
                  <a:pt x="14630" y="27260"/>
                </a:lnTo>
                <a:lnTo>
                  <a:pt x="13600" y="26910"/>
                </a:lnTo>
                <a:lnTo>
                  <a:pt x="13410" y="27000"/>
                </a:lnTo>
                <a:lnTo>
                  <a:pt x="12840" y="26840"/>
                </a:lnTo>
                <a:lnTo>
                  <a:pt x="12050" y="26620"/>
                </a:lnTo>
                <a:lnTo>
                  <a:pt x="11620" y="26490"/>
                </a:lnTo>
                <a:lnTo>
                  <a:pt x="11550" y="26500"/>
                </a:lnTo>
                <a:lnTo>
                  <a:pt x="11500" y="26540"/>
                </a:lnTo>
                <a:lnTo>
                  <a:pt x="11450" y="26560"/>
                </a:lnTo>
                <a:lnTo>
                  <a:pt x="11390" y="26580"/>
                </a:lnTo>
                <a:lnTo>
                  <a:pt x="11320" y="26600"/>
                </a:lnTo>
                <a:lnTo>
                  <a:pt x="11260" y="26620"/>
                </a:lnTo>
                <a:lnTo>
                  <a:pt x="11170" y="26670"/>
                </a:lnTo>
                <a:lnTo>
                  <a:pt x="11110" y="26700"/>
                </a:lnTo>
                <a:lnTo>
                  <a:pt x="11060" y="26730"/>
                </a:lnTo>
                <a:lnTo>
                  <a:pt x="11010" y="26760"/>
                </a:lnTo>
                <a:lnTo>
                  <a:pt x="10960" y="26790"/>
                </a:lnTo>
                <a:lnTo>
                  <a:pt x="10920" y="26820"/>
                </a:lnTo>
                <a:lnTo>
                  <a:pt x="10860" y="26860"/>
                </a:lnTo>
                <a:lnTo>
                  <a:pt x="10780" y="26910"/>
                </a:lnTo>
                <a:lnTo>
                  <a:pt x="10690" y="26990"/>
                </a:lnTo>
                <a:lnTo>
                  <a:pt x="10630" y="27030"/>
                </a:lnTo>
                <a:lnTo>
                  <a:pt x="10620" y="26660"/>
                </a:lnTo>
                <a:lnTo>
                  <a:pt x="10620" y="26470"/>
                </a:lnTo>
                <a:lnTo>
                  <a:pt x="10620" y="26150"/>
                </a:lnTo>
                <a:lnTo>
                  <a:pt x="10620" y="25860"/>
                </a:lnTo>
                <a:lnTo>
                  <a:pt x="10620" y="25610"/>
                </a:lnTo>
                <a:lnTo>
                  <a:pt x="10610" y="25500"/>
                </a:lnTo>
                <a:lnTo>
                  <a:pt x="10610" y="25290"/>
                </a:lnTo>
                <a:lnTo>
                  <a:pt x="9020" y="25300"/>
                </a:lnTo>
                <a:lnTo>
                  <a:pt x="7680" y="25320"/>
                </a:lnTo>
                <a:lnTo>
                  <a:pt x="7330" y="25320"/>
                </a:lnTo>
                <a:lnTo>
                  <a:pt x="6760" y="25330"/>
                </a:lnTo>
                <a:lnTo>
                  <a:pt x="6020" y="25300"/>
                </a:lnTo>
                <a:lnTo>
                  <a:pt x="5500" y="25340"/>
                </a:lnTo>
                <a:lnTo>
                  <a:pt x="4930" y="25350"/>
                </a:lnTo>
                <a:lnTo>
                  <a:pt x="4930" y="25290"/>
                </a:lnTo>
                <a:lnTo>
                  <a:pt x="4970" y="25220"/>
                </a:lnTo>
                <a:lnTo>
                  <a:pt x="5000" y="25140"/>
                </a:lnTo>
                <a:lnTo>
                  <a:pt x="5010" y="25070"/>
                </a:lnTo>
                <a:lnTo>
                  <a:pt x="5010" y="24990"/>
                </a:lnTo>
                <a:lnTo>
                  <a:pt x="5000" y="24930"/>
                </a:lnTo>
                <a:lnTo>
                  <a:pt x="4990" y="24870"/>
                </a:lnTo>
                <a:lnTo>
                  <a:pt x="5030" y="24820"/>
                </a:lnTo>
                <a:lnTo>
                  <a:pt x="4990" y="24790"/>
                </a:lnTo>
                <a:lnTo>
                  <a:pt x="4960" y="24740"/>
                </a:lnTo>
                <a:lnTo>
                  <a:pt x="4930" y="24680"/>
                </a:lnTo>
                <a:lnTo>
                  <a:pt x="4890" y="24640"/>
                </a:lnTo>
                <a:lnTo>
                  <a:pt x="4840" y="24580"/>
                </a:lnTo>
                <a:lnTo>
                  <a:pt x="4800" y="24510"/>
                </a:lnTo>
                <a:lnTo>
                  <a:pt x="4760" y="24440"/>
                </a:lnTo>
                <a:lnTo>
                  <a:pt x="4710" y="24380"/>
                </a:lnTo>
                <a:lnTo>
                  <a:pt x="4640" y="24340"/>
                </a:lnTo>
                <a:lnTo>
                  <a:pt x="4580" y="24300"/>
                </a:lnTo>
                <a:lnTo>
                  <a:pt x="4550" y="24250"/>
                </a:lnTo>
                <a:lnTo>
                  <a:pt x="4550" y="24190"/>
                </a:lnTo>
                <a:lnTo>
                  <a:pt x="4580" y="24120"/>
                </a:lnTo>
                <a:lnTo>
                  <a:pt x="4590" y="24040"/>
                </a:lnTo>
                <a:lnTo>
                  <a:pt x="4600" y="23990"/>
                </a:lnTo>
                <a:lnTo>
                  <a:pt x="4610" y="23930"/>
                </a:lnTo>
                <a:lnTo>
                  <a:pt x="4660" y="23870"/>
                </a:lnTo>
                <a:lnTo>
                  <a:pt x="4710" y="23850"/>
                </a:lnTo>
                <a:lnTo>
                  <a:pt x="4760" y="23830"/>
                </a:lnTo>
                <a:lnTo>
                  <a:pt x="4820" y="23810"/>
                </a:lnTo>
                <a:lnTo>
                  <a:pt x="4880" y="23790"/>
                </a:lnTo>
                <a:lnTo>
                  <a:pt x="4950" y="23760"/>
                </a:lnTo>
                <a:lnTo>
                  <a:pt x="4950" y="23730"/>
                </a:lnTo>
                <a:lnTo>
                  <a:pt x="5170" y="23700"/>
                </a:lnTo>
                <a:lnTo>
                  <a:pt x="6190" y="23790"/>
                </a:lnTo>
                <a:lnTo>
                  <a:pt x="6570" y="23820"/>
                </a:lnTo>
                <a:lnTo>
                  <a:pt x="6680" y="23810"/>
                </a:lnTo>
                <a:lnTo>
                  <a:pt x="6700" y="23810"/>
                </a:lnTo>
                <a:lnTo>
                  <a:pt x="7620" y="23730"/>
                </a:lnTo>
                <a:lnTo>
                  <a:pt x="7670" y="23710"/>
                </a:lnTo>
                <a:lnTo>
                  <a:pt x="7710" y="23720"/>
                </a:lnTo>
                <a:lnTo>
                  <a:pt x="7760" y="23740"/>
                </a:lnTo>
                <a:lnTo>
                  <a:pt x="7830" y="23760"/>
                </a:lnTo>
                <a:lnTo>
                  <a:pt x="7900" y="23750"/>
                </a:lnTo>
                <a:lnTo>
                  <a:pt x="8000" y="23730"/>
                </a:lnTo>
                <a:lnTo>
                  <a:pt x="8070" y="23700"/>
                </a:lnTo>
                <a:lnTo>
                  <a:pt x="8120" y="23650"/>
                </a:lnTo>
                <a:lnTo>
                  <a:pt x="8160" y="23620"/>
                </a:lnTo>
                <a:lnTo>
                  <a:pt x="8190" y="23580"/>
                </a:lnTo>
                <a:lnTo>
                  <a:pt x="8240" y="23560"/>
                </a:lnTo>
                <a:lnTo>
                  <a:pt x="8310" y="23580"/>
                </a:lnTo>
                <a:lnTo>
                  <a:pt x="8360" y="23540"/>
                </a:lnTo>
                <a:lnTo>
                  <a:pt x="8420" y="23520"/>
                </a:lnTo>
                <a:lnTo>
                  <a:pt x="8470" y="23520"/>
                </a:lnTo>
                <a:lnTo>
                  <a:pt x="8510" y="23460"/>
                </a:lnTo>
                <a:lnTo>
                  <a:pt x="8570" y="23420"/>
                </a:lnTo>
                <a:lnTo>
                  <a:pt x="8600" y="23380"/>
                </a:lnTo>
                <a:lnTo>
                  <a:pt x="8590" y="23320"/>
                </a:lnTo>
                <a:lnTo>
                  <a:pt x="8610" y="23240"/>
                </a:lnTo>
                <a:lnTo>
                  <a:pt x="8640" y="23210"/>
                </a:lnTo>
                <a:lnTo>
                  <a:pt x="8760" y="23140"/>
                </a:lnTo>
                <a:lnTo>
                  <a:pt x="9070" y="23050"/>
                </a:lnTo>
                <a:lnTo>
                  <a:pt x="9010" y="23010"/>
                </a:lnTo>
                <a:lnTo>
                  <a:pt x="9020" y="23000"/>
                </a:lnTo>
                <a:lnTo>
                  <a:pt x="9090" y="23010"/>
                </a:lnTo>
                <a:lnTo>
                  <a:pt x="9160" y="23020"/>
                </a:lnTo>
                <a:lnTo>
                  <a:pt x="9240" y="23030"/>
                </a:lnTo>
                <a:lnTo>
                  <a:pt x="9310" y="23050"/>
                </a:lnTo>
                <a:lnTo>
                  <a:pt x="9360" y="23010"/>
                </a:lnTo>
                <a:lnTo>
                  <a:pt x="9430" y="23010"/>
                </a:lnTo>
                <a:lnTo>
                  <a:pt x="9490" y="23000"/>
                </a:lnTo>
                <a:lnTo>
                  <a:pt x="9560" y="23020"/>
                </a:lnTo>
                <a:lnTo>
                  <a:pt x="9520" y="22960"/>
                </a:lnTo>
                <a:lnTo>
                  <a:pt x="9480" y="22920"/>
                </a:lnTo>
                <a:lnTo>
                  <a:pt x="9410" y="22910"/>
                </a:lnTo>
                <a:lnTo>
                  <a:pt x="9350" y="22880"/>
                </a:lnTo>
                <a:lnTo>
                  <a:pt x="9300" y="22860"/>
                </a:lnTo>
                <a:lnTo>
                  <a:pt x="9230" y="22850"/>
                </a:lnTo>
                <a:lnTo>
                  <a:pt x="9170" y="22800"/>
                </a:lnTo>
                <a:lnTo>
                  <a:pt x="9120" y="22750"/>
                </a:lnTo>
                <a:lnTo>
                  <a:pt x="9050" y="22740"/>
                </a:lnTo>
                <a:lnTo>
                  <a:pt x="9000" y="22690"/>
                </a:lnTo>
                <a:lnTo>
                  <a:pt x="8940" y="22700"/>
                </a:lnTo>
                <a:lnTo>
                  <a:pt x="8900" y="22640"/>
                </a:lnTo>
                <a:lnTo>
                  <a:pt x="8840" y="22620"/>
                </a:lnTo>
                <a:lnTo>
                  <a:pt x="8790" y="22640"/>
                </a:lnTo>
                <a:lnTo>
                  <a:pt x="8730" y="22620"/>
                </a:lnTo>
                <a:lnTo>
                  <a:pt x="8660" y="22580"/>
                </a:lnTo>
                <a:lnTo>
                  <a:pt x="8630" y="22520"/>
                </a:lnTo>
                <a:lnTo>
                  <a:pt x="8610" y="22460"/>
                </a:lnTo>
                <a:lnTo>
                  <a:pt x="8610" y="22410"/>
                </a:lnTo>
                <a:lnTo>
                  <a:pt x="8560" y="22360"/>
                </a:lnTo>
                <a:lnTo>
                  <a:pt x="8510" y="22340"/>
                </a:lnTo>
                <a:lnTo>
                  <a:pt x="8450" y="22290"/>
                </a:lnTo>
                <a:lnTo>
                  <a:pt x="8390" y="22280"/>
                </a:lnTo>
                <a:lnTo>
                  <a:pt x="8360" y="22220"/>
                </a:lnTo>
                <a:lnTo>
                  <a:pt x="8290" y="22150"/>
                </a:lnTo>
                <a:lnTo>
                  <a:pt x="8230" y="22090"/>
                </a:lnTo>
                <a:lnTo>
                  <a:pt x="8260" y="22020"/>
                </a:lnTo>
                <a:lnTo>
                  <a:pt x="8310" y="21950"/>
                </a:lnTo>
                <a:lnTo>
                  <a:pt x="8360" y="21880"/>
                </a:lnTo>
                <a:lnTo>
                  <a:pt x="8400" y="21800"/>
                </a:lnTo>
                <a:lnTo>
                  <a:pt x="8440" y="21740"/>
                </a:lnTo>
                <a:lnTo>
                  <a:pt x="8480" y="21660"/>
                </a:lnTo>
                <a:lnTo>
                  <a:pt x="8540" y="21610"/>
                </a:lnTo>
                <a:lnTo>
                  <a:pt x="8560" y="21570"/>
                </a:lnTo>
                <a:lnTo>
                  <a:pt x="8630" y="21520"/>
                </a:lnTo>
                <a:lnTo>
                  <a:pt x="8670" y="21480"/>
                </a:lnTo>
                <a:lnTo>
                  <a:pt x="8730" y="21460"/>
                </a:lnTo>
                <a:lnTo>
                  <a:pt x="10410" y="20630"/>
                </a:lnTo>
                <a:lnTo>
                  <a:pt x="10600" y="20460"/>
                </a:lnTo>
                <a:lnTo>
                  <a:pt x="10640" y="20450"/>
                </a:lnTo>
                <a:lnTo>
                  <a:pt x="10710" y="20400"/>
                </a:lnTo>
                <a:lnTo>
                  <a:pt x="10750" y="20370"/>
                </a:lnTo>
                <a:lnTo>
                  <a:pt x="10800" y="20330"/>
                </a:lnTo>
                <a:lnTo>
                  <a:pt x="10880" y="20270"/>
                </a:lnTo>
                <a:lnTo>
                  <a:pt x="10930" y="20230"/>
                </a:lnTo>
                <a:lnTo>
                  <a:pt x="11020" y="20140"/>
                </a:lnTo>
                <a:lnTo>
                  <a:pt x="11070" y="20100"/>
                </a:lnTo>
                <a:lnTo>
                  <a:pt x="11120" y="20060"/>
                </a:lnTo>
                <a:lnTo>
                  <a:pt x="11210" y="20060"/>
                </a:lnTo>
                <a:lnTo>
                  <a:pt x="11280" y="20070"/>
                </a:lnTo>
                <a:lnTo>
                  <a:pt x="11390" y="20030"/>
                </a:lnTo>
                <a:lnTo>
                  <a:pt x="11400" y="19930"/>
                </a:lnTo>
                <a:lnTo>
                  <a:pt x="11380" y="19850"/>
                </a:lnTo>
                <a:lnTo>
                  <a:pt x="11310" y="19820"/>
                </a:lnTo>
                <a:lnTo>
                  <a:pt x="11250" y="19770"/>
                </a:lnTo>
                <a:lnTo>
                  <a:pt x="11240" y="19720"/>
                </a:lnTo>
                <a:lnTo>
                  <a:pt x="11310" y="19590"/>
                </a:lnTo>
                <a:lnTo>
                  <a:pt x="11410" y="19430"/>
                </a:lnTo>
                <a:lnTo>
                  <a:pt x="11430" y="19390"/>
                </a:lnTo>
                <a:lnTo>
                  <a:pt x="11560" y="19190"/>
                </a:lnTo>
                <a:lnTo>
                  <a:pt x="11630" y="19050"/>
                </a:lnTo>
                <a:lnTo>
                  <a:pt x="11700" y="18970"/>
                </a:lnTo>
                <a:lnTo>
                  <a:pt x="11800" y="18770"/>
                </a:lnTo>
                <a:lnTo>
                  <a:pt x="11980" y="18600"/>
                </a:lnTo>
                <a:lnTo>
                  <a:pt x="12270" y="17240"/>
                </a:lnTo>
                <a:lnTo>
                  <a:pt x="12440" y="17160"/>
                </a:lnTo>
                <a:lnTo>
                  <a:pt x="12530" y="17080"/>
                </a:lnTo>
                <a:lnTo>
                  <a:pt x="12630" y="17040"/>
                </a:lnTo>
                <a:lnTo>
                  <a:pt x="12690" y="16970"/>
                </a:lnTo>
                <a:lnTo>
                  <a:pt x="12720" y="16920"/>
                </a:lnTo>
                <a:lnTo>
                  <a:pt x="12760" y="16870"/>
                </a:lnTo>
                <a:lnTo>
                  <a:pt x="12790" y="16790"/>
                </a:lnTo>
                <a:lnTo>
                  <a:pt x="12830" y="16660"/>
                </a:lnTo>
                <a:lnTo>
                  <a:pt x="13420" y="16280"/>
                </a:lnTo>
                <a:lnTo>
                  <a:pt x="13690" y="16000"/>
                </a:lnTo>
                <a:lnTo>
                  <a:pt x="13750" y="15970"/>
                </a:lnTo>
                <a:lnTo>
                  <a:pt x="13820" y="15990"/>
                </a:lnTo>
                <a:lnTo>
                  <a:pt x="13880" y="15990"/>
                </a:lnTo>
                <a:lnTo>
                  <a:pt x="13940" y="15980"/>
                </a:lnTo>
                <a:lnTo>
                  <a:pt x="13970" y="15920"/>
                </a:lnTo>
                <a:lnTo>
                  <a:pt x="14010" y="15880"/>
                </a:lnTo>
                <a:lnTo>
                  <a:pt x="14070" y="15870"/>
                </a:lnTo>
                <a:lnTo>
                  <a:pt x="14120" y="15890"/>
                </a:lnTo>
                <a:lnTo>
                  <a:pt x="14180" y="15910"/>
                </a:lnTo>
                <a:lnTo>
                  <a:pt x="14220" y="15870"/>
                </a:lnTo>
                <a:lnTo>
                  <a:pt x="14270" y="15830"/>
                </a:lnTo>
                <a:lnTo>
                  <a:pt x="14310" y="15770"/>
                </a:lnTo>
                <a:lnTo>
                  <a:pt x="14390" y="15750"/>
                </a:lnTo>
                <a:lnTo>
                  <a:pt x="14470" y="15750"/>
                </a:lnTo>
                <a:lnTo>
                  <a:pt x="14450" y="15670"/>
                </a:lnTo>
                <a:lnTo>
                  <a:pt x="14430" y="15600"/>
                </a:lnTo>
                <a:lnTo>
                  <a:pt x="14410" y="15540"/>
                </a:lnTo>
                <a:lnTo>
                  <a:pt x="14360" y="15500"/>
                </a:lnTo>
                <a:lnTo>
                  <a:pt x="14330" y="15430"/>
                </a:lnTo>
                <a:lnTo>
                  <a:pt x="14350" y="15340"/>
                </a:lnTo>
                <a:lnTo>
                  <a:pt x="14300" y="15270"/>
                </a:lnTo>
                <a:lnTo>
                  <a:pt x="14270" y="15180"/>
                </a:lnTo>
                <a:lnTo>
                  <a:pt x="14240" y="15090"/>
                </a:lnTo>
                <a:lnTo>
                  <a:pt x="14270" y="15040"/>
                </a:lnTo>
                <a:lnTo>
                  <a:pt x="14270" y="14970"/>
                </a:lnTo>
                <a:lnTo>
                  <a:pt x="14290" y="14910"/>
                </a:lnTo>
                <a:lnTo>
                  <a:pt x="14310" y="14870"/>
                </a:lnTo>
                <a:lnTo>
                  <a:pt x="14310" y="14810"/>
                </a:lnTo>
                <a:lnTo>
                  <a:pt x="14310" y="14740"/>
                </a:lnTo>
                <a:lnTo>
                  <a:pt x="14310" y="14650"/>
                </a:lnTo>
                <a:lnTo>
                  <a:pt x="14310" y="14570"/>
                </a:lnTo>
                <a:lnTo>
                  <a:pt x="14360" y="14490"/>
                </a:lnTo>
                <a:lnTo>
                  <a:pt x="14380" y="14430"/>
                </a:lnTo>
                <a:lnTo>
                  <a:pt x="14430" y="14360"/>
                </a:lnTo>
                <a:lnTo>
                  <a:pt x="14480" y="14340"/>
                </a:lnTo>
                <a:lnTo>
                  <a:pt x="14530" y="14310"/>
                </a:lnTo>
                <a:lnTo>
                  <a:pt x="14580" y="14270"/>
                </a:lnTo>
                <a:lnTo>
                  <a:pt x="14630" y="14210"/>
                </a:lnTo>
                <a:lnTo>
                  <a:pt x="14680" y="14150"/>
                </a:lnTo>
                <a:lnTo>
                  <a:pt x="14700" y="14070"/>
                </a:lnTo>
                <a:lnTo>
                  <a:pt x="14700" y="14000"/>
                </a:lnTo>
                <a:lnTo>
                  <a:pt x="14700" y="13900"/>
                </a:lnTo>
                <a:lnTo>
                  <a:pt x="14700" y="13850"/>
                </a:lnTo>
                <a:lnTo>
                  <a:pt x="14690" y="13790"/>
                </a:lnTo>
                <a:lnTo>
                  <a:pt x="14710" y="13720"/>
                </a:lnTo>
                <a:lnTo>
                  <a:pt x="14750" y="13650"/>
                </a:lnTo>
                <a:lnTo>
                  <a:pt x="14810" y="13600"/>
                </a:lnTo>
                <a:lnTo>
                  <a:pt x="14860" y="13560"/>
                </a:lnTo>
                <a:lnTo>
                  <a:pt x="14920" y="13510"/>
                </a:lnTo>
                <a:lnTo>
                  <a:pt x="14960" y="13450"/>
                </a:lnTo>
                <a:lnTo>
                  <a:pt x="14980" y="13390"/>
                </a:lnTo>
                <a:lnTo>
                  <a:pt x="14990" y="13340"/>
                </a:lnTo>
                <a:lnTo>
                  <a:pt x="14970" y="13280"/>
                </a:lnTo>
                <a:lnTo>
                  <a:pt x="14950" y="13230"/>
                </a:lnTo>
                <a:lnTo>
                  <a:pt x="14930" y="13170"/>
                </a:lnTo>
                <a:lnTo>
                  <a:pt x="14910" y="13090"/>
                </a:lnTo>
                <a:lnTo>
                  <a:pt x="14880" y="13020"/>
                </a:lnTo>
                <a:lnTo>
                  <a:pt x="14850" y="12970"/>
                </a:lnTo>
                <a:lnTo>
                  <a:pt x="14810" y="12910"/>
                </a:lnTo>
                <a:lnTo>
                  <a:pt x="14860" y="12860"/>
                </a:lnTo>
                <a:lnTo>
                  <a:pt x="14930" y="12800"/>
                </a:lnTo>
                <a:lnTo>
                  <a:pt x="14980" y="12740"/>
                </a:lnTo>
                <a:lnTo>
                  <a:pt x="14980" y="12670"/>
                </a:lnTo>
                <a:lnTo>
                  <a:pt x="14960" y="12590"/>
                </a:lnTo>
                <a:lnTo>
                  <a:pt x="15010" y="12550"/>
                </a:lnTo>
                <a:lnTo>
                  <a:pt x="15070" y="12530"/>
                </a:lnTo>
                <a:lnTo>
                  <a:pt x="15120" y="12550"/>
                </a:lnTo>
                <a:lnTo>
                  <a:pt x="15200" y="12560"/>
                </a:lnTo>
                <a:lnTo>
                  <a:pt x="15260" y="12540"/>
                </a:lnTo>
                <a:lnTo>
                  <a:pt x="15240" y="12480"/>
                </a:lnTo>
                <a:lnTo>
                  <a:pt x="15200" y="12440"/>
                </a:lnTo>
                <a:lnTo>
                  <a:pt x="15180" y="12390"/>
                </a:lnTo>
                <a:lnTo>
                  <a:pt x="15230" y="12340"/>
                </a:lnTo>
                <a:lnTo>
                  <a:pt x="15310" y="12310"/>
                </a:lnTo>
                <a:lnTo>
                  <a:pt x="15350" y="12290"/>
                </a:lnTo>
                <a:lnTo>
                  <a:pt x="15360" y="12290"/>
                </a:lnTo>
                <a:lnTo>
                  <a:pt x="15400" y="12280"/>
                </a:lnTo>
                <a:lnTo>
                  <a:pt x="15450" y="12300"/>
                </a:lnTo>
                <a:lnTo>
                  <a:pt x="15510" y="12310"/>
                </a:lnTo>
                <a:lnTo>
                  <a:pt x="15560" y="12290"/>
                </a:lnTo>
                <a:lnTo>
                  <a:pt x="15640" y="12270"/>
                </a:lnTo>
                <a:lnTo>
                  <a:pt x="15730" y="12240"/>
                </a:lnTo>
                <a:lnTo>
                  <a:pt x="15790" y="12240"/>
                </a:lnTo>
                <a:lnTo>
                  <a:pt x="15840" y="12260"/>
                </a:lnTo>
                <a:lnTo>
                  <a:pt x="15890" y="12250"/>
                </a:lnTo>
                <a:lnTo>
                  <a:pt x="15940" y="12250"/>
                </a:lnTo>
                <a:lnTo>
                  <a:pt x="16010" y="12230"/>
                </a:lnTo>
                <a:lnTo>
                  <a:pt x="16080" y="12130"/>
                </a:lnTo>
                <a:lnTo>
                  <a:pt x="16130" y="12100"/>
                </a:lnTo>
                <a:lnTo>
                  <a:pt x="16190" y="12050"/>
                </a:lnTo>
                <a:lnTo>
                  <a:pt x="16210" y="12000"/>
                </a:lnTo>
                <a:lnTo>
                  <a:pt x="16250" y="11940"/>
                </a:lnTo>
                <a:lnTo>
                  <a:pt x="16320" y="11950"/>
                </a:lnTo>
                <a:lnTo>
                  <a:pt x="16400" y="11980"/>
                </a:lnTo>
                <a:lnTo>
                  <a:pt x="16440" y="11920"/>
                </a:lnTo>
                <a:lnTo>
                  <a:pt x="16500" y="11870"/>
                </a:lnTo>
                <a:lnTo>
                  <a:pt x="16570" y="11810"/>
                </a:lnTo>
                <a:lnTo>
                  <a:pt x="16560" y="11720"/>
                </a:lnTo>
                <a:lnTo>
                  <a:pt x="16550" y="11660"/>
                </a:lnTo>
                <a:lnTo>
                  <a:pt x="16560" y="11600"/>
                </a:lnTo>
                <a:lnTo>
                  <a:pt x="17320" y="13150"/>
                </a:lnTo>
                <a:lnTo>
                  <a:pt x="17330" y="13210"/>
                </a:lnTo>
                <a:lnTo>
                  <a:pt x="17380" y="13290"/>
                </a:lnTo>
                <a:lnTo>
                  <a:pt x="17390" y="13390"/>
                </a:lnTo>
                <a:lnTo>
                  <a:pt x="17410" y="13470"/>
                </a:lnTo>
                <a:lnTo>
                  <a:pt x="17430" y="13540"/>
                </a:lnTo>
                <a:lnTo>
                  <a:pt x="17480" y="13590"/>
                </a:lnTo>
                <a:lnTo>
                  <a:pt x="17550" y="13640"/>
                </a:lnTo>
                <a:lnTo>
                  <a:pt x="17610" y="13710"/>
                </a:lnTo>
                <a:lnTo>
                  <a:pt x="17680" y="13740"/>
                </a:lnTo>
                <a:lnTo>
                  <a:pt x="17730" y="13800"/>
                </a:lnTo>
                <a:lnTo>
                  <a:pt x="17760" y="13840"/>
                </a:lnTo>
                <a:lnTo>
                  <a:pt x="17820" y="13880"/>
                </a:lnTo>
                <a:lnTo>
                  <a:pt x="17890" y="13930"/>
                </a:lnTo>
                <a:lnTo>
                  <a:pt x="17920" y="13990"/>
                </a:lnTo>
                <a:lnTo>
                  <a:pt x="17990" y="14000"/>
                </a:lnTo>
                <a:lnTo>
                  <a:pt x="18040" y="14020"/>
                </a:lnTo>
                <a:lnTo>
                  <a:pt x="18090" y="14060"/>
                </a:lnTo>
                <a:lnTo>
                  <a:pt x="18150" y="14100"/>
                </a:lnTo>
                <a:lnTo>
                  <a:pt x="18200" y="14090"/>
                </a:lnTo>
                <a:lnTo>
                  <a:pt x="18260" y="14060"/>
                </a:lnTo>
                <a:lnTo>
                  <a:pt x="18320" y="14070"/>
                </a:lnTo>
                <a:lnTo>
                  <a:pt x="18400" y="14110"/>
                </a:lnTo>
                <a:lnTo>
                  <a:pt x="18470" y="14120"/>
                </a:lnTo>
                <a:lnTo>
                  <a:pt x="18510" y="14080"/>
                </a:lnTo>
                <a:lnTo>
                  <a:pt x="18570" y="14070"/>
                </a:lnTo>
                <a:lnTo>
                  <a:pt x="18620" y="14060"/>
                </a:lnTo>
                <a:lnTo>
                  <a:pt x="18670" y="14100"/>
                </a:lnTo>
                <a:lnTo>
                  <a:pt x="18730" y="14120"/>
                </a:lnTo>
                <a:lnTo>
                  <a:pt x="18780" y="14070"/>
                </a:lnTo>
                <a:lnTo>
                  <a:pt x="18840" y="14060"/>
                </a:lnTo>
                <a:lnTo>
                  <a:pt x="18900" y="14080"/>
                </a:lnTo>
                <a:lnTo>
                  <a:pt x="18970" y="14110"/>
                </a:lnTo>
                <a:lnTo>
                  <a:pt x="19030" y="14150"/>
                </a:lnTo>
                <a:lnTo>
                  <a:pt x="19090" y="14160"/>
                </a:lnTo>
                <a:lnTo>
                  <a:pt x="19160" y="14160"/>
                </a:lnTo>
                <a:lnTo>
                  <a:pt x="19210" y="14150"/>
                </a:lnTo>
                <a:lnTo>
                  <a:pt x="19290" y="14150"/>
                </a:lnTo>
                <a:lnTo>
                  <a:pt x="19350" y="14120"/>
                </a:lnTo>
                <a:lnTo>
                  <a:pt x="19420" y="14120"/>
                </a:lnTo>
                <a:lnTo>
                  <a:pt x="19510" y="14140"/>
                </a:lnTo>
                <a:lnTo>
                  <a:pt x="19580" y="14110"/>
                </a:lnTo>
                <a:lnTo>
                  <a:pt x="19630" y="14110"/>
                </a:lnTo>
                <a:lnTo>
                  <a:pt x="19630" y="14170"/>
                </a:lnTo>
                <a:lnTo>
                  <a:pt x="19610" y="14240"/>
                </a:lnTo>
                <a:lnTo>
                  <a:pt x="19590" y="14310"/>
                </a:lnTo>
                <a:lnTo>
                  <a:pt x="19560" y="14390"/>
                </a:lnTo>
                <a:lnTo>
                  <a:pt x="19540" y="14440"/>
                </a:lnTo>
                <a:lnTo>
                  <a:pt x="19510" y="14500"/>
                </a:lnTo>
                <a:lnTo>
                  <a:pt x="19460" y="14570"/>
                </a:lnTo>
                <a:lnTo>
                  <a:pt x="19480" y="14640"/>
                </a:lnTo>
                <a:lnTo>
                  <a:pt x="19480" y="14700"/>
                </a:lnTo>
                <a:lnTo>
                  <a:pt x="19460" y="14760"/>
                </a:lnTo>
                <a:lnTo>
                  <a:pt x="19460" y="14830"/>
                </a:lnTo>
                <a:lnTo>
                  <a:pt x="19410" y="14910"/>
                </a:lnTo>
                <a:lnTo>
                  <a:pt x="19350" y="14970"/>
                </a:lnTo>
                <a:lnTo>
                  <a:pt x="19320" y="15010"/>
                </a:lnTo>
                <a:lnTo>
                  <a:pt x="19270" y="15030"/>
                </a:lnTo>
                <a:lnTo>
                  <a:pt x="19230" y="15080"/>
                </a:lnTo>
                <a:lnTo>
                  <a:pt x="19230" y="15160"/>
                </a:lnTo>
                <a:lnTo>
                  <a:pt x="19270" y="15210"/>
                </a:lnTo>
                <a:lnTo>
                  <a:pt x="19310" y="15250"/>
                </a:lnTo>
                <a:lnTo>
                  <a:pt x="19360" y="15310"/>
                </a:lnTo>
                <a:lnTo>
                  <a:pt x="19380" y="15360"/>
                </a:lnTo>
                <a:lnTo>
                  <a:pt x="19380" y="15410"/>
                </a:lnTo>
                <a:lnTo>
                  <a:pt x="19360" y="15480"/>
                </a:lnTo>
                <a:lnTo>
                  <a:pt x="19350" y="15570"/>
                </a:lnTo>
                <a:lnTo>
                  <a:pt x="19330" y="15640"/>
                </a:lnTo>
                <a:lnTo>
                  <a:pt x="19300" y="15690"/>
                </a:lnTo>
                <a:lnTo>
                  <a:pt x="19270" y="15740"/>
                </a:lnTo>
                <a:lnTo>
                  <a:pt x="19240" y="15790"/>
                </a:lnTo>
                <a:lnTo>
                  <a:pt x="19230" y="15850"/>
                </a:lnTo>
                <a:lnTo>
                  <a:pt x="19170" y="15900"/>
                </a:lnTo>
                <a:lnTo>
                  <a:pt x="19110" y="15960"/>
                </a:lnTo>
                <a:lnTo>
                  <a:pt x="19030" y="16010"/>
                </a:lnTo>
                <a:lnTo>
                  <a:pt x="18960" y="16040"/>
                </a:lnTo>
                <a:lnTo>
                  <a:pt x="18940" y="16110"/>
                </a:lnTo>
                <a:lnTo>
                  <a:pt x="18950" y="16160"/>
                </a:lnTo>
                <a:lnTo>
                  <a:pt x="19130" y="16450"/>
                </a:lnTo>
                <a:lnTo>
                  <a:pt x="19310" y="16750"/>
                </a:lnTo>
                <a:lnTo>
                  <a:pt x="19420" y="16940"/>
                </a:lnTo>
                <a:lnTo>
                  <a:pt x="19480" y="17080"/>
                </a:lnTo>
                <a:lnTo>
                  <a:pt x="19520" y="17130"/>
                </a:lnTo>
                <a:lnTo>
                  <a:pt x="19580" y="17030"/>
                </a:lnTo>
                <a:lnTo>
                  <a:pt x="19670" y="16970"/>
                </a:lnTo>
                <a:lnTo>
                  <a:pt x="19780" y="16940"/>
                </a:lnTo>
                <a:lnTo>
                  <a:pt x="20110" y="16920"/>
                </a:lnTo>
                <a:lnTo>
                  <a:pt x="20210" y="16910"/>
                </a:lnTo>
                <a:lnTo>
                  <a:pt x="20260" y="16920"/>
                </a:lnTo>
                <a:lnTo>
                  <a:pt x="20320" y="16910"/>
                </a:lnTo>
                <a:lnTo>
                  <a:pt x="20380" y="16900"/>
                </a:lnTo>
                <a:lnTo>
                  <a:pt x="20440" y="16890"/>
                </a:lnTo>
                <a:lnTo>
                  <a:pt x="20500" y="16880"/>
                </a:lnTo>
                <a:lnTo>
                  <a:pt x="20560" y="16850"/>
                </a:lnTo>
                <a:lnTo>
                  <a:pt x="20610" y="16820"/>
                </a:lnTo>
                <a:lnTo>
                  <a:pt x="20680" y="16750"/>
                </a:lnTo>
                <a:lnTo>
                  <a:pt x="20740" y="16710"/>
                </a:lnTo>
                <a:lnTo>
                  <a:pt x="20790" y="16650"/>
                </a:lnTo>
                <a:lnTo>
                  <a:pt x="20840" y="16600"/>
                </a:lnTo>
                <a:lnTo>
                  <a:pt x="20950" y="16470"/>
                </a:lnTo>
                <a:lnTo>
                  <a:pt x="21080" y="16320"/>
                </a:lnTo>
                <a:lnTo>
                  <a:pt x="21190" y="16200"/>
                </a:lnTo>
                <a:lnTo>
                  <a:pt x="21350" y="16010"/>
                </a:lnTo>
                <a:lnTo>
                  <a:pt x="21390" y="15940"/>
                </a:lnTo>
                <a:lnTo>
                  <a:pt x="21430" y="15890"/>
                </a:lnTo>
                <a:lnTo>
                  <a:pt x="21450" y="15840"/>
                </a:lnTo>
                <a:lnTo>
                  <a:pt x="21490" y="15790"/>
                </a:lnTo>
                <a:lnTo>
                  <a:pt x="21550" y="15730"/>
                </a:lnTo>
                <a:lnTo>
                  <a:pt x="21610" y="15650"/>
                </a:lnTo>
                <a:lnTo>
                  <a:pt x="21670" y="15600"/>
                </a:lnTo>
                <a:lnTo>
                  <a:pt x="21720" y="15660"/>
                </a:lnTo>
                <a:lnTo>
                  <a:pt x="21730" y="15720"/>
                </a:lnTo>
                <a:lnTo>
                  <a:pt x="21740" y="15780"/>
                </a:lnTo>
                <a:lnTo>
                  <a:pt x="21890" y="16010"/>
                </a:lnTo>
                <a:lnTo>
                  <a:pt x="21930" y="16050"/>
                </a:lnTo>
                <a:lnTo>
                  <a:pt x="21950" y="16090"/>
                </a:lnTo>
                <a:lnTo>
                  <a:pt x="21990" y="16150"/>
                </a:lnTo>
                <a:lnTo>
                  <a:pt x="22020" y="16210"/>
                </a:lnTo>
                <a:lnTo>
                  <a:pt x="22090" y="16330"/>
                </a:lnTo>
                <a:lnTo>
                  <a:pt x="22120" y="16390"/>
                </a:lnTo>
                <a:lnTo>
                  <a:pt x="22160" y="16450"/>
                </a:lnTo>
                <a:lnTo>
                  <a:pt x="22190" y="16520"/>
                </a:lnTo>
                <a:lnTo>
                  <a:pt x="22240" y="16610"/>
                </a:lnTo>
                <a:lnTo>
                  <a:pt x="22280" y="16670"/>
                </a:lnTo>
                <a:lnTo>
                  <a:pt x="22320" y="16730"/>
                </a:lnTo>
                <a:lnTo>
                  <a:pt x="22370" y="16790"/>
                </a:lnTo>
                <a:lnTo>
                  <a:pt x="22420" y="16860"/>
                </a:lnTo>
                <a:lnTo>
                  <a:pt x="22480" y="16950"/>
                </a:lnTo>
                <a:lnTo>
                  <a:pt x="22540" y="17030"/>
                </a:lnTo>
                <a:lnTo>
                  <a:pt x="22570" y="17080"/>
                </a:lnTo>
                <a:lnTo>
                  <a:pt x="22620" y="17140"/>
                </a:lnTo>
                <a:lnTo>
                  <a:pt x="22670" y="17200"/>
                </a:lnTo>
                <a:lnTo>
                  <a:pt x="22730" y="17250"/>
                </a:lnTo>
                <a:lnTo>
                  <a:pt x="22780" y="17260"/>
                </a:lnTo>
                <a:lnTo>
                  <a:pt x="22850" y="17280"/>
                </a:lnTo>
                <a:lnTo>
                  <a:pt x="22940" y="17310"/>
                </a:lnTo>
                <a:lnTo>
                  <a:pt x="23020" y="17320"/>
                </a:lnTo>
                <a:lnTo>
                  <a:pt x="23090" y="17320"/>
                </a:lnTo>
                <a:lnTo>
                  <a:pt x="23160" y="17360"/>
                </a:lnTo>
                <a:lnTo>
                  <a:pt x="23210" y="17400"/>
                </a:lnTo>
                <a:lnTo>
                  <a:pt x="23260" y="17420"/>
                </a:lnTo>
                <a:lnTo>
                  <a:pt x="23300" y="17450"/>
                </a:lnTo>
                <a:lnTo>
                  <a:pt x="23350" y="17470"/>
                </a:lnTo>
                <a:lnTo>
                  <a:pt x="23400" y="17480"/>
                </a:lnTo>
                <a:lnTo>
                  <a:pt x="23500" y="17490"/>
                </a:lnTo>
                <a:lnTo>
                  <a:pt x="23550" y="17520"/>
                </a:lnTo>
                <a:lnTo>
                  <a:pt x="23600" y="17540"/>
                </a:lnTo>
                <a:lnTo>
                  <a:pt x="23590" y="17620"/>
                </a:lnTo>
                <a:lnTo>
                  <a:pt x="23530" y="17640"/>
                </a:lnTo>
                <a:lnTo>
                  <a:pt x="23570" y="17710"/>
                </a:lnTo>
                <a:lnTo>
                  <a:pt x="23530" y="17750"/>
                </a:lnTo>
                <a:lnTo>
                  <a:pt x="23590" y="17800"/>
                </a:lnTo>
                <a:lnTo>
                  <a:pt x="23630" y="17850"/>
                </a:lnTo>
                <a:lnTo>
                  <a:pt x="23570" y="17910"/>
                </a:lnTo>
                <a:lnTo>
                  <a:pt x="23560" y="17980"/>
                </a:lnTo>
                <a:lnTo>
                  <a:pt x="23510" y="17970"/>
                </a:lnTo>
                <a:lnTo>
                  <a:pt x="23500" y="18030"/>
                </a:lnTo>
                <a:lnTo>
                  <a:pt x="23500" y="18120"/>
                </a:lnTo>
                <a:lnTo>
                  <a:pt x="23470" y="18190"/>
                </a:lnTo>
                <a:lnTo>
                  <a:pt x="23400" y="18180"/>
                </a:lnTo>
                <a:lnTo>
                  <a:pt x="23350" y="18230"/>
                </a:lnTo>
                <a:lnTo>
                  <a:pt x="23380" y="18270"/>
                </a:lnTo>
                <a:lnTo>
                  <a:pt x="23420" y="18350"/>
                </a:lnTo>
                <a:lnTo>
                  <a:pt x="23430" y="18410"/>
                </a:lnTo>
                <a:lnTo>
                  <a:pt x="23380" y="18440"/>
                </a:lnTo>
                <a:lnTo>
                  <a:pt x="23360" y="18510"/>
                </a:lnTo>
                <a:lnTo>
                  <a:pt x="23370" y="18570"/>
                </a:lnTo>
                <a:lnTo>
                  <a:pt x="23310" y="18550"/>
                </a:lnTo>
                <a:lnTo>
                  <a:pt x="23270" y="18600"/>
                </a:lnTo>
                <a:lnTo>
                  <a:pt x="23310" y="18660"/>
                </a:lnTo>
                <a:lnTo>
                  <a:pt x="23310" y="18750"/>
                </a:lnTo>
                <a:lnTo>
                  <a:pt x="23310" y="18820"/>
                </a:lnTo>
                <a:lnTo>
                  <a:pt x="23330" y="18890"/>
                </a:lnTo>
                <a:lnTo>
                  <a:pt x="23340" y="18950"/>
                </a:lnTo>
                <a:lnTo>
                  <a:pt x="23300" y="18990"/>
                </a:lnTo>
                <a:lnTo>
                  <a:pt x="23340" y="19070"/>
                </a:lnTo>
                <a:lnTo>
                  <a:pt x="23380" y="19160"/>
                </a:lnTo>
                <a:lnTo>
                  <a:pt x="23450" y="19170"/>
                </a:lnTo>
                <a:lnTo>
                  <a:pt x="23410" y="19240"/>
                </a:lnTo>
                <a:lnTo>
                  <a:pt x="23450" y="19300"/>
                </a:lnTo>
                <a:lnTo>
                  <a:pt x="23530" y="19300"/>
                </a:lnTo>
                <a:lnTo>
                  <a:pt x="23600" y="19280"/>
                </a:lnTo>
                <a:lnTo>
                  <a:pt x="23590" y="19330"/>
                </a:lnTo>
                <a:lnTo>
                  <a:pt x="23550" y="19390"/>
                </a:lnTo>
                <a:lnTo>
                  <a:pt x="23490" y="19430"/>
                </a:lnTo>
                <a:lnTo>
                  <a:pt x="23430" y="19470"/>
                </a:lnTo>
                <a:lnTo>
                  <a:pt x="23430" y="19560"/>
                </a:lnTo>
                <a:lnTo>
                  <a:pt x="23370" y="19590"/>
                </a:lnTo>
                <a:lnTo>
                  <a:pt x="23320" y="19610"/>
                </a:lnTo>
                <a:lnTo>
                  <a:pt x="23280" y="19660"/>
                </a:lnTo>
                <a:lnTo>
                  <a:pt x="23330" y="19690"/>
                </a:lnTo>
                <a:lnTo>
                  <a:pt x="23370" y="19650"/>
                </a:lnTo>
                <a:lnTo>
                  <a:pt x="23380" y="19720"/>
                </a:lnTo>
                <a:lnTo>
                  <a:pt x="23350" y="19770"/>
                </a:lnTo>
                <a:lnTo>
                  <a:pt x="23290" y="19790"/>
                </a:lnTo>
                <a:lnTo>
                  <a:pt x="23320" y="19840"/>
                </a:lnTo>
                <a:lnTo>
                  <a:pt x="23340" y="19900"/>
                </a:lnTo>
                <a:lnTo>
                  <a:pt x="23320" y="19970"/>
                </a:lnTo>
                <a:lnTo>
                  <a:pt x="23250" y="19990"/>
                </a:lnTo>
                <a:lnTo>
                  <a:pt x="23170" y="19990"/>
                </a:lnTo>
                <a:lnTo>
                  <a:pt x="23140" y="20050"/>
                </a:lnTo>
                <a:lnTo>
                  <a:pt x="23110" y="19990"/>
                </a:lnTo>
                <a:lnTo>
                  <a:pt x="23070" y="20030"/>
                </a:lnTo>
                <a:lnTo>
                  <a:pt x="23100" y="20100"/>
                </a:lnTo>
                <a:lnTo>
                  <a:pt x="23160" y="20140"/>
                </a:lnTo>
                <a:lnTo>
                  <a:pt x="23210" y="20120"/>
                </a:lnTo>
                <a:lnTo>
                  <a:pt x="23260" y="20160"/>
                </a:lnTo>
                <a:lnTo>
                  <a:pt x="23310" y="20210"/>
                </a:lnTo>
                <a:lnTo>
                  <a:pt x="23320" y="20300"/>
                </a:lnTo>
                <a:lnTo>
                  <a:pt x="23310" y="20350"/>
                </a:lnTo>
                <a:lnTo>
                  <a:pt x="23320" y="20410"/>
                </a:lnTo>
                <a:lnTo>
                  <a:pt x="23420" y="20430"/>
                </a:lnTo>
                <a:lnTo>
                  <a:pt x="23390" y="20490"/>
                </a:lnTo>
                <a:lnTo>
                  <a:pt x="23340" y="20490"/>
                </a:lnTo>
                <a:lnTo>
                  <a:pt x="23270" y="20550"/>
                </a:lnTo>
                <a:lnTo>
                  <a:pt x="23260" y="20610"/>
                </a:lnTo>
                <a:lnTo>
                  <a:pt x="23310" y="20600"/>
                </a:lnTo>
                <a:lnTo>
                  <a:pt x="23290" y="20680"/>
                </a:lnTo>
                <a:lnTo>
                  <a:pt x="23240" y="20720"/>
                </a:lnTo>
                <a:lnTo>
                  <a:pt x="23290" y="2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