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Ruyigi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Burundi • State Map | Fully Editable Vector Shape</a:t>
            </a:r>
          </a:p>
        </p:txBody>
      </p:sp>
      <p:sp>
        <p:nvSpPr>
          <p:cNvPr id="101" name="Ruyig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590" y="41480"/>
                </a:moveTo>
                <a:lnTo>
                  <a:pt x="66580" y="41570"/>
                </a:lnTo>
                <a:lnTo>
                  <a:pt x="66580" y="41590"/>
                </a:lnTo>
                <a:lnTo>
                  <a:pt x="66600" y="41650"/>
                </a:lnTo>
                <a:lnTo>
                  <a:pt x="66650" y="41710"/>
                </a:lnTo>
                <a:lnTo>
                  <a:pt x="66660" y="41770"/>
                </a:lnTo>
                <a:lnTo>
                  <a:pt x="66650" y="41840"/>
                </a:lnTo>
                <a:lnTo>
                  <a:pt x="66580" y="41880"/>
                </a:lnTo>
                <a:lnTo>
                  <a:pt x="66480" y="41960"/>
                </a:lnTo>
                <a:lnTo>
                  <a:pt x="66470" y="42080"/>
                </a:lnTo>
                <a:lnTo>
                  <a:pt x="66450" y="42130"/>
                </a:lnTo>
                <a:lnTo>
                  <a:pt x="66440" y="42230"/>
                </a:lnTo>
                <a:lnTo>
                  <a:pt x="66470" y="42340"/>
                </a:lnTo>
                <a:lnTo>
                  <a:pt x="66520" y="42420"/>
                </a:lnTo>
                <a:lnTo>
                  <a:pt x="66560" y="42510"/>
                </a:lnTo>
                <a:lnTo>
                  <a:pt x="66560" y="42550"/>
                </a:lnTo>
                <a:lnTo>
                  <a:pt x="66610" y="42630"/>
                </a:lnTo>
                <a:lnTo>
                  <a:pt x="66630" y="42670"/>
                </a:lnTo>
                <a:lnTo>
                  <a:pt x="66650" y="42700"/>
                </a:lnTo>
                <a:lnTo>
                  <a:pt x="66700" y="42690"/>
                </a:lnTo>
                <a:lnTo>
                  <a:pt x="66730" y="42690"/>
                </a:lnTo>
                <a:lnTo>
                  <a:pt x="66790" y="42730"/>
                </a:lnTo>
                <a:lnTo>
                  <a:pt x="66820" y="42720"/>
                </a:lnTo>
                <a:lnTo>
                  <a:pt x="66860" y="42680"/>
                </a:lnTo>
                <a:lnTo>
                  <a:pt x="66910" y="42670"/>
                </a:lnTo>
                <a:lnTo>
                  <a:pt x="66950" y="42650"/>
                </a:lnTo>
                <a:lnTo>
                  <a:pt x="67010" y="42610"/>
                </a:lnTo>
                <a:lnTo>
                  <a:pt x="67050" y="42600"/>
                </a:lnTo>
                <a:lnTo>
                  <a:pt x="67140" y="42560"/>
                </a:lnTo>
                <a:lnTo>
                  <a:pt x="67200" y="42470"/>
                </a:lnTo>
                <a:lnTo>
                  <a:pt x="67240" y="42390"/>
                </a:lnTo>
                <a:lnTo>
                  <a:pt x="67310" y="42370"/>
                </a:lnTo>
                <a:lnTo>
                  <a:pt x="67470" y="42400"/>
                </a:lnTo>
                <a:lnTo>
                  <a:pt x="67630" y="42460"/>
                </a:lnTo>
                <a:lnTo>
                  <a:pt x="67810" y="42470"/>
                </a:lnTo>
                <a:lnTo>
                  <a:pt x="67960" y="42480"/>
                </a:lnTo>
                <a:lnTo>
                  <a:pt x="68290" y="42340"/>
                </a:lnTo>
                <a:lnTo>
                  <a:pt x="68430" y="42230"/>
                </a:lnTo>
                <a:lnTo>
                  <a:pt x="68480" y="42240"/>
                </a:lnTo>
                <a:lnTo>
                  <a:pt x="68590" y="42410"/>
                </a:lnTo>
                <a:lnTo>
                  <a:pt x="68610" y="42530"/>
                </a:lnTo>
                <a:lnTo>
                  <a:pt x="68760" y="42830"/>
                </a:lnTo>
                <a:lnTo>
                  <a:pt x="68790" y="42870"/>
                </a:lnTo>
                <a:lnTo>
                  <a:pt x="68850" y="42830"/>
                </a:lnTo>
                <a:lnTo>
                  <a:pt x="68830" y="42610"/>
                </a:lnTo>
                <a:lnTo>
                  <a:pt x="68860" y="42610"/>
                </a:lnTo>
                <a:lnTo>
                  <a:pt x="68940" y="42720"/>
                </a:lnTo>
                <a:lnTo>
                  <a:pt x="69060" y="42810"/>
                </a:lnTo>
                <a:lnTo>
                  <a:pt x="69370" y="43050"/>
                </a:lnTo>
                <a:lnTo>
                  <a:pt x="69370" y="43170"/>
                </a:lnTo>
                <a:lnTo>
                  <a:pt x="69400" y="43240"/>
                </a:lnTo>
                <a:lnTo>
                  <a:pt x="69470" y="43200"/>
                </a:lnTo>
                <a:lnTo>
                  <a:pt x="69540" y="43180"/>
                </a:lnTo>
                <a:lnTo>
                  <a:pt x="69610" y="43060"/>
                </a:lnTo>
                <a:lnTo>
                  <a:pt x="69630" y="43040"/>
                </a:lnTo>
                <a:lnTo>
                  <a:pt x="69670" y="43080"/>
                </a:lnTo>
                <a:lnTo>
                  <a:pt x="69720" y="43040"/>
                </a:lnTo>
                <a:lnTo>
                  <a:pt x="69780" y="42960"/>
                </a:lnTo>
                <a:lnTo>
                  <a:pt x="69830" y="42900"/>
                </a:lnTo>
                <a:lnTo>
                  <a:pt x="69840" y="42940"/>
                </a:lnTo>
                <a:lnTo>
                  <a:pt x="69920" y="43040"/>
                </a:lnTo>
                <a:lnTo>
                  <a:pt x="70020" y="43170"/>
                </a:lnTo>
                <a:lnTo>
                  <a:pt x="70050" y="43250"/>
                </a:lnTo>
                <a:lnTo>
                  <a:pt x="70220" y="43290"/>
                </a:lnTo>
                <a:lnTo>
                  <a:pt x="70270" y="43400"/>
                </a:lnTo>
                <a:lnTo>
                  <a:pt x="70310" y="43430"/>
                </a:lnTo>
                <a:lnTo>
                  <a:pt x="70370" y="43440"/>
                </a:lnTo>
                <a:lnTo>
                  <a:pt x="70540" y="43370"/>
                </a:lnTo>
                <a:lnTo>
                  <a:pt x="70590" y="43360"/>
                </a:lnTo>
                <a:lnTo>
                  <a:pt x="70730" y="43420"/>
                </a:lnTo>
                <a:lnTo>
                  <a:pt x="71100" y="43570"/>
                </a:lnTo>
                <a:lnTo>
                  <a:pt x="71150" y="43720"/>
                </a:lnTo>
                <a:lnTo>
                  <a:pt x="71240" y="43820"/>
                </a:lnTo>
                <a:lnTo>
                  <a:pt x="71330" y="43980"/>
                </a:lnTo>
                <a:lnTo>
                  <a:pt x="71390" y="44090"/>
                </a:lnTo>
                <a:lnTo>
                  <a:pt x="71440" y="44220"/>
                </a:lnTo>
                <a:lnTo>
                  <a:pt x="71460" y="44240"/>
                </a:lnTo>
                <a:lnTo>
                  <a:pt x="71550" y="44260"/>
                </a:lnTo>
                <a:lnTo>
                  <a:pt x="71640" y="44330"/>
                </a:lnTo>
                <a:lnTo>
                  <a:pt x="71790" y="44350"/>
                </a:lnTo>
                <a:lnTo>
                  <a:pt x="71900" y="44420"/>
                </a:lnTo>
                <a:lnTo>
                  <a:pt x="71910" y="44430"/>
                </a:lnTo>
                <a:lnTo>
                  <a:pt x="71930" y="44540"/>
                </a:lnTo>
                <a:lnTo>
                  <a:pt x="71950" y="44700"/>
                </a:lnTo>
                <a:lnTo>
                  <a:pt x="71950" y="44750"/>
                </a:lnTo>
                <a:lnTo>
                  <a:pt x="71830" y="45090"/>
                </a:lnTo>
                <a:lnTo>
                  <a:pt x="71790" y="45250"/>
                </a:lnTo>
                <a:lnTo>
                  <a:pt x="71790" y="45330"/>
                </a:lnTo>
                <a:lnTo>
                  <a:pt x="72090" y="45550"/>
                </a:lnTo>
                <a:lnTo>
                  <a:pt x="72130" y="45600"/>
                </a:lnTo>
                <a:lnTo>
                  <a:pt x="72040" y="45680"/>
                </a:lnTo>
                <a:lnTo>
                  <a:pt x="72340" y="45980"/>
                </a:lnTo>
                <a:lnTo>
                  <a:pt x="72460" y="46160"/>
                </a:lnTo>
                <a:lnTo>
                  <a:pt x="72500" y="46350"/>
                </a:lnTo>
                <a:lnTo>
                  <a:pt x="72530" y="46470"/>
                </a:lnTo>
                <a:lnTo>
                  <a:pt x="72570" y="46540"/>
                </a:lnTo>
                <a:lnTo>
                  <a:pt x="72640" y="46570"/>
                </a:lnTo>
                <a:lnTo>
                  <a:pt x="72740" y="46520"/>
                </a:lnTo>
                <a:lnTo>
                  <a:pt x="72850" y="46540"/>
                </a:lnTo>
                <a:lnTo>
                  <a:pt x="72890" y="46540"/>
                </a:lnTo>
                <a:lnTo>
                  <a:pt x="72930" y="46540"/>
                </a:lnTo>
                <a:lnTo>
                  <a:pt x="73000" y="46650"/>
                </a:lnTo>
                <a:lnTo>
                  <a:pt x="73110" y="46730"/>
                </a:lnTo>
                <a:lnTo>
                  <a:pt x="73280" y="46780"/>
                </a:lnTo>
                <a:lnTo>
                  <a:pt x="73510" y="46750"/>
                </a:lnTo>
                <a:lnTo>
                  <a:pt x="73540" y="46750"/>
                </a:lnTo>
                <a:lnTo>
                  <a:pt x="73640" y="46680"/>
                </a:lnTo>
                <a:lnTo>
                  <a:pt x="73810" y="46240"/>
                </a:lnTo>
                <a:lnTo>
                  <a:pt x="73850" y="46190"/>
                </a:lnTo>
                <a:lnTo>
                  <a:pt x="73910" y="46130"/>
                </a:lnTo>
                <a:lnTo>
                  <a:pt x="73990" y="46110"/>
                </a:lnTo>
                <a:lnTo>
                  <a:pt x="74030" y="46120"/>
                </a:lnTo>
                <a:lnTo>
                  <a:pt x="74080" y="46130"/>
                </a:lnTo>
                <a:lnTo>
                  <a:pt x="74110" y="46190"/>
                </a:lnTo>
                <a:lnTo>
                  <a:pt x="74140" y="46220"/>
                </a:lnTo>
                <a:lnTo>
                  <a:pt x="74190" y="46250"/>
                </a:lnTo>
                <a:lnTo>
                  <a:pt x="74320" y="46260"/>
                </a:lnTo>
                <a:lnTo>
                  <a:pt x="74390" y="46230"/>
                </a:lnTo>
                <a:lnTo>
                  <a:pt x="74440" y="46250"/>
                </a:lnTo>
                <a:lnTo>
                  <a:pt x="74420" y="46320"/>
                </a:lnTo>
                <a:lnTo>
                  <a:pt x="74410" y="46370"/>
                </a:lnTo>
                <a:lnTo>
                  <a:pt x="74480" y="46350"/>
                </a:lnTo>
                <a:lnTo>
                  <a:pt x="74650" y="46300"/>
                </a:lnTo>
                <a:lnTo>
                  <a:pt x="74710" y="46270"/>
                </a:lnTo>
                <a:lnTo>
                  <a:pt x="74750" y="46370"/>
                </a:lnTo>
                <a:lnTo>
                  <a:pt x="74910" y="46310"/>
                </a:lnTo>
                <a:lnTo>
                  <a:pt x="74960" y="46350"/>
                </a:lnTo>
                <a:lnTo>
                  <a:pt x="75080" y="46310"/>
                </a:lnTo>
                <a:lnTo>
                  <a:pt x="75140" y="46420"/>
                </a:lnTo>
                <a:lnTo>
                  <a:pt x="75140" y="46510"/>
                </a:lnTo>
                <a:lnTo>
                  <a:pt x="75300" y="46540"/>
                </a:lnTo>
                <a:lnTo>
                  <a:pt x="75370" y="46620"/>
                </a:lnTo>
                <a:lnTo>
                  <a:pt x="75460" y="46640"/>
                </a:lnTo>
                <a:lnTo>
                  <a:pt x="75500" y="46740"/>
                </a:lnTo>
                <a:lnTo>
                  <a:pt x="75690" y="46770"/>
                </a:lnTo>
                <a:lnTo>
                  <a:pt x="75710" y="46770"/>
                </a:lnTo>
                <a:lnTo>
                  <a:pt x="75700" y="46780"/>
                </a:lnTo>
                <a:lnTo>
                  <a:pt x="75700" y="46790"/>
                </a:lnTo>
                <a:lnTo>
                  <a:pt x="75730" y="46800"/>
                </a:lnTo>
                <a:lnTo>
                  <a:pt x="75760" y="46820"/>
                </a:lnTo>
                <a:lnTo>
                  <a:pt x="75800" y="46850"/>
                </a:lnTo>
                <a:lnTo>
                  <a:pt x="75850" y="46860"/>
                </a:lnTo>
                <a:lnTo>
                  <a:pt x="75950" y="46890"/>
                </a:lnTo>
                <a:lnTo>
                  <a:pt x="75940" y="46910"/>
                </a:lnTo>
                <a:lnTo>
                  <a:pt x="75930" y="46920"/>
                </a:lnTo>
                <a:lnTo>
                  <a:pt x="75860" y="46970"/>
                </a:lnTo>
                <a:lnTo>
                  <a:pt x="75850" y="46970"/>
                </a:lnTo>
                <a:lnTo>
                  <a:pt x="75790" y="46940"/>
                </a:lnTo>
                <a:lnTo>
                  <a:pt x="75770" y="46940"/>
                </a:lnTo>
                <a:lnTo>
                  <a:pt x="75760" y="46950"/>
                </a:lnTo>
                <a:lnTo>
                  <a:pt x="75690" y="46940"/>
                </a:lnTo>
                <a:lnTo>
                  <a:pt x="75620" y="46920"/>
                </a:lnTo>
                <a:lnTo>
                  <a:pt x="75570" y="46920"/>
                </a:lnTo>
                <a:lnTo>
                  <a:pt x="75500" y="46980"/>
                </a:lnTo>
                <a:lnTo>
                  <a:pt x="75490" y="47000"/>
                </a:lnTo>
                <a:lnTo>
                  <a:pt x="75360" y="47020"/>
                </a:lnTo>
                <a:lnTo>
                  <a:pt x="75340" y="47030"/>
                </a:lnTo>
                <a:lnTo>
                  <a:pt x="75180" y="47200"/>
                </a:lnTo>
                <a:lnTo>
                  <a:pt x="75170" y="47220"/>
                </a:lnTo>
                <a:lnTo>
                  <a:pt x="75110" y="47280"/>
                </a:lnTo>
                <a:lnTo>
                  <a:pt x="75080" y="47290"/>
                </a:lnTo>
                <a:lnTo>
                  <a:pt x="75030" y="47300"/>
                </a:lnTo>
                <a:lnTo>
                  <a:pt x="75010" y="47400"/>
                </a:lnTo>
                <a:lnTo>
                  <a:pt x="75010" y="47460"/>
                </a:lnTo>
                <a:lnTo>
                  <a:pt x="75010" y="47570"/>
                </a:lnTo>
                <a:lnTo>
                  <a:pt x="75020" y="47620"/>
                </a:lnTo>
                <a:lnTo>
                  <a:pt x="75020" y="47660"/>
                </a:lnTo>
                <a:lnTo>
                  <a:pt x="74980" y="47750"/>
                </a:lnTo>
                <a:lnTo>
                  <a:pt x="74960" y="47810"/>
                </a:lnTo>
                <a:lnTo>
                  <a:pt x="74960" y="47870"/>
                </a:lnTo>
                <a:lnTo>
                  <a:pt x="74970" y="48000"/>
                </a:lnTo>
                <a:lnTo>
                  <a:pt x="74980" y="48090"/>
                </a:lnTo>
                <a:lnTo>
                  <a:pt x="75000" y="48190"/>
                </a:lnTo>
                <a:lnTo>
                  <a:pt x="75010" y="48190"/>
                </a:lnTo>
                <a:lnTo>
                  <a:pt x="75050" y="48180"/>
                </a:lnTo>
                <a:lnTo>
                  <a:pt x="75070" y="48180"/>
                </a:lnTo>
                <a:lnTo>
                  <a:pt x="75100" y="48170"/>
                </a:lnTo>
                <a:lnTo>
                  <a:pt x="75140" y="48170"/>
                </a:lnTo>
                <a:lnTo>
                  <a:pt x="75170" y="48160"/>
                </a:lnTo>
                <a:lnTo>
                  <a:pt x="75200" y="48170"/>
                </a:lnTo>
                <a:lnTo>
                  <a:pt x="75280" y="48140"/>
                </a:lnTo>
                <a:lnTo>
                  <a:pt x="75400" y="48090"/>
                </a:lnTo>
                <a:lnTo>
                  <a:pt x="75430" y="48060"/>
                </a:lnTo>
                <a:lnTo>
                  <a:pt x="75460" y="48070"/>
                </a:lnTo>
                <a:lnTo>
                  <a:pt x="75500" y="48090"/>
                </a:lnTo>
                <a:lnTo>
                  <a:pt x="75520" y="48110"/>
                </a:lnTo>
                <a:lnTo>
                  <a:pt x="75530" y="48120"/>
                </a:lnTo>
                <a:lnTo>
                  <a:pt x="75550" y="48140"/>
                </a:lnTo>
                <a:lnTo>
                  <a:pt x="75610" y="48150"/>
                </a:lnTo>
                <a:lnTo>
                  <a:pt x="75650" y="48150"/>
                </a:lnTo>
                <a:lnTo>
                  <a:pt x="75680" y="48140"/>
                </a:lnTo>
                <a:lnTo>
                  <a:pt x="75750" y="48140"/>
                </a:lnTo>
                <a:lnTo>
                  <a:pt x="75810" y="48130"/>
                </a:lnTo>
                <a:lnTo>
                  <a:pt x="75860" y="48130"/>
                </a:lnTo>
                <a:lnTo>
                  <a:pt x="75880" y="48140"/>
                </a:lnTo>
                <a:lnTo>
                  <a:pt x="75910" y="48150"/>
                </a:lnTo>
                <a:lnTo>
                  <a:pt x="75920" y="48160"/>
                </a:lnTo>
                <a:lnTo>
                  <a:pt x="75960" y="48180"/>
                </a:lnTo>
                <a:lnTo>
                  <a:pt x="76000" y="48180"/>
                </a:lnTo>
                <a:lnTo>
                  <a:pt x="76010" y="48180"/>
                </a:lnTo>
                <a:lnTo>
                  <a:pt x="76060" y="48190"/>
                </a:lnTo>
                <a:lnTo>
                  <a:pt x="76170" y="48240"/>
                </a:lnTo>
                <a:lnTo>
                  <a:pt x="76240" y="48340"/>
                </a:lnTo>
                <a:lnTo>
                  <a:pt x="76260" y="48370"/>
                </a:lnTo>
                <a:lnTo>
                  <a:pt x="76310" y="48550"/>
                </a:lnTo>
                <a:lnTo>
                  <a:pt x="76350" y="48630"/>
                </a:lnTo>
                <a:lnTo>
                  <a:pt x="76440" y="48710"/>
                </a:lnTo>
                <a:lnTo>
                  <a:pt x="76450" y="48720"/>
                </a:lnTo>
                <a:lnTo>
                  <a:pt x="76460" y="48770"/>
                </a:lnTo>
                <a:lnTo>
                  <a:pt x="76480" y="48850"/>
                </a:lnTo>
                <a:lnTo>
                  <a:pt x="76480" y="48870"/>
                </a:lnTo>
                <a:lnTo>
                  <a:pt x="76480" y="48890"/>
                </a:lnTo>
                <a:lnTo>
                  <a:pt x="76520" y="48970"/>
                </a:lnTo>
                <a:lnTo>
                  <a:pt x="76560" y="49020"/>
                </a:lnTo>
                <a:lnTo>
                  <a:pt x="76670" y="49050"/>
                </a:lnTo>
                <a:lnTo>
                  <a:pt x="76750" y="49090"/>
                </a:lnTo>
                <a:lnTo>
                  <a:pt x="76800" y="49120"/>
                </a:lnTo>
                <a:lnTo>
                  <a:pt x="76840" y="49140"/>
                </a:lnTo>
                <a:lnTo>
                  <a:pt x="76870" y="49160"/>
                </a:lnTo>
                <a:lnTo>
                  <a:pt x="76880" y="49160"/>
                </a:lnTo>
                <a:lnTo>
                  <a:pt x="76980" y="49210"/>
                </a:lnTo>
                <a:lnTo>
                  <a:pt x="77040" y="49220"/>
                </a:lnTo>
                <a:lnTo>
                  <a:pt x="77080" y="49230"/>
                </a:lnTo>
                <a:lnTo>
                  <a:pt x="77140" y="49250"/>
                </a:lnTo>
                <a:lnTo>
                  <a:pt x="77260" y="49280"/>
                </a:lnTo>
                <a:lnTo>
                  <a:pt x="77380" y="49310"/>
                </a:lnTo>
                <a:lnTo>
                  <a:pt x="77350" y="49360"/>
                </a:lnTo>
                <a:lnTo>
                  <a:pt x="77350" y="49390"/>
                </a:lnTo>
                <a:lnTo>
                  <a:pt x="77430" y="49430"/>
                </a:lnTo>
                <a:lnTo>
                  <a:pt x="77440" y="49490"/>
                </a:lnTo>
                <a:lnTo>
                  <a:pt x="77420" y="49530"/>
                </a:lnTo>
                <a:lnTo>
                  <a:pt x="77420" y="49560"/>
                </a:lnTo>
                <a:lnTo>
                  <a:pt x="77410" y="49620"/>
                </a:lnTo>
                <a:lnTo>
                  <a:pt x="77400" y="49680"/>
                </a:lnTo>
                <a:lnTo>
                  <a:pt x="77400" y="49730"/>
                </a:lnTo>
                <a:lnTo>
                  <a:pt x="77390" y="49780"/>
                </a:lnTo>
                <a:lnTo>
                  <a:pt x="77410" y="49820"/>
                </a:lnTo>
                <a:lnTo>
                  <a:pt x="77460" y="49870"/>
                </a:lnTo>
                <a:lnTo>
                  <a:pt x="77360" y="50070"/>
                </a:lnTo>
                <a:lnTo>
                  <a:pt x="77330" y="50110"/>
                </a:lnTo>
                <a:lnTo>
                  <a:pt x="77330" y="50180"/>
                </a:lnTo>
                <a:lnTo>
                  <a:pt x="77390" y="50230"/>
                </a:lnTo>
                <a:lnTo>
                  <a:pt x="77400" y="50240"/>
                </a:lnTo>
                <a:lnTo>
                  <a:pt x="77420" y="50230"/>
                </a:lnTo>
                <a:lnTo>
                  <a:pt x="77450" y="50210"/>
                </a:lnTo>
                <a:lnTo>
                  <a:pt x="77550" y="50140"/>
                </a:lnTo>
                <a:lnTo>
                  <a:pt x="77590" y="50110"/>
                </a:lnTo>
                <a:lnTo>
                  <a:pt x="77650" y="50050"/>
                </a:lnTo>
                <a:lnTo>
                  <a:pt x="77710" y="50010"/>
                </a:lnTo>
                <a:lnTo>
                  <a:pt x="77860" y="49910"/>
                </a:lnTo>
                <a:lnTo>
                  <a:pt x="78020" y="49790"/>
                </a:lnTo>
                <a:lnTo>
                  <a:pt x="78090" y="49660"/>
                </a:lnTo>
                <a:lnTo>
                  <a:pt x="78090" y="49610"/>
                </a:lnTo>
                <a:lnTo>
                  <a:pt x="78120" y="49610"/>
                </a:lnTo>
                <a:lnTo>
                  <a:pt x="78170" y="49600"/>
                </a:lnTo>
                <a:lnTo>
                  <a:pt x="78210" y="49560"/>
                </a:lnTo>
                <a:lnTo>
                  <a:pt x="78220" y="49540"/>
                </a:lnTo>
                <a:lnTo>
                  <a:pt x="78350" y="49470"/>
                </a:lnTo>
                <a:lnTo>
                  <a:pt x="78420" y="49400"/>
                </a:lnTo>
                <a:lnTo>
                  <a:pt x="78490" y="49350"/>
                </a:lnTo>
                <a:lnTo>
                  <a:pt x="78570" y="49330"/>
                </a:lnTo>
                <a:lnTo>
                  <a:pt x="78630" y="49320"/>
                </a:lnTo>
                <a:lnTo>
                  <a:pt x="78720" y="49260"/>
                </a:lnTo>
                <a:lnTo>
                  <a:pt x="78730" y="49260"/>
                </a:lnTo>
                <a:lnTo>
                  <a:pt x="78790" y="49220"/>
                </a:lnTo>
                <a:lnTo>
                  <a:pt x="78830" y="49200"/>
                </a:lnTo>
                <a:lnTo>
                  <a:pt x="78980" y="49180"/>
                </a:lnTo>
                <a:lnTo>
                  <a:pt x="79100" y="49160"/>
                </a:lnTo>
                <a:lnTo>
                  <a:pt x="79170" y="49160"/>
                </a:lnTo>
                <a:lnTo>
                  <a:pt x="79230" y="49090"/>
                </a:lnTo>
                <a:lnTo>
                  <a:pt x="79260" y="49060"/>
                </a:lnTo>
                <a:lnTo>
                  <a:pt x="79290" y="49010"/>
                </a:lnTo>
                <a:lnTo>
                  <a:pt x="79360" y="48960"/>
                </a:lnTo>
                <a:lnTo>
                  <a:pt x="79430" y="48940"/>
                </a:lnTo>
                <a:lnTo>
                  <a:pt x="79510" y="48920"/>
                </a:lnTo>
                <a:lnTo>
                  <a:pt x="79560" y="48900"/>
                </a:lnTo>
                <a:lnTo>
                  <a:pt x="79600" y="48880"/>
                </a:lnTo>
                <a:lnTo>
                  <a:pt x="79670" y="48850"/>
                </a:lnTo>
                <a:lnTo>
                  <a:pt x="79750" y="48820"/>
                </a:lnTo>
                <a:lnTo>
                  <a:pt x="79830" y="48770"/>
                </a:lnTo>
                <a:lnTo>
                  <a:pt x="79870" y="48770"/>
                </a:lnTo>
                <a:lnTo>
                  <a:pt x="79890" y="48810"/>
                </a:lnTo>
                <a:lnTo>
                  <a:pt x="79920" y="48890"/>
                </a:lnTo>
                <a:lnTo>
                  <a:pt x="79960" y="48890"/>
                </a:lnTo>
                <a:lnTo>
                  <a:pt x="79990" y="48920"/>
                </a:lnTo>
                <a:lnTo>
                  <a:pt x="80050" y="48930"/>
                </a:lnTo>
                <a:lnTo>
                  <a:pt x="80070" y="48950"/>
                </a:lnTo>
                <a:lnTo>
                  <a:pt x="80070" y="48980"/>
                </a:lnTo>
                <a:lnTo>
                  <a:pt x="80220" y="49200"/>
                </a:lnTo>
                <a:lnTo>
                  <a:pt x="80240" y="49230"/>
                </a:lnTo>
                <a:lnTo>
                  <a:pt x="80260" y="49250"/>
                </a:lnTo>
                <a:lnTo>
                  <a:pt x="80280" y="49300"/>
                </a:lnTo>
                <a:lnTo>
                  <a:pt x="80310" y="49370"/>
                </a:lnTo>
                <a:lnTo>
                  <a:pt x="80320" y="49410"/>
                </a:lnTo>
                <a:lnTo>
                  <a:pt x="80300" y="49430"/>
                </a:lnTo>
                <a:lnTo>
                  <a:pt x="80290" y="49500"/>
                </a:lnTo>
                <a:lnTo>
                  <a:pt x="80270" y="49530"/>
                </a:lnTo>
                <a:lnTo>
                  <a:pt x="80270" y="49600"/>
                </a:lnTo>
                <a:lnTo>
                  <a:pt x="80280" y="49630"/>
                </a:lnTo>
                <a:lnTo>
                  <a:pt x="80300" y="49660"/>
                </a:lnTo>
                <a:lnTo>
                  <a:pt x="80330" y="49650"/>
                </a:lnTo>
                <a:lnTo>
                  <a:pt x="80400" y="49630"/>
                </a:lnTo>
                <a:lnTo>
                  <a:pt x="80510" y="49620"/>
                </a:lnTo>
                <a:lnTo>
                  <a:pt x="80560" y="49590"/>
                </a:lnTo>
                <a:lnTo>
                  <a:pt x="80610" y="49570"/>
                </a:lnTo>
                <a:lnTo>
                  <a:pt x="80660" y="49580"/>
                </a:lnTo>
                <a:lnTo>
                  <a:pt x="80720" y="49630"/>
                </a:lnTo>
                <a:lnTo>
                  <a:pt x="80820" y="49660"/>
                </a:lnTo>
                <a:lnTo>
                  <a:pt x="80960" y="49720"/>
                </a:lnTo>
                <a:lnTo>
                  <a:pt x="81180" y="49810"/>
                </a:lnTo>
                <a:lnTo>
                  <a:pt x="81270" y="49880"/>
                </a:lnTo>
                <a:lnTo>
                  <a:pt x="81270" y="49890"/>
                </a:lnTo>
                <a:lnTo>
                  <a:pt x="81290" y="49910"/>
                </a:lnTo>
                <a:lnTo>
                  <a:pt x="81280" y="49950"/>
                </a:lnTo>
                <a:lnTo>
                  <a:pt x="81290" y="49970"/>
                </a:lnTo>
                <a:lnTo>
                  <a:pt x="81320" y="49960"/>
                </a:lnTo>
                <a:lnTo>
                  <a:pt x="81330" y="49950"/>
                </a:lnTo>
                <a:lnTo>
                  <a:pt x="81330" y="49930"/>
                </a:lnTo>
                <a:lnTo>
                  <a:pt x="81370" y="49950"/>
                </a:lnTo>
                <a:lnTo>
                  <a:pt x="81420" y="49970"/>
                </a:lnTo>
                <a:lnTo>
                  <a:pt x="81440" y="50000"/>
                </a:lnTo>
                <a:lnTo>
                  <a:pt x="81450" y="50020"/>
                </a:lnTo>
                <a:lnTo>
                  <a:pt x="81480" y="50070"/>
                </a:lnTo>
                <a:lnTo>
                  <a:pt x="81490" y="50110"/>
                </a:lnTo>
                <a:lnTo>
                  <a:pt x="81510" y="50130"/>
                </a:lnTo>
                <a:lnTo>
                  <a:pt x="81530" y="50150"/>
                </a:lnTo>
                <a:lnTo>
                  <a:pt x="81560" y="50170"/>
                </a:lnTo>
                <a:lnTo>
                  <a:pt x="81580" y="50200"/>
                </a:lnTo>
                <a:lnTo>
                  <a:pt x="81570" y="50240"/>
                </a:lnTo>
                <a:lnTo>
                  <a:pt x="81570" y="50290"/>
                </a:lnTo>
                <a:lnTo>
                  <a:pt x="81580" y="50320"/>
                </a:lnTo>
                <a:lnTo>
                  <a:pt x="81570" y="50350"/>
                </a:lnTo>
                <a:lnTo>
                  <a:pt x="81390" y="50610"/>
                </a:lnTo>
                <a:lnTo>
                  <a:pt x="81390" y="50650"/>
                </a:lnTo>
                <a:lnTo>
                  <a:pt x="81420" y="50750"/>
                </a:lnTo>
                <a:lnTo>
                  <a:pt x="81430" y="50830"/>
                </a:lnTo>
                <a:lnTo>
                  <a:pt x="81380" y="50910"/>
                </a:lnTo>
                <a:lnTo>
                  <a:pt x="81360" y="51020"/>
                </a:lnTo>
                <a:lnTo>
                  <a:pt x="81290" y="51160"/>
                </a:lnTo>
                <a:lnTo>
                  <a:pt x="81220" y="51220"/>
                </a:lnTo>
                <a:lnTo>
                  <a:pt x="81130" y="51250"/>
                </a:lnTo>
                <a:lnTo>
                  <a:pt x="81120" y="51250"/>
                </a:lnTo>
                <a:lnTo>
                  <a:pt x="81100" y="51300"/>
                </a:lnTo>
                <a:lnTo>
                  <a:pt x="81090" y="51310"/>
                </a:lnTo>
                <a:lnTo>
                  <a:pt x="81020" y="51400"/>
                </a:lnTo>
                <a:lnTo>
                  <a:pt x="81000" y="51430"/>
                </a:lnTo>
                <a:lnTo>
                  <a:pt x="80890" y="51640"/>
                </a:lnTo>
                <a:lnTo>
                  <a:pt x="80790" y="51710"/>
                </a:lnTo>
                <a:lnTo>
                  <a:pt x="80650" y="51820"/>
                </a:lnTo>
                <a:lnTo>
                  <a:pt x="80530" y="51930"/>
                </a:lnTo>
                <a:lnTo>
                  <a:pt x="80440" y="52010"/>
                </a:lnTo>
                <a:lnTo>
                  <a:pt x="80410" y="52040"/>
                </a:lnTo>
                <a:lnTo>
                  <a:pt x="80240" y="52100"/>
                </a:lnTo>
                <a:lnTo>
                  <a:pt x="80080" y="52220"/>
                </a:lnTo>
                <a:lnTo>
                  <a:pt x="80050" y="52240"/>
                </a:lnTo>
                <a:lnTo>
                  <a:pt x="79990" y="52290"/>
                </a:lnTo>
                <a:lnTo>
                  <a:pt x="79960" y="52350"/>
                </a:lnTo>
                <a:lnTo>
                  <a:pt x="79850" y="52560"/>
                </a:lnTo>
                <a:lnTo>
                  <a:pt x="79780" y="52600"/>
                </a:lnTo>
                <a:lnTo>
                  <a:pt x="79550" y="52800"/>
                </a:lnTo>
                <a:lnTo>
                  <a:pt x="79090" y="53060"/>
                </a:lnTo>
                <a:lnTo>
                  <a:pt x="78930" y="53110"/>
                </a:lnTo>
                <a:lnTo>
                  <a:pt x="78830" y="53130"/>
                </a:lnTo>
                <a:lnTo>
                  <a:pt x="78760" y="53110"/>
                </a:lnTo>
                <a:lnTo>
                  <a:pt x="78720" y="53100"/>
                </a:lnTo>
                <a:lnTo>
                  <a:pt x="78710" y="53120"/>
                </a:lnTo>
                <a:lnTo>
                  <a:pt x="78690" y="53140"/>
                </a:lnTo>
                <a:lnTo>
                  <a:pt x="78660" y="53170"/>
                </a:lnTo>
                <a:lnTo>
                  <a:pt x="78630" y="53160"/>
                </a:lnTo>
                <a:lnTo>
                  <a:pt x="78590" y="53150"/>
                </a:lnTo>
                <a:lnTo>
                  <a:pt x="78550" y="53180"/>
                </a:lnTo>
                <a:lnTo>
                  <a:pt x="78420" y="53270"/>
                </a:lnTo>
                <a:lnTo>
                  <a:pt x="78280" y="53340"/>
                </a:lnTo>
                <a:lnTo>
                  <a:pt x="78200" y="53360"/>
                </a:lnTo>
                <a:lnTo>
                  <a:pt x="78190" y="53370"/>
                </a:lnTo>
                <a:lnTo>
                  <a:pt x="78150" y="53390"/>
                </a:lnTo>
                <a:lnTo>
                  <a:pt x="78100" y="53450"/>
                </a:lnTo>
                <a:lnTo>
                  <a:pt x="78030" y="53550"/>
                </a:lnTo>
                <a:lnTo>
                  <a:pt x="77900" y="53640"/>
                </a:lnTo>
                <a:lnTo>
                  <a:pt x="77880" y="53660"/>
                </a:lnTo>
                <a:lnTo>
                  <a:pt x="77760" y="53740"/>
                </a:lnTo>
                <a:lnTo>
                  <a:pt x="77740" y="53760"/>
                </a:lnTo>
                <a:lnTo>
                  <a:pt x="77660" y="53840"/>
                </a:lnTo>
                <a:lnTo>
                  <a:pt x="77600" y="53850"/>
                </a:lnTo>
                <a:lnTo>
                  <a:pt x="77500" y="53850"/>
                </a:lnTo>
                <a:lnTo>
                  <a:pt x="77430" y="53860"/>
                </a:lnTo>
                <a:lnTo>
                  <a:pt x="77400" y="53860"/>
                </a:lnTo>
                <a:lnTo>
                  <a:pt x="77370" y="53860"/>
                </a:lnTo>
                <a:lnTo>
                  <a:pt x="77350" y="53810"/>
                </a:lnTo>
                <a:lnTo>
                  <a:pt x="77350" y="53760"/>
                </a:lnTo>
                <a:lnTo>
                  <a:pt x="77330" y="53750"/>
                </a:lnTo>
                <a:lnTo>
                  <a:pt x="77320" y="53760"/>
                </a:lnTo>
                <a:lnTo>
                  <a:pt x="77240" y="53850"/>
                </a:lnTo>
                <a:lnTo>
                  <a:pt x="77220" y="53930"/>
                </a:lnTo>
                <a:lnTo>
                  <a:pt x="77170" y="53920"/>
                </a:lnTo>
                <a:lnTo>
                  <a:pt x="77000" y="53930"/>
                </a:lnTo>
                <a:lnTo>
                  <a:pt x="76900" y="53980"/>
                </a:lnTo>
                <a:lnTo>
                  <a:pt x="76830" y="54160"/>
                </a:lnTo>
                <a:lnTo>
                  <a:pt x="76780" y="54140"/>
                </a:lnTo>
                <a:lnTo>
                  <a:pt x="76720" y="54120"/>
                </a:lnTo>
                <a:lnTo>
                  <a:pt x="76700" y="54150"/>
                </a:lnTo>
                <a:lnTo>
                  <a:pt x="76670" y="54170"/>
                </a:lnTo>
                <a:lnTo>
                  <a:pt x="76630" y="54190"/>
                </a:lnTo>
                <a:lnTo>
                  <a:pt x="76590" y="54210"/>
                </a:lnTo>
                <a:lnTo>
                  <a:pt x="76550" y="54230"/>
                </a:lnTo>
                <a:lnTo>
                  <a:pt x="76500" y="54230"/>
                </a:lnTo>
                <a:lnTo>
                  <a:pt x="76460" y="54240"/>
                </a:lnTo>
                <a:lnTo>
                  <a:pt x="76430" y="54260"/>
                </a:lnTo>
                <a:lnTo>
                  <a:pt x="76320" y="54290"/>
                </a:lnTo>
                <a:lnTo>
                  <a:pt x="76160" y="54330"/>
                </a:lnTo>
                <a:lnTo>
                  <a:pt x="76070" y="54360"/>
                </a:lnTo>
                <a:lnTo>
                  <a:pt x="76010" y="54390"/>
                </a:lnTo>
                <a:lnTo>
                  <a:pt x="75950" y="54420"/>
                </a:lnTo>
                <a:lnTo>
                  <a:pt x="75900" y="54480"/>
                </a:lnTo>
                <a:lnTo>
                  <a:pt x="75830" y="54510"/>
                </a:lnTo>
                <a:lnTo>
                  <a:pt x="75760" y="54520"/>
                </a:lnTo>
                <a:lnTo>
                  <a:pt x="75750" y="54510"/>
                </a:lnTo>
                <a:lnTo>
                  <a:pt x="75710" y="54490"/>
                </a:lnTo>
                <a:lnTo>
                  <a:pt x="75690" y="54460"/>
                </a:lnTo>
                <a:lnTo>
                  <a:pt x="75640" y="54460"/>
                </a:lnTo>
                <a:lnTo>
                  <a:pt x="75630" y="54460"/>
                </a:lnTo>
                <a:lnTo>
                  <a:pt x="75610" y="54480"/>
                </a:lnTo>
                <a:lnTo>
                  <a:pt x="75610" y="54520"/>
                </a:lnTo>
                <a:lnTo>
                  <a:pt x="75610" y="54550"/>
                </a:lnTo>
                <a:lnTo>
                  <a:pt x="75600" y="54580"/>
                </a:lnTo>
                <a:lnTo>
                  <a:pt x="75560" y="54600"/>
                </a:lnTo>
                <a:lnTo>
                  <a:pt x="75520" y="54640"/>
                </a:lnTo>
                <a:lnTo>
                  <a:pt x="75480" y="54720"/>
                </a:lnTo>
                <a:lnTo>
                  <a:pt x="75450" y="54760"/>
                </a:lnTo>
                <a:lnTo>
                  <a:pt x="75400" y="54830"/>
                </a:lnTo>
                <a:lnTo>
                  <a:pt x="75330" y="54870"/>
                </a:lnTo>
                <a:lnTo>
                  <a:pt x="75280" y="54900"/>
                </a:lnTo>
                <a:lnTo>
                  <a:pt x="75270" y="54900"/>
                </a:lnTo>
                <a:lnTo>
                  <a:pt x="75230" y="54960"/>
                </a:lnTo>
                <a:lnTo>
                  <a:pt x="75230" y="54970"/>
                </a:lnTo>
                <a:lnTo>
                  <a:pt x="75210" y="54980"/>
                </a:lnTo>
                <a:lnTo>
                  <a:pt x="75220" y="55010"/>
                </a:lnTo>
                <a:lnTo>
                  <a:pt x="75200" y="55090"/>
                </a:lnTo>
                <a:lnTo>
                  <a:pt x="75160" y="55150"/>
                </a:lnTo>
                <a:lnTo>
                  <a:pt x="75110" y="55170"/>
                </a:lnTo>
                <a:lnTo>
                  <a:pt x="75090" y="55210"/>
                </a:lnTo>
                <a:lnTo>
                  <a:pt x="75080" y="55220"/>
                </a:lnTo>
                <a:lnTo>
                  <a:pt x="75010" y="55370"/>
                </a:lnTo>
                <a:lnTo>
                  <a:pt x="74950" y="55440"/>
                </a:lnTo>
                <a:lnTo>
                  <a:pt x="74820" y="55590"/>
                </a:lnTo>
                <a:lnTo>
                  <a:pt x="74790" y="55650"/>
                </a:lnTo>
                <a:lnTo>
                  <a:pt x="74750" y="55690"/>
                </a:lnTo>
                <a:lnTo>
                  <a:pt x="74700" y="55720"/>
                </a:lnTo>
                <a:lnTo>
                  <a:pt x="74660" y="55730"/>
                </a:lnTo>
                <a:lnTo>
                  <a:pt x="74630" y="55730"/>
                </a:lnTo>
                <a:lnTo>
                  <a:pt x="74630" y="55670"/>
                </a:lnTo>
                <a:lnTo>
                  <a:pt x="74620" y="55630"/>
                </a:lnTo>
                <a:lnTo>
                  <a:pt x="74620" y="55620"/>
                </a:lnTo>
                <a:lnTo>
                  <a:pt x="74620" y="55540"/>
                </a:lnTo>
                <a:lnTo>
                  <a:pt x="74590" y="55440"/>
                </a:lnTo>
                <a:lnTo>
                  <a:pt x="74560" y="55350"/>
                </a:lnTo>
                <a:lnTo>
                  <a:pt x="74500" y="55300"/>
                </a:lnTo>
                <a:lnTo>
                  <a:pt x="74370" y="55280"/>
                </a:lnTo>
                <a:lnTo>
                  <a:pt x="74300" y="55270"/>
                </a:lnTo>
                <a:lnTo>
                  <a:pt x="74250" y="55230"/>
                </a:lnTo>
                <a:lnTo>
                  <a:pt x="74180" y="55220"/>
                </a:lnTo>
                <a:lnTo>
                  <a:pt x="74120" y="55220"/>
                </a:lnTo>
                <a:lnTo>
                  <a:pt x="74060" y="55230"/>
                </a:lnTo>
                <a:lnTo>
                  <a:pt x="74000" y="55230"/>
                </a:lnTo>
                <a:lnTo>
                  <a:pt x="73920" y="55220"/>
                </a:lnTo>
                <a:lnTo>
                  <a:pt x="73840" y="55220"/>
                </a:lnTo>
                <a:lnTo>
                  <a:pt x="73780" y="55240"/>
                </a:lnTo>
                <a:lnTo>
                  <a:pt x="73770" y="55300"/>
                </a:lnTo>
                <a:lnTo>
                  <a:pt x="73760" y="55380"/>
                </a:lnTo>
                <a:lnTo>
                  <a:pt x="73750" y="55420"/>
                </a:lnTo>
                <a:lnTo>
                  <a:pt x="73700" y="55440"/>
                </a:lnTo>
                <a:lnTo>
                  <a:pt x="73690" y="55510"/>
                </a:lnTo>
                <a:lnTo>
                  <a:pt x="73670" y="55600"/>
                </a:lnTo>
                <a:lnTo>
                  <a:pt x="73630" y="55650"/>
                </a:lnTo>
                <a:lnTo>
                  <a:pt x="73570" y="55690"/>
                </a:lnTo>
                <a:lnTo>
                  <a:pt x="73520" y="55720"/>
                </a:lnTo>
                <a:lnTo>
                  <a:pt x="73480" y="55750"/>
                </a:lnTo>
                <a:lnTo>
                  <a:pt x="73460" y="55760"/>
                </a:lnTo>
                <a:lnTo>
                  <a:pt x="73310" y="55910"/>
                </a:lnTo>
                <a:lnTo>
                  <a:pt x="73270" y="55950"/>
                </a:lnTo>
                <a:lnTo>
                  <a:pt x="73210" y="56010"/>
                </a:lnTo>
                <a:lnTo>
                  <a:pt x="73140" y="56050"/>
                </a:lnTo>
                <a:lnTo>
                  <a:pt x="73130" y="56060"/>
                </a:lnTo>
                <a:lnTo>
                  <a:pt x="73040" y="56100"/>
                </a:lnTo>
                <a:lnTo>
                  <a:pt x="72980" y="56120"/>
                </a:lnTo>
                <a:lnTo>
                  <a:pt x="72930" y="56130"/>
                </a:lnTo>
                <a:lnTo>
                  <a:pt x="72880" y="56160"/>
                </a:lnTo>
                <a:lnTo>
                  <a:pt x="72820" y="56280"/>
                </a:lnTo>
                <a:lnTo>
                  <a:pt x="72780" y="56350"/>
                </a:lnTo>
                <a:lnTo>
                  <a:pt x="72730" y="56420"/>
                </a:lnTo>
                <a:lnTo>
                  <a:pt x="72660" y="56520"/>
                </a:lnTo>
                <a:lnTo>
                  <a:pt x="72610" y="56580"/>
                </a:lnTo>
                <a:lnTo>
                  <a:pt x="72530" y="56620"/>
                </a:lnTo>
                <a:lnTo>
                  <a:pt x="72470" y="56660"/>
                </a:lnTo>
                <a:lnTo>
                  <a:pt x="72460" y="56720"/>
                </a:lnTo>
                <a:lnTo>
                  <a:pt x="72480" y="56780"/>
                </a:lnTo>
                <a:lnTo>
                  <a:pt x="72510" y="56820"/>
                </a:lnTo>
                <a:lnTo>
                  <a:pt x="72500" y="56860"/>
                </a:lnTo>
                <a:lnTo>
                  <a:pt x="72450" y="56880"/>
                </a:lnTo>
                <a:lnTo>
                  <a:pt x="72400" y="56870"/>
                </a:lnTo>
                <a:lnTo>
                  <a:pt x="72360" y="56870"/>
                </a:lnTo>
                <a:lnTo>
                  <a:pt x="72330" y="56890"/>
                </a:lnTo>
                <a:lnTo>
                  <a:pt x="72320" y="56940"/>
                </a:lnTo>
                <a:lnTo>
                  <a:pt x="72240" y="56950"/>
                </a:lnTo>
                <a:lnTo>
                  <a:pt x="72160" y="56980"/>
                </a:lnTo>
                <a:lnTo>
                  <a:pt x="72090" y="57030"/>
                </a:lnTo>
                <a:lnTo>
                  <a:pt x="72120" y="57050"/>
                </a:lnTo>
                <a:lnTo>
                  <a:pt x="72130" y="57090"/>
                </a:lnTo>
                <a:lnTo>
                  <a:pt x="72080" y="57100"/>
                </a:lnTo>
                <a:lnTo>
                  <a:pt x="72040" y="57130"/>
                </a:lnTo>
                <a:lnTo>
                  <a:pt x="72020" y="57190"/>
                </a:lnTo>
                <a:lnTo>
                  <a:pt x="71970" y="57210"/>
                </a:lnTo>
                <a:lnTo>
                  <a:pt x="71920" y="57260"/>
                </a:lnTo>
                <a:lnTo>
                  <a:pt x="71920" y="57290"/>
                </a:lnTo>
                <a:lnTo>
                  <a:pt x="71900" y="57330"/>
                </a:lnTo>
                <a:lnTo>
                  <a:pt x="71860" y="57330"/>
                </a:lnTo>
                <a:lnTo>
                  <a:pt x="71870" y="57390"/>
                </a:lnTo>
                <a:lnTo>
                  <a:pt x="71890" y="57450"/>
                </a:lnTo>
                <a:lnTo>
                  <a:pt x="71890" y="57460"/>
                </a:lnTo>
                <a:lnTo>
                  <a:pt x="71890" y="57470"/>
                </a:lnTo>
                <a:lnTo>
                  <a:pt x="71930" y="57590"/>
                </a:lnTo>
                <a:lnTo>
                  <a:pt x="71940" y="57610"/>
                </a:lnTo>
                <a:lnTo>
                  <a:pt x="71970" y="57680"/>
                </a:lnTo>
                <a:lnTo>
                  <a:pt x="71970" y="57690"/>
                </a:lnTo>
                <a:lnTo>
                  <a:pt x="72020" y="57740"/>
                </a:lnTo>
                <a:lnTo>
                  <a:pt x="72090" y="57750"/>
                </a:lnTo>
                <a:lnTo>
                  <a:pt x="72130" y="57740"/>
                </a:lnTo>
                <a:lnTo>
                  <a:pt x="72150" y="57740"/>
                </a:lnTo>
                <a:lnTo>
                  <a:pt x="72160" y="57730"/>
                </a:lnTo>
                <a:lnTo>
                  <a:pt x="72160" y="57720"/>
                </a:lnTo>
                <a:lnTo>
                  <a:pt x="72290" y="57750"/>
                </a:lnTo>
                <a:lnTo>
                  <a:pt x="72290" y="57760"/>
                </a:lnTo>
                <a:lnTo>
                  <a:pt x="72310" y="57810"/>
                </a:lnTo>
                <a:lnTo>
                  <a:pt x="72270" y="57870"/>
                </a:lnTo>
                <a:lnTo>
                  <a:pt x="72240" y="57920"/>
                </a:lnTo>
                <a:lnTo>
                  <a:pt x="72270" y="57950"/>
                </a:lnTo>
                <a:lnTo>
                  <a:pt x="72290" y="57970"/>
                </a:lnTo>
                <a:lnTo>
                  <a:pt x="72290" y="58000"/>
                </a:lnTo>
                <a:lnTo>
                  <a:pt x="72250" y="58020"/>
                </a:lnTo>
                <a:lnTo>
                  <a:pt x="72230" y="58070"/>
                </a:lnTo>
                <a:lnTo>
                  <a:pt x="72210" y="58130"/>
                </a:lnTo>
                <a:lnTo>
                  <a:pt x="72200" y="58200"/>
                </a:lnTo>
                <a:lnTo>
                  <a:pt x="72160" y="58230"/>
                </a:lnTo>
                <a:lnTo>
                  <a:pt x="72100" y="58250"/>
                </a:lnTo>
                <a:lnTo>
                  <a:pt x="72070" y="58310"/>
                </a:lnTo>
                <a:lnTo>
                  <a:pt x="72070" y="58390"/>
                </a:lnTo>
                <a:lnTo>
                  <a:pt x="72120" y="58390"/>
                </a:lnTo>
                <a:lnTo>
                  <a:pt x="72150" y="58390"/>
                </a:lnTo>
                <a:lnTo>
                  <a:pt x="72210" y="58350"/>
                </a:lnTo>
                <a:lnTo>
                  <a:pt x="72230" y="58340"/>
                </a:lnTo>
                <a:lnTo>
                  <a:pt x="72260" y="58350"/>
                </a:lnTo>
                <a:lnTo>
                  <a:pt x="72300" y="58360"/>
                </a:lnTo>
                <a:lnTo>
                  <a:pt x="72340" y="58420"/>
                </a:lnTo>
                <a:lnTo>
                  <a:pt x="72350" y="58470"/>
                </a:lnTo>
                <a:lnTo>
                  <a:pt x="72330" y="58490"/>
                </a:lnTo>
                <a:lnTo>
                  <a:pt x="72300" y="58530"/>
                </a:lnTo>
                <a:lnTo>
                  <a:pt x="72250" y="58550"/>
                </a:lnTo>
                <a:lnTo>
                  <a:pt x="72230" y="58580"/>
                </a:lnTo>
                <a:lnTo>
                  <a:pt x="72280" y="58590"/>
                </a:lnTo>
                <a:lnTo>
                  <a:pt x="72300" y="58620"/>
                </a:lnTo>
                <a:lnTo>
                  <a:pt x="72310" y="58620"/>
                </a:lnTo>
                <a:lnTo>
                  <a:pt x="72300" y="58680"/>
                </a:lnTo>
                <a:lnTo>
                  <a:pt x="72260" y="58720"/>
                </a:lnTo>
                <a:lnTo>
                  <a:pt x="72230" y="58740"/>
                </a:lnTo>
                <a:lnTo>
                  <a:pt x="72190" y="58760"/>
                </a:lnTo>
                <a:lnTo>
                  <a:pt x="72210" y="58790"/>
                </a:lnTo>
                <a:lnTo>
                  <a:pt x="72240" y="58780"/>
                </a:lnTo>
                <a:lnTo>
                  <a:pt x="72250" y="58810"/>
                </a:lnTo>
                <a:lnTo>
                  <a:pt x="72260" y="58870"/>
                </a:lnTo>
                <a:lnTo>
                  <a:pt x="72260" y="58930"/>
                </a:lnTo>
                <a:lnTo>
                  <a:pt x="72270" y="58950"/>
                </a:lnTo>
                <a:lnTo>
                  <a:pt x="72280" y="58970"/>
                </a:lnTo>
                <a:lnTo>
                  <a:pt x="72210" y="59020"/>
                </a:lnTo>
                <a:lnTo>
                  <a:pt x="72150" y="59020"/>
                </a:lnTo>
                <a:lnTo>
                  <a:pt x="72090" y="59010"/>
                </a:lnTo>
                <a:lnTo>
                  <a:pt x="72070" y="59050"/>
                </a:lnTo>
                <a:lnTo>
                  <a:pt x="72100" y="59080"/>
                </a:lnTo>
                <a:lnTo>
                  <a:pt x="72120" y="59120"/>
                </a:lnTo>
                <a:lnTo>
                  <a:pt x="72090" y="59140"/>
                </a:lnTo>
                <a:lnTo>
                  <a:pt x="72070" y="59150"/>
                </a:lnTo>
                <a:lnTo>
                  <a:pt x="72050" y="59180"/>
                </a:lnTo>
                <a:lnTo>
                  <a:pt x="72020" y="59220"/>
                </a:lnTo>
                <a:lnTo>
                  <a:pt x="71990" y="59250"/>
                </a:lnTo>
                <a:lnTo>
                  <a:pt x="71960" y="59220"/>
                </a:lnTo>
                <a:lnTo>
                  <a:pt x="71920" y="59170"/>
                </a:lnTo>
                <a:lnTo>
                  <a:pt x="71890" y="59200"/>
                </a:lnTo>
                <a:lnTo>
                  <a:pt x="71890" y="59260"/>
                </a:lnTo>
                <a:lnTo>
                  <a:pt x="71910" y="59330"/>
                </a:lnTo>
                <a:lnTo>
                  <a:pt x="71850" y="59390"/>
                </a:lnTo>
                <a:lnTo>
                  <a:pt x="71840" y="59390"/>
                </a:lnTo>
                <a:lnTo>
                  <a:pt x="71780" y="59430"/>
                </a:lnTo>
                <a:lnTo>
                  <a:pt x="71750" y="59490"/>
                </a:lnTo>
                <a:lnTo>
                  <a:pt x="71710" y="59530"/>
                </a:lnTo>
                <a:lnTo>
                  <a:pt x="71670" y="59560"/>
                </a:lnTo>
                <a:lnTo>
                  <a:pt x="71630" y="59540"/>
                </a:lnTo>
                <a:lnTo>
                  <a:pt x="71570" y="59520"/>
                </a:lnTo>
                <a:lnTo>
                  <a:pt x="71510" y="59500"/>
                </a:lnTo>
                <a:lnTo>
                  <a:pt x="71470" y="59500"/>
                </a:lnTo>
                <a:lnTo>
                  <a:pt x="71430" y="59540"/>
                </a:lnTo>
                <a:lnTo>
                  <a:pt x="71340" y="59590"/>
                </a:lnTo>
                <a:lnTo>
                  <a:pt x="71240" y="59660"/>
                </a:lnTo>
                <a:lnTo>
                  <a:pt x="71180" y="59690"/>
                </a:lnTo>
                <a:lnTo>
                  <a:pt x="71170" y="59740"/>
                </a:lnTo>
                <a:lnTo>
                  <a:pt x="71190" y="59800"/>
                </a:lnTo>
                <a:lnTo>
                  <a:pt x="71220" y="59830"/>
                </a:lnTo>
                <a:lnTo>
                  <a:pt x="71240" y="59840"/>
                </a:lnTo>
                <a:lnTo>
                  <a:pt x="71320" y="59880"/>
                </a:lnTo>
                <a:lnTo>
                  <a:pt x="71320" y="59920"/>
                </a:lnTo>
                <a:lnTo>
                  <a:pt x="71320" y="59950"/>
                </a:lnTo>
                <a:lnTo>
                  <a:pt x="71320" y="59980"/>
                </a:lnTo>
                <a:lnTo>
                  <a:pt x="71310" y="60020"/>
                </a:lnTo>
                <a:lnTo>
                  <a:pt x="71300" y="60060"/>
                </a:lnTo>
                <a:lnTo>
                  <a:pt x="71260" y="60100"/>
                </a:lnTo>
                <a:lnTo>
                  <a:pt x="71240" y="60130"/>
                </a:lnTo>
                <a:lnTo>
                  <a:pt x="71220" y="60130"/>
                </a:lnTo>
                <a:lnTo>
                  <a:pt x="71160" y="60110"/>
                </a:lnTo>
                <a:lnTo>
                  <a:pt x="71170" y="60150"/>
                </a:lnTo>
                <a:lnTo>
                  <a:pt x="71190" y="60190"/>
                </a:lnTo>
                <a:lnTo>
                  <a:pt x="71180" y="60230"/>
                </a:lnTo>
                <a:lnTo>
                  <a:pt x="71100" y="60250"/>
                </a:lnTo>
                <a:lnTo>
                  <a:pt x="71060" y="60270"/>
                </a:lnTo>
                <a:lnTo>
                  <a:pt x="71060" y="60300"/>
                </a:lnTo>
                <a:lnTo>
                  <a:pt x="71070" y="60340"/>
                </a:lnTo>
                <a:lnTo>
                  <a:pt x="71090" y="60390"/>
                </a:lnTo>
                <a:lnTo>
                  <a:pt x="71070" y="60420"/>
                </a:lnTo>
                <a:lnTo>
                  <a:pt x="71020" y="60400"/>
                </a:lnTo>
                <a:lnTo>
                  <a:pt x="70980" y="60390"/>
                </a:lnTo>
                <a:lnTo>
                  <a:pt x="70900" y="60390"/>
                </a:lnTo>
                <a:lnTo>
                  <a:pt x="70830" y="60440"/>
                </a:lnTo>
                <a:lnTo>
                  <a:pt x="70830" y="60490"/>
                </a:lnTo>
                <a:lnTo>
                  <a:pt x="70820" y="60570"/>
                </a:lnTo>
                <a:lnTo>
                  <a:pt x="70790" y="60650"/>
                </a:lnTo>
                <a:lnTo>
                  <a:pt x="70770" y="60720"/>
                </a:lnTo>
                <a:lnTo>
                  <a:pt x="70740" y="60790"/>
                </a:lnTo>
                <a:lnTo>
                  <a:pt x="70740" y="60840"/>
                </a:lnTo>
                <a:lnTo>
                  <a:pt x="70730" y="60890"/>
                </a:lnTo>
                <a:lnTo>
                  <a:pt x="70690" y="60930"/>
                </a:lnTo>
                <a:lnTo>
                  <a:pt x="70650" y="60950"/>
                </a:lnTo>
                <a:lnTo>
                  <a:pt x="70620" y="60980"/>
                </a:lnTo>
                <a:lnTo>
                  <a:pt x="70600" y="61010"/>
                </a:lnTo>
                <a:lnTo>
                  <a:pt x="70600" y="61040"/>
                </a:lnTo>
                <a:lnTo>
                  <a:pt x="70600" y="61100"/>
                </a:lnTo>
                <a:lnTo>
                  <a:pt x="70570" y="61140"/>
                </a:lnTo>
                <a:lnTo>
                  <a:pt x="70580" y="61170"/>
                </a:lnTo>
                <a:lnTo>
                  <a:pt x="70590" y="61190"/>
                </a:lnTo>
                <a:lnTo>
                  <a:pt x="70590" y="61210"/>
                </a:lnTo>
                <a:lnTo>
                  <a:pt x="70580" y="61230"/>
                </a:lnTo>
                <a:lnTo>
                  <a:pt x="70570" y="61280"/>
                </a:lnTo>
                <a:lnTo>
                  <a:pt x="70550" y="61350"/>
                </a:lnTo>
                <a:lnTo>
                  <a:pt x="70590" y="61400"/>
                </a:lnTo>
                <a:lnTo>
                  <a:pt x="70560" y="61450"/>
                </a:lnTo>
                <a:lnTo>
                  <a:pt x="70500" y="61450"/>
                </a:lnTo>
                <a:lnTo>
                  <a:pt x="70470" y="61430"/>
                </a:lnTo>
                <a:lnTo>
                  <a:pt x="70440" y="61440"/>
                </a:lnTo>
                <a:lnTo>
                  <a:pt x="70450" y="61490"/>
                </a:lnTo>
                <a:lnTo>
                  <a:pt x="70420" y="61510"/>
                </a:lnTo>
                <a:lnTo>
                  <a:pt x="70370" y="61510"/>
                </a:lnTo>
                <a:lnTo>
                  <a:pt x="70360" y="61560"/>
                </a:lnTo>
                <a:lnTo>
                  <a:pt x="70320" y="61620"/>
                </a:lnTo>
                <a:lnTo>
                  <a:pt x="70280" y="61640"/>
                </a:lnTo>
                <a:lnTo>
                  <a:pt x="70300" y="61710"/>
                </a:lnTo>
                <a:lnTo>
                  <a:pt x="70340" y="61760"/>
                </a:lnTo>
                <a:lnTo>
                  <a:pt x="70350" y="61770"/>
                </a:lnTo>
                <a:lnTo>
                  <a:pt x="70370" y="61830"/>
                </a:lnTo>
                <a:lnTo>
                  <a:pt x="70410" y="61870"/>
                </a:lnTo>
                <a:lnTo>
                  <a:pt x="70420" y="61910"/>
                </a:lnTo>
                <a:lnTo>
                  <a:pt x="70420" y="61920"/>
                </a:lnTo>
                <a:lnTo>
                  <a:pt x="70410" y="61980"/>
                </a:lnTo>
                <a:lnTo>
                  <a:pt x="70410" y="61990"/>
                </a:lnTo>
                <a:lnTo>
                  <a:pt x="70380" y="62010"/>
                </a:lnTo>
                <a:lnTo>
                  <a:pt x="70330" y="62000"/>
                </a:lnTo>
                <a:lnTo>
                  <a:pt x="70310" y="62020"/>
                </a:lnTo>
                <a:lnTo>
                  <a:pt x="70270" y="62020"/>
                </a:lnTo>
                <a:lnTo>
                  <a:pt x="70270" y="62000"/>
                </a:lnTo>
                <a:lnTo>
                  <a:pt x="70230" y="62000"/>
                </a:lnTo>
                <a:lnTo>
                  <a:pt x="70180" y="62020"/>
                </a:lnTo>
                <a:lnTo>
                  <a:pt x="70170" y="62080"/>
                </a:lnTo>
                <a:lnTo>
                  <a:pt x="70190" y="62110"/>
                </a:lnTo>
                <a:lnTo>
                  <a:pt x="70220" y="62140"/>
                </a:lnTo>
                <a:lnTo>
                  <a:pt x="70230" y="62140"/>
                </a:lnTo>
                <a:lnTo>
                  <a:pt x="70270" y="62180"/>
                </a:lnTo>
                <a:lnTo>
                  <a:pt x="70300" y="62240"/>
                </a:lnTo>
                <a:lnTo>
                  <a:pt x="70320" y="62300"/>
                </a:lnTo>
                <a:lnTo>
                  <a:pt x="70320" y="62320"/>
                </a:lnTo>
                <a:lnTo>
                  <a:pt x="70320" y="62330"/>
                </a:lnTo>
                <a:lnTo>
                  <a:pt x="70310" y="62380"/>
                </a:lnTo>
                <a:lnTo>
                  <a:pt x="70270" y="62370"/>
                </a:lnTo>
                <a:lnTo>
                  <a:pt x="70210" y="62320"/>
                </a:lnTo>
                <a:lnTo>
                  <a:pt x="70190" y="62280"/>
                </a:lnTo>
                <a:lnTo>
                  <a:pt x="70150" y="62310"/>
                </a:lnTo>
                <a:lnTo>
                  <a:pt x="70120" y="62370"/>
                </a:lnTo>
                <a:lnTo>
                  <a:pt x="70100" y="62410"/>
                </a:lnTo>
                <a:lnTo>
                  <a:pt x="70070" y="62420"/>
                </a:lnTo>
                <a:lnTo>
                  <a:pt x="70030" y="62430"/>
                </a:lnTo>
                <a:lnTo>
                  <a:pt x="70030" y="62460"/>
                </a:lnTo>
                <a:lnTo>
                  <a:pt x="70020" y="62490"/>
                </a:lnTo>
                <a:lnTo>
                  <a:pt x="70000" y="62530"/>
                </a:lnTo>
                <a:lnTo>
                  <a:pt x="70010" y="62570"/>
                </a:lnTo>
                <a:lnTo>
                  <a:pt x="70050" y="62580"/>
                </a:lnTo>
                <a:lnTo>
                  <a:pt x="70060" y="62600"/>
                </a:lnTo>
                <a:lnTo>
                  <a:pt x="70050" y="62660"/>
                </a:lnTo>
                <a:lnTo>
                  <a:pt x="70010" y="62720"/>
                </a:lnTo>
                <a:lnTo>
                  <a:pt x="69970" y="62770"/>
                </a:lnTo>
                <a:lnTo>
                  <a:pt x="69930" y="62780"/>
                </a:lnTo>
                <a:lnTo>
                  <a:pt x="69900" y="62800"/>
                </a:lnTo>
                <a:lnTo>
                  <a:pt x="69870" y="62850"/>
                </a:lnTo>
                <a:lnTo>
                  <a:pt x="69880" y="62890"/>
                </a:lnTo>
                <a:lnTo>
                  <a:pt x="69940" y="62890"/>
                </a:lnTo>
                <a:lnTo>
                  <a:pt x="69930" y="62910"/>
                </a:lnTo>
                <a:lnTo>
                  <a:pt x="69880" y="62920"/>
                </a:lnTo>
                <a:lnTo>
                  <a:pt x="69830" y="62950"/>
                </a:lnTo>
                <a:lnTo>
                  <a:pt x="69830" y="62980"/>
                </a:lnTo>
                <a:lnTo>
                  <a:pt x="69850" y="63010"/>
                </a:lnTo>
                <a:lnTo>
                  <a:pt x="69840" y="63060"/>
                </a:lnTo>
                <a:lnTo>
                  <a:pt x="69810" y="63100"/>
                </a:lnTo>
                <a:lnTo>
                  <a:pt x="69760" y="63100"/>
                </a:lnTo>
                <a:lnTo>
                  <a:pt x="69690" y="63090"/>
                </a:lnTo>
                <a:lnTo>
                  <a:pt x="69650" y="63150"/>
                </a:lnTo>
                <a:lnTo>
                  <a:pt x="69590" y="63230"/>
                </a:lnTo>
                <a:lnTo>
                  <a:pt x="69580" y="63260"/>
                </a:lnTo>
                <a:lnTo>
                  <a:pt x="69530" y="63350"/>
                </a:lnTo>
                <a:lnTo>
                  <a:pt x="69470" y="63380"/>
                </a:lnTo>
                <a:lnTo>
                  <a:pt x="69440" y="63420"/>
                </a:lnTo>
                <a:lnTo>
                  <a:pt x="69470" y="63450"/>
                </a:lnTo>
                <a:lnTo>
                  <a:pt x="69430" y="63480"/>
                </a:lnTo>
                <a:lnTo>
                  <a:pt x="69390" y="63510"/>
                </a:lnTo>
                <a:lnTo>
                  <a:pt x="69420" y="63550"/>
                </a:lnTo>
                <a:lnTo>
                  <a:pt x="69510" y="63550"/>
                </a:lnTo>
                <a:lnTo>
                  <a:pt x="69550" y="63580"/>
                </a:lnTo>
                <a:lnTo>
                  <a:pt x="69570" y="63590"/>
                </a:lnTo>
                <a:lnTo>
                  <a:pt x="69570" y="63640"/>
                </a:lnTo>
                <a:lnTo>
                  <a:pt x="69570" y="63650"/>
                </a:lnTo>
                <a:lnTo>
                  <a:pt x="69530" y="63700"/>
                </a:lnTo>
                <a:lnTo>
                  <a:pt x="69480" y="63720"/>
                </a:lnTo>
                <a:lnTo>
                  <a:pt x="69450" y="63780"/>
                </a:lnTo>
                <a:lnTo>
                  <a:pt x="69440" y="63850"/>
                </a:lnTo>
                <a:lnTo>
                  <a:pt x="69450" y="63900"/>
                </a:lnTo>
                <a:lnTo>
                  <a:pt x="69480" y="63990"/>
                </a:lnTo>
                <a:lnTo>
                  <a:pt x="69520" y="64060"/>
                </a:lnTo>
                <a:lnTo>
                  <a:pt x="69500" y="64080"/>
                </a:lnTo>
                <a:lnTo>
                  <a:pt x="69410" y="64020"/>
                </a:lnTo>
                <a:lnTo>
                  <a:pt x="69130" y="63920"/>
                </a:lnTo>
                <a:lnTo>
                  <a:pt x="69050" y="63840"/>
                </a:lnTo>
                <a:lnTo>
                  <a:pt x="69000" y="63710"/>
                </a:lnTo>
                <a:lnTo>
                  <a:pt x="68900" y="63670"/>
                </a:lnTo>
                <a:lnTo>
                  <a:pt x="68870" y="63660"/>
                </a:lnTo>
                <a:lnTo>
                  <a:pt x="68820" y="63650"/>
                </a:lnTo>
                <a:lnTo>
                  <a:pt x="68770" y="63700"/>
                </a:lnTo>
                <a:lnTo>
                  <a:pt x="68700" y="63760"/>
                </a:lnTo>
                <a:lnTo>
                  <a:pt x="68610" y="63910"/>
                </a:lnTo>
                <a:lnTo>
                  <a:pt x="68520" y="63950"/>
                </a:lnTo>
                <a:lnTo>
                  <a:pt x="68390" y="64090"/>
                </a:lnTo>
                <a:lnTo>
                  <a:pt x="68240" y="64120"/>
                </a:lnTo>
                <a:lnTo>
                  <a:pt x="68120" y="64180"/>
                </a:lnTo>
                <a:lnTo>
                  <a:pt x="68070" y="64160"/>
                </a:lnTo>
                <a:lnTo>
                  <a:pt x="67960" y="64020"/>
                </a:lnTo>
                <a:lnTo>
                  <a:pt x="67890" y="63980"/>
                </a:lnTo>
                <a:lnTo>
                  <a:pt x="67860" y="63960"/>
                </a:lnTo>
                <a:lnTo>
                  <a:pt x="67720" y="63930"/>
                </a:lnTo>
                <a:lnTo>
                  <a:pt x="67400" y="63850"/>
                </a:lnTo>
                <a:lnTo>
                  <a:pt x="67330" y="63830"/>
                </a:lnTo>
                <a:lnTo>
                  <a:pt x="66840" y="63710"/>
                </a:lnTo>
                <a:lnTo>
                  <a:pt x="66660" y="63140"/>
                </a:lnTo>
                <a:lnTo>
                  <a:pt x="66660" y="63060"/>
                </a:lnTo>
                <a:lnTo>
                  <a:pt x="66610" y="62890"/>
                </a:lnTo>
                <a:lnTo>
                  <a:pt x="66570" y="62780"/>
                </a:lnTo>
                <a:lnTo>
                  <a:pt x="66550" y="62750"/>
                </a:lnTo>
                <a:lnTo>
                  <a:pt x="66440" y="62640"/>
                </a:lnTo>
                <a:lnTo>
                  <a:pt x="66380" y="62670"/>
                </a:lnTo>
                <a:lnTo>
                  <a:pt x="66150" y="62660"/>
                </a:lnTo>
                <a:lnTo>
                  <a:pt x="66070" y="62630"/>
                </a:lnTo>
                <a:lnTo>
                  <a:pt x="65970" y="62610"/>
                </a:lnTo>
                <a:lnTo>
                  <a:pt x="65910" y="62550"/>
                </a:lnTo>
                <a:lnTo>
                  <a:pt x="65860" y="62480"/>
                </a:lnTo>
                <a:lnTo>
                  <a:pt x="65720" y="62410"/>
                </a:lnTo>
                <a:lnTo>
                  <a:pt x="65490" y="62270"/>
                </a:lnTo>
                <a:lnTo>
                  <a:pt x="65390" y="62250"/>
                </a:lnTo>
                <a:lnTo>
                  <a:pt x="65180" y="62300"/>
                </a:lnTo>
                <a:lnTo>
                  <a:pt x="65180" y="62430"/>
                </a:lnTo>
                <a:lnTo>
                  <a:pt x="65100" y="62490"/>
                </a:lnTo>
                <a:lnTo>
                  <a:pt x="65050" y="62580"/>
                </a:lnTo>
                <a:lnTo>
                  <a:pt x="64970" y="62710"/>
                </a:lnTo>
                <a:lnTo>
                  <a:pt x="64890" y="62730"/>
                </a:lnTo>
                <a:lnTo>
                  <a:pt x="64770" y="62550"/>
                </a:lnTo>
                <a:lnTo>
                  <a:pt x="64690" y="62400"/>
                </a:lnTo>
                <a:lnTo>
                  <a:pt x="64580" y="62350"/>
                </a:lnTo>
                <a:lnTo>
                  <a:pt x="64530" y="62200"/>
                </a:lnTo>
                <a:lnTo>
                  <a:pt x="64390" y="62100"/>
                </a:lnTo>
                <a:lnTo>
                  <a:pt x="64100" y="61790"/>
                </a:lnTo>
                <a:lnTo>
                  <a:pt x="64050" y="61700"/>
                </a:lnTo>
                <a:lnTo>
                  <a:pt x="63990" y="61390"/>
                </a:lnTo>
                <a:lnTo>
                  <a:pt x="63910" y="61330"/>
                </a:lnTo>
                <a:lnTo>
                  <a:pt x="63740" y="61130"/>
                </a:lnTo>
                <a:lnTo>
                  <a:pt x="63520" y="60960"/>
                </a:lnTo>
                <a:lnTo>
                  <a:pt x="63480" y="60960"/>
                </a:lnTo>
                <a:lnTo>
                  <a:pt x="63460" y="60970"/>
                </a:lnTo>
                <a:lnTo>
                  <a:pt x="63420" y="61000"/>
                </a:lnTo>
                <a:lnTo>
                  <a:pt x="63240" y="61000"/>
                </a:lnTo>
                <a:lnTo>
                  <a:pt x="63150" y="60940"/>
                </a:lnTo>
                <a:lnTo>
                  <a:pt x="63080" y="60960"/>
                </a:lnTo>
                <a:lnTo>
                  <a:pt x="62750" y="60890"/>
                </a:lnTo>
                <a:lnTo>
                  <a:pt x="62590" y="60930"/>
                </a:lnTo>
                <a:lnTo>
                  <a:pt x="62440" y="60970"/>
                </a:lnTo>
                <a:lnTo>
                  <a:pt x="62260" y="60990"/>
                </a:lnTo>
                <a:lnTo>
                  <a:pt x="62150" y="60930"/>
                </a:lnTo>
                <a:lnTo>
                  <a:pt x="61930" y="60900"/>
                </a:lnTo>
                <a:lnTo>
                  <a:pt x="61860" y="60900"/>
                </a:lnTo>
                <a:lnTo>
                  <a:pt x="61820" y="60910"/>
                </a:lnTo>
                <a:lnTo>
                  <a:pt x="61640" y="61000"/>
                </a:lnTo>
                <a:lnTo>
                  <a:pt x="61560" y="61020"/>
                </a:lnTo>
                <a:lnTo>
                  <a:pt x="61480" y="61070"/>
                </a:lnTo>
                <a:lnTo>
                  <a:pt x="61360" y="61090"/>
                </a:lnTo>
                <a:lnTo>
                  <a:pt x="61200" y="61190"/>
                </a:lnTo>
                <a:lnTo>
                  <a:pt x="61130" y="61230"/>
                </a:lnTo>
                <a:lnTo>
                  <a:pt x="61030" y="61260"/>
                </a:lnTo>
                <a:lnTo>
                  <a:pt x="60910" y="61290"/>
                </a:lnTo>
                <a:lnTo>
                  <a:pt x="60810" y="61370"/>
                </a:lnTo>
                <a:lnTo>
                  <a:pt x="60690" y="61460"/>
                </a:lnTo>
                <a:lnTo>
                  <a:pt x="60680" y="61470"/>
                </a:lnTo>
                <a:lnTo>
                  <a:pt x="60570" y="61590"/>
                </a:lnTo>
                <a:lnTo>
                  <a:pt x="60350" y="61760"/>
                </a:lnTo>
                <a:lnTo>
                  <a:pt x="60230" y="61800"/>
                </a:lnTo>
                <a:lnTo>
                  <a:pt x="60140" y="61840"/>
                </a:lnTo>
                <a:lnTo>
                  <a:pt x="60060" y="61940"/>
                </a:lnTo>
                <a:lnTo>
                  <a:pt x="59980" y="62060"/>
                </a:lnTo>
                <a:lnTo>
                  <a:pt x="59860" y="62230"/>
                </a:lnTo>
                <a:lnTo>
                  <a:pt x="59780" y="62310"/>
                </a:lnTo>
                <a:lnTo>
                  <a:pt x="59760" y="62310"/>
                </a:lnTo>
                <a:lnTo>
                  <a:pt x="59730" y="62310"/>
                </a:lnTo>
                <a:lnTo>
                  <a:pt x="59690" y="62270"/>
                </a:lnTo>
                <a:lnTo>
                  <a:pt x="59690" y="62210"/>
                </a:lnTo>
                <a:lnTo>
                  <a:pt x="59520" y="62060"/>
                </a:lnTo>
                <a:lnTo>
                  <a:pt x="59400" y="61990"/>
                </a:lnTo>
                <a:lnTo>
                  <a:pt x="59380" y="61940"/>
                </a:lnTo>
                <a:lnTo>
                  <a:pt x="59360" y="61900"/>
                </a:lnTo>
                <a:lnTo>
                  <a:pt x="59270" y="61690"/>
                </a:lnTo>
                <a:lnTo>
                  <a:pt x="59240" y="61620"/>
                </a:lnTo>
                <a:lnTo>
                  <a:pt x="59170" y="61510"/>
                </a:lnTo>
                <a:lnTo>
                  <a:pt x="58970" y="61430"/>
                </a:lnTo>
                <a:lnTo>
                  <a:pt x="58830" y="61260"/>
                </a:lnTo>
                <a:lnTo>
                  <a:pt x="58660" y="61090"/>
                </a:lnTo>
                <a:lnTo>
                  <a:pt x="58540" y="60980"/>
                </a:lnTo>
                <a:lnTo>
                  <a:pt x="58520" y="60970"/>
                </a:lnTo>
                <a:lnTo>
                  <a:pt x="58450" y="60860"/>
                </a:lnTo>
                <a:lnTo>
                  <a:pt x="58430" y="60830"/>
                </a:lnTo>
                <a:lnTo>
                  <a:pt x="58360" y="60700"/>
                </a:lnTo>
                <a:lnTo>
                  <a:pt x="58310" y="60650"/>
                </a:lnTo>
                <a:lnTo>
                  <a:pt x="58250" y="60580"/>
                </a:lnTo>
                <a:lnTo>
                  <a:pt x="58060" y="60520"/>
                </a:lnTo>
                <a:lnTo>
                  <a:pt x="57990" y="60550"/>
                </a:lnTo>
                <a:lnTo>
                  <a:pt x="57810" y="60420"/>
                </a:lnTo>
                <a:lnTo>
                  <a:pt x="57750" y="60330"/>
                </a:lnTo>
                <a:lnTo>
                  <a:pt x="57650" y="60280"/>
                </a:lnTo>
                <a:lnTo>
                  <a:pt x="57450" y="60170"/>
                </a:lnTo>
                <a:lnTo>
                  <a:pt x="57380" y="60190"/>
                </a:lnTo>
                <a:lnTo>
                  <a:pt x="57320" y="60200"/>
                </a:lnTo>
                <a:lnTo>
                  <a:pt x="57270" y="60200"/>
                </a:lnTo>
                <a:lnTo>
                  <a:pt x="57280" y="60120"/>
                </a:lnTo>
                <a:lnTo>
                  <a:pt x="57250" y="60070"/>
                </a:lnTo>
                <a:lnTo>
                  <a:pt x="57230" y="60030"/>
                </a:lnTo>
                <a:lnTo>
                  <a:pt x="57240" y="59970"/>
                </a:lnTo>
                <a:lnTo>
                  <a:pt x="57220" y="59830"/>
                </a:lnTo>
                <a:lnTo>
                  <a:pt x="57250" y="59800"/>
                </a:lnTo>
                <a:lnTo>
                  <a:pt x="57260" y="59790"/>
                </a:lnTo>
                <a:lnTo>
                  <a:pt x="57290" y="59750"/>
                </a:lnTo>
                <a:lnTo>
                  <a:pt x="57300" y="59710"/>
                </a:lnTo>
                <a:lnTo>
                  <a:pt x="57280" y="59610"/>
                </a:lnTo>
                <a:lnTo>
                  <a:pt x="57300" y="59560"/>
                </a:lnTo>
                <a:lnTo>
                  <a:pt x="57350" y="59500"/>
                </a:lnTo>
                <a:lnTo>
                  <a:pt x="57370" y="59420"/>
                </a:lnTo>
                <a:lnTo>
                  <a:pt x="57410" y="59400"/>
                </a:lnTo>
                <a:lnTo>
                  <a:pt x="57440" y="59370"/>
                </a:lnTo>
                <a:lnTo>
                  <a:pt x="57450" y="59360"/>
                </a:lnTo>
                <a:lnTo>
                  <a:pt x="57500" y="59320"/>
                </a:lnTo>
                <a:lnTo>
                  <a:pt x="57550" y="59240"/>
                </a:lnTo>
                <a:lnTo>
                  <a:pt x="57550" y="59130"/>
                </a:lnTo>
                <a:lnTo>
                  <a:pt x="57550" y="59110"/>
                </a:lnTo>
                <a:lnTo>
                  <a:pt x="57530" y="59090"/>
                </a:lnTo>
                <a:lnTo>
                  <a:pt x="57520" y="59080"/>
                </a:lnTo>
                <a:lnTo>
                  <a:pt x="57490" y="59040"/>
                </a:lnTo>
                <a:lnTo>
                  <a:pt x="57490" y="59020"/>
                </a:lnTo>
                <a:lnTo>
                  <a:pt x="57500" y="58970"/>
                </a:lnTo>
                <a:lnTo>
                  <a:pt x="57540" y="58880"/>
                </a:lnTo>
                <a:lnTo>
                  <a:pt x="57530" y="58820"/>
                </a:lnTo>
                <a:lnTo>
                  <a:pt x="57520" y="58800"/>
                </a:lnTo>
                <a:lnTo>
                  <a:pt x="57520" y="58740"/>
                </a:lnTo>
                <a:lnTo>
                  <a:pt x="57520" y="58730"/>
                </a:lnTo>
                <a:lnTo>
                  <a:pt x="57540" y="58680"/>
                </a:lnTo>
                <a:lnTo>
                  <a:pt x="57540" y="58630"/>
                </a:lnTo>
                <a:lnTo>
                  <a:pt x="57530" y="58550"/>
                </a:lnTo>
                <a:lnTo>
                  <a:pt x="57510" y="58530"/>
                </a:lnTo>
                <a:lnTo>
                  <a:pt x="57450" y="58510"/>
                </a:lnTo>
                <a:lnTo>
                  <a:pt x="57380" y="58500"/>
                </a:lnTo>
                <a:lnTo>
                  <a:pt x="57380" y="58470"/>
                </a:lnTo>
                <a:lnTo>
                  <a:pt x="57440" y="58390"/>
                </a:lnTo>
                <a:lnTo>
                  <a:pt x="57430" y="58360"/>
                </a:lnTo>
                <a:lnTo>
                  <a:pt x="57420" y="58350"/>
                </a:lnTo>
                <a:lnTo>
                  <a:pt x="57360" y="58360"/>
                </a:lnTo>
                <a:lnTo>
                  <a:pt x="57320" y="58340"/>
                </a:lnTo>
                <a:lnTo>
                  <a:pt x="57280" y="58330"/>
                </a:lnTo>
                <a:lnTo>
                  <a:pt x="57260" y="58290"/>
                </a:lnTo>
                <a:lnTo>
                  <a:pt x="57250" y="58230"/>
                </a:lnTo>
                <a:lnTo>
                  <a:pt x="57230" y="58170"/>
                </a:lnTo>
                <a:lnTo>
                  <a:pt x="57180" y="58110"/>
                </a:lnTo>
                <a:lnTo>
                  <a:pt x="57120" y="58050"/>
                </a:lnTo>
                <a:lnTo>
                  <a:pt x="57140" y="57990"/>
                </a:lnTo>
                <a:lnTo>
                  <a:pt x="57160" y="57950"/>
                </a:lnTo>
                <a:lnTo>
                  <a:pt x="57160" y="57880"/>
                </a:lnTo>
                <a:lnTo>
                  <a:pt x="57170" y="57850"/>
                </a:lnTo>
                <a:lnTo>
                  <a:pt x="57170" y="57780"/>
                </a:lnTo>
                <a:lnTo>
                  <a:pt x="57210" y="57740"/>
                </a:lnTo>
                <a:lnTo>
                  <a:pt x="57180" y="57690"/>
                </a:lnTo>
                <a:lnTo>
                  <a:pt x="57150" y="57680"/>
                </a:lnTo>
                <a:lnTo>
                  <a:pt x="57100" y="57660"/>
                </a:lnTo>
                <a:lnTo>
                  <a:pt x="57060" y="57620"/>
                </a:lnTo>
                <a:lnTo>
                  <a:pt x="57050" y="57560"/>
                </a:lnTo>
                <a:lnTo>
                  <a:pt x="57030" y="57500"/>
                </a:lnTo>
                <a:lnTo>
                  <a:pt x="56980" y="57430"/>
                </a:lnTo>
                <a:lnTo>
                  <a:pt x="56960" y="57410"/>
                </a:lnTo>
                <a:lnTo>
                  <a:pt x="56950" y="57400"/>
                </a:lnTo>
                <a:lnTo>
                  <a:pt x="56880" y="57330"/>
                </a:lnTo>
                <a:lnTo>
                  <a:pt x="56820" y="57290"/>
                </a:lnTo>
                <a:lnTo>
                  <a:pt x="56810" y="57260"/>
                </a:lnTo>
                <a:lnTo>
                  <a:pt x="56800" y="57230"/>
                </a:lnTo>
                <a:lnTo>
                  <a:pt x="56800" y="57210"/>
                </a:lnTo>
                <a:lnTo>
                  <a:pt x="56790" y="57190"/>
                </a:lnTo>
                <a:lnTo>
                  <a:pt x="56790" y="57160"/>
                </a:lnTo>
                <a:lnTo>
                  <a:pt x="56800" y="57100"/>
                </a:lnTo>
                <a:lnTo>
                  <a:pt x="56790" y="57080"/>
                </a:lnTo>
                <a:lnTo>
                  <a:pt x="56760" y="57040"/>
                </a:lnTo>
                <a:lnTo>
                  <a:pt x="56690" y="57000"/>
                </a:lnTo>
                <a:lnTo>
                  <a:pt x="56640" y="56930"/>
                </a:lnTo>
                <a:lnTo>
                  <a:pt x="56650" y="56920"/>
                </a:lnTo>
                <a:lnTo>
                  <a:pt x="56680" y="56880"/>
                </a:lnTo>
                <a:lnTo>
                  <a:pt x="56650" y="56800"/>
                </a:lnTo>
                <a:lnTo>
                  <a:pt x="56600" y="56750"/>
                </a:lnTo>
                <a:lnTo>
                  <a:pt x="56580" y="56680"/>
                </a:lnTo>
                <a:lnTo>
                  <a:pt x="56570" y="56630"/>
                </a:lnTo>
                <a:lnTo>
                  <a:pt x="56540" y="56580"/>
                </a:lnTo>
                <a:lnTo>
                  <a:pt x="56540" y="56560"/>
                </a:lnTo>
                <a:lnTo>
                  <a:pt x="56560" y="56510"/>
                </a:lnTo>
                <a:lnTo>
                  <a:pt x="56560" y="56440"/>
                </a:lnTo>
                <a:lnTo>
                  <a:pt x="56540" y="56400"/>
                </a:lnTo>
                <a:lnTo>
                  <a:pt x="56570" y="56370"/>
                </a:lnTo>
                <a:lnTo>
                  <a:pt x="56600" y="56340"/>
                </a:lnTo>
                <a:lnTo>
                  <a:pt x="56600" y="56300"/>
                </a:lnTo>
                <a:lnTo>
                  <a:pt x="56540" y="56310"/>
                </a:lnTo>
                <a:lnTo>
                  <a:pt x="56540" y="56280"/>
                </a:lnTo>
                <a:lnTo>
                  <a:pt x="56590" y="56240"/>
                </a:lnTo>
                <a:lnTo>
                  <a:pt x="56630" y="56210"/>
                </a:lnTo>
                <a:lnTo>
                  <a:pt x="56730" y="56150"/>
                </a:lnTo>
                <a:lnTo>
                  <a:pt x="56740" y="56060"/>
                </a:lnTo>
                <a:lnTo>
                  <a:pt x="56690" y="56010"/>
                </a:lnTo>
                <a:lnTo>
                  <a:pt x="56660" y="55990"/>
                </a:lnTo>
                <a:lnTo>
                  <a:pt x="56670" y="55880"/>
                </a:lnTo>
                <a:lnTo>
                  <a:pt x="56600" y="55800"/>
                </a:lnTo>
                <a:lnTo>
                  <a:pt x="56550" y="55760"/>
                </a:lnTo>
                <a:lnTo>
                  <a:pt x="56520" y="55750"/>
                </a:lnTo>
                <a:lnTo>
                  <a:pt x="56490" y="55640"/>
                </a:lnTo>
                <a:lnTo>
                  <a:pt x="56480" y="55620"/>
                </a:lnTo>
                <a:lnTo>
                  <a:pt x="56480" y="55610"/>
                </a:lnTo>
                <a:lnTo>
                  <a:pt x="56420" y="55570"/>
                </a:lnTo>
                <a:lnTo>
                  <a:pt x="56370" y="55510"/>
                </a:lnTo>
                <a:lnTo>
                  <a:pt x="56270" y="55430"/>
                </a:lnTo>
                <a:lnTo>
                  <a:pt x="56220" y="55450"/>
                </a:lnTo>
                <a:lnTo>
                  <a:pt x="56170" y="55420"/>
                </a:lnTo>
                <a:lnTo>
                  <a:pt x="56150" y="55360"/>
                </a:lnTo>
                <a:lnTo>
                  <a:pt x="56110" y="55330"/>
                </a:lnTo>
                <a:lnTo>
                  <a:pt x="56090" y="55280"/>
                </a:lnTo>
                <a:lnTo>
                  <a:pt x="56080" y="55270"/>
                </a:lnTo>
                <a:lnTo>
                  <a:pt x="56110" y="55260"/>
                </a:lnTo>
                <a:lnTo>
                  <a:pt x="56140" y="55240"/>
                </a:lnTo>
                <a:lnTo>
                  <a:pt x="56150" y="55160"/>
                </a:lnTo>
                <a:lnTo>
                  <a:pt x="55990" y="54920"/>
                </a:lnTo>
                <a:lnTo>
                  <a:pt x="56000" y="54880"/>
                </a:lnTo>
                <a:lnTo>
                  <a:pt x="56030" y="54840"/>
                </a:lnTo>
                <a:lnTo>
                  <a:pt x="56020" y="54810"/>
                </a:lnTo>
                <a:lnTo>
                  <a:pt x="56010" y="54790"/>
                </a:lnTo>
                <a:lnTo>
                  <a:pt x="56010" y="54740"/>
                </a:lnTo>
                <a:lnTo>
                  <a:pt x="56020" y="54720"/>
                </a:lnTo>
                <a:lnTo>
                  <a:pt x="55990" y="54560"/>
                </a:lnTo>
                <a:lnTo>
                  <a:pt x="55970" y="54460"/>
                </a:lnTo>
                <a:lnTo>
                  <a:pt x="55960" y="54410"/>
                </a:lnTo>
                <a:lnTo>
                  <a:pt x="55940" y="54330"/>
                </a:lnTo>
                <a:lnTo>
                  <a:pt x="55930" y="54310"/>
                </a:lnTo>
                <a:lnTo>
                  <a:pt x="55910" y="54270"/>
                </a:lnTo>
                <a:lnTo>
                  <a:pt x="55870" y="54190"/>
                </a:lnTo>
                <a:lnTo>
                  <a:pt x="55840" y="54150"/>
                </a:lnTo>
                <a:lnTo>
                  <a:pt x="55780" y="54070"/>
                </a:lnTo>
                <a:lnTo>
                  <a:pt x="55770" y="54030"/>
                </a:lnTo>
                <a:lnTo>
                  <a:pt x="55680" y="53900"/>
                </a:lnTo>
                <a:lnTo>
                  <a:pt x="55590" y="53850"/>
                </a:lnTo>
                <a:lnTo>
                  <a:pt x="55580" y="53780"/>
                </a:lnTo>
                <a:lnTo>
                  <a:pt x="55550" y="53740"/>
                </a:lnTo>
                <a:lnTo>
                  <a:pt x="55530" y="53740"/>
                </a:lnTo>
                <a:lnTo>
                  <a:pt x="55480" y="53710"/>
                </a:lnTo>
                <a:lnTo>
                  <a:pt x="55480" y="53700"/>
                </a:lnTo>
                <a:lnTo>
                  <a:pt x="55480" y="53690"/>
                </a:lnTo>
                <a:lnTo>
                  <a:pt x="55440" y="53580"/>
                </a:lnTo>
                <a:lnTo>
                  <a:pt x="55470" y="53540"/>
                </a:lnTo>
                <a:lnTo>
                  <a:pt x="55510" y="53510"/>
                </a:lnTo>
                <a:lnTo>
                  <a:pt x="55570" y="53540"/>
                </a:lnTo>
                <a:lnTo>
                  <a:pt x="55650" y="53450"/>
                </a:lnTo>
                <a:lnTo>
                  <a:pt x="55680" y="53340"/>
                </a:lnTo>
                <a:lnTo>
                  <a:pt x="55710" y="53300"/>
                </a:lnTo>
                <a:lnTo>
                  <a:pt x="55730" y="53290"/>
                </a:lnTo>
                <a:lnTo>
                  <a:pt x="55790" y="53250"/>
                </a:lnTo>
                <a:lnTo>
                  <a:pt x="55910" y="53190"/>
                </a:lnTo>
                <a:lnTo>
                  <a:pt x="55900" y="53150"/>
                </a:lnTo>
                <a:lnTo>
                  <a:pt x="55860" y="53080"/>
                </a:lnTo>
                <a:lnTo>
                  <a:pt x="55890" y="52990"/>
                </a:lnTo>
                <a:lnTo>
                  <a:pt x="55890" y="52910"/>
                </a:lnTo>
                <a:lnTo>
                  <a:pt x="55950" y="52850"/>
                </a:lnTo>
                <a:lnTo>
                  <a:pt x="55970" y="52790"/>
                </a:lnTo>
                <a:lnTo>
                  <a:pt x="55940" y="52700"/>
                </a:lnTo>
                <a:lnTo>
                  <a:pt x="55940" y="52660"/>
                </a:lnTo>
                <a:lnTo>
                  <a:pt x="55990" y="52560"/>
                </a:lnTo>
                <a:lnTo>
                  <a:pt x="56060" y="52470"/>
                </a:lnTo>
                <a:lnTo>
                  <a:pt x="56110" y="52310"/>
                </a:lnTo>
                <a:lnTo>
                  <a:pt x="56110" y="52300"/>
                </a:lnTo>
                <a:lnTo>
                  <a:pt x="56150" y="52180"/>
                </a:lnTo>
                <a:lnTo>
                  <a:pt x="56290" y="52080"/>
                </a:lnTo>
                <a:lnTo>
                  <a:pt x="56300" y="52040"/>
                </a:lnTo>
                <a:lnTo>
                  <a:pt x="56410" y="51940"/>
                </a:lnTo>
                <a:lnTo>
                  <a:pt x="56510" y="51920"/>
                </a:lnTo>
                <a:lnTo>
                  <a:pt x="56520" y="51910"/>
                </a:lnTo>
                <a:lnTo>
                  <a:pt x="56590" y="51800"/>
                </a:lnTo>
                <a:lnTo>
                  <a:pt x="56620" y="51730"/>
                </a:lnTo>
                <a:lnTo>
                  <a:pt x="56550" y="51700"/>
                </a:lnTo>
                <a:lnTo>
                  <a:pt x="56540" y="51650"/>
                </a:lnTo>
                <a:lnTo>
                  <a:pt x="56550" y="51610"/>
                </a:lnTo>
                <a:lnTo>
                  <a:pt x="56490" y="51540"/>
                </a:lnTo>
                <a:lnTo>
                  <a:pt x="56480" y="51420"/>
                </a:lnTo>
                <a:lnTo>
                  <a:pt x="56350" y="51330"/>
                </a:lnTo>
                <a:lnTo>
                  <a:pt x="56120" y="51160"/>
                </a:lnTo>
                <a:lnTo>
                  <a:pt x="56090" y="51130"/>
                </a:lnTo>
                <a:lnTo>
                  <a:pt x="56070" y="51110"/>
                </a:lnTo>
                <a:lnTo>
                  <a:pt x="55990" y="51030"/>
                </a:lnTo>
                <a:lnTo>
                  <a:pt x="55920" y="51030"/>
                </a:lnTo>
                <a:lnTo>
                  <a:pt x="55890" y="50910"/>
                </a:lnTo>
                <a:lnTo>
                  <a:pt x="55890" y="50890"/>
                </a:lnTo>
                <a:lnTo>
                  <a:pt x="55830" y="50840"/>
                </a:lnTo>
                <a:lnTo>
                  <a:pt x="55810" y="50840"/>
                </a:lnTo>
                <a:lnTo>
                  <a:pt x="55750" y="50830"/>
                </a:lnTo>
                <a:lnTo>
                  <a:pt x="55770" y="50740"/>
                </a:lnTo>
                <a:lnTo>
                  <a:pt x="55710" y="50680"/>
                </a:lnTo>
                <a:lnTo>
                  <a:pt x="55660" y="50670"/>
                </a:lnTo>
                <a:lnTo>
                  <a:pt x="55580" y="50690"/>
                </a:lnTo>
                <a:lnTo>
                  <a:pt x="55580" y="50610"/>
                </a:lnTo>
                <a:lnTo>
                  <a:pt x="55500" y="50500"/>
                </a:lnTo>
                <a:lnTo>
                  <a:pt x="55530" y="50270"/>
                </a:lnTo>
                <a:lnTo>
                  <a:pt x="55540" y="50220"/>
                </a:lnTo>
                <a:lnTo>
                  <a:pt x="55440" y="50170"/>
                </a:lnTo>
                <a:lnTo>
                  <a:pt x="55390" y="50120"/>
                </a:lnTo>
                <a:lnTo>
                  <a:pt x="55150" y="50000"/>
                </a:lnTo>
                <a:lnTo>
                  <a:pt x="55170" y="49950"/>
                </a:lnTo>
                <a:lnTo>
                  <a:pt x="55190" y="49830"/>
                </a:lnTo>
                <a:lnTo>
                  <a:pt x="55100" y="49800"/>
                </a:lnTo>
                <a:lnTo>
                  <a:pt x="55070" y="49770"/>
                </a:lnTo>
                <a:lnTo>
                  <a:pt x="55100" y="49570"/>
                </a:lnTo>
                <a:lnTo>
                  <a:pt x="55050" y="49570"/>
                </a:lnTo>
                <a:lnTo>
                  <a:pt x="55020" y="49530"/>
                </a:lnTo>
                <a:lnTo>
                  <a:pt x="55030" y="49510"/>
                </a:lnTo>
                <a:lnTo>
                  <a:pt x="55090" y="49470"/>
                </a:lnTo>
                <a:lnTo>
                  <a:pt x="55100" y="49420"/>
                </a:lnTo>
                <a:lnTo>
                  <a:pt x="55090" y="49360"/>
                </a:lnTo>
                <a:lnTo>
                  <a:pt x="55000" y="49350"/>
                </a:lnTo>
                <a:lnTo>
                  <a:pt x="54940" y="49370"/>
                </a:lnTo>
                <a:lnTo>
                  <a:pt x="54890" y="49360"/>
                </a:lnTo>
                <a:lnTo>
                  <a:pt x="54880" y="49320"/>
                </a:lnTo>
                <a:lnTo>
                  <a:pt x="54870" y="49290"/>
                </a:lnTo>
                <a:lnTo>
                  <a:pt x="54900" y="49210"/>
                </a:lnTo>
                <a:lnTo>
                  <a:pt x="54970" y="49210"/>
                </a:lnTo>
                <a:lnTo>
                  <a:pt x="55060" y="49140"/>
                </a:lnTo>
                <a:lnTo>
                  <a:pt x="55070" y="49010"/>
                </a:lnTo>
                <a:lnTo>
                  <a:pt x="55120" y="48940"/>
                </a:lnTo>
                <a:lnTo>
                  <a:pt x="55120" y="48840"/>
                </a:lnTo>
                <a:lnTo>
                  <a:pt x="55110" y="48810"/>
                </a:lnTo>
                <a:lnTo>
                  <a:pt x="55370" y="48940"/>
                </a:lnTo>
                <a:lnTo>
                  <a:pt x="55470" y="48940"/>
                </a:lnTo>
                <a:lnTo>
                  <a:pt x="55560" y="48880"/>
                </a:lnTo>
                <a:lnTo>
                  <a:pt x="55580" y="48790"/>
                </a:lnTo>
                <a:lnTo>
                  <a:pt x="55540" y="48640"/>
                </a:lnTo>
                <a:lnTo>
                  <a:pt x="55640" y="48420"/>
                </a:lnTo>
                <a:lnTo>
                  <a:pt x="55610" y="48380"/>
                </a:lnTo>
                <a:lnTo>
                  <a:pt x="55590" y="48310"/>
                </a:lnTo>
                <a:lnTo>
                  <a:pt x="55670" y="48300"/>
                </a:lnTo>
                <a:lnTo>
                  <a:pt x="55710" y="48300"/>
                </a:lnTo>
                <a:lnTo>
                  <a:pt x="55720" y="48350"/>
                </a:lnTo>
                <a:lnTo>
                  <a:pt x="55740" y="48430"/>
                </a:lnTo>
                <a:lnTo>
                  <a:pt x="55960" y="48420"/>
                </a:lnTo>
                <a:lnTo>
                  <a:pt x="56100" y="48390"/>
                </a:lnTo>
                <a:lnTo>
                  <a:pt x="56160" y="48380"/>
                </a:lnTo>
                <a:lnTo>
                  <a:pt x="56290" y="48370"/>
                </a:lnTo>
                <a:lnTo>
                  <a:pt x="56370" y="48370"/>
                </a:lnTo>
                <a:lnTo>
                  <a:pt x="56430" y="48300"/>
                </a:lnTo>
                <a:lnTo>
                  <a:pt x="56550" y="48270"/>
                </a:lnTo>
                <a:lnTo>
                  <a:pt x="56640" y="48140"/>
                </a:lnTo>
                <a:lnTo>
                  <a:pt x="56710" y="48160"/>
                </a:lnTo>
                <a:lnTo>
                  <a:pt x="56770" y="48150"/>
                </a:lnTo>
                <a:lnTo>
                  <a:pt x="56850" y="48200"/>
                </a:lnTo>
                <a:lnTo>
                  <a:pt x="56910" y="48180"/>
                </a:lnTo>
                <a:lnTo>
                  <a:pt x="56970" y="48080"/>
                </a:lnTo>
                <a:lnTo>
                  <a:pt x="57100" y="48030"/>
                </a:lnTo>
                <a:lnTo>
                  <a:pt x="57260" y="48050"/>
                </a:lnTo>
                <a:lnTo>
                  <a:pt x="57320" y="48080"/>
                </a:lnTo>
                <a:lnTo>
                  <a:pt x="57390" y="48100"/>
                </a:lnTo>
                <a:lnTo>
                  <a:pt x="57500" y="48220"/>
                </a:lnTo>
                <a:lnTo>
                  <a:pt x="57630" y="48020"/>
                </a:lnTo>
                <a:lnTo>
                  <a:pt x="57660" y="47950"/>
                </a:lnTo>
                <a:lnTo>
                  <a:pt x="57640" y="47900"/>
                </a:lnTo>
                <a:lnTo>
                  <a:pt x="57610" y="47900"/>
                </a:lnTo>
                <a:lnTo>
                  <a:pt x="57560" y="47900"/>
                </a:lnTo>
                <a:lnTo>
                  <a:pt x="57540" y="47880"/>
                </a:lnTo>
                <a:lnTo>
                  <a:pt x="57530" y="47820"/>
                </a:lnTo>
                <a:lnTo>
                  <a:pt x="57650" y="47840"/>
                </a:lnTo>
                <a:lnTo>
                  <a:pt x="57730" y="47880"/>
                </a:lnTo>
                <a:lnTo>
                  <a:pt x="57770" y="47880"/>
                </a:lnTo>
                <a:lnTo>
                  <a:pt x="57860" y="47830"/>
                </a:lnTo>
                <a:lnTo>
                  <a:pt x="58000" y="47780"/>
                </a:lnTo>
                <a:lnTo>
                  <a:pt x="58030" y="47790"/>
                </a:lnTo>
                <a:lnTo>
                  <a:pt x="58080" y="47820"/>
                </a:lnTo>
                <a:lnTo>
                  <a:pt x="58110" y="47830"/>
                </a:lnTo>
                <a:lnTo>
                  <a:pt x="58160" y="47860"/>
                </a:lnTo>
                <a:lnTo>
                  <a:pt x="58170" y="47940"/>
                </a:lnTo>
                <a:lnTo>
                  <a:pt x="58170" y="47950"/>
                </a:lnTo>
                <a:lnTo>
                  <a:pt x="58200" y="47980"/>
                </a:lnTo>
                <a:lnTo>
                  <a:pt x="58220" y="48000"/>
                </a:lnTo>
                <a:lnTo>
                  <a:pt x="58230" y="48010"/>
                </a:lnTo>
                <a:lnTo>
                  <a:pt x="58280" y="48040"/>
                </a:lnTo>
                <a:lnTo>
                  <a:pt x="58330" y="48090"/>
                </a:lnTo>
                <a:lnTo>
                  <a:pt x="58460" y="48130"/>
                </a:lnTo>
                <a:lnTo>
                  <a:pt x="58510" y="48100"/>
                </a:lnTo>
                <a:lnTo>
                  <a:pt x="58560" y="48010"/>
                </a:lnTo>
                <a:lnTo>
                  <a:pt x="58590" y="47990"/>
                </a:lnTo>
                <a:lnTo>
                  <a:pt x="58600" y="47970"/>
                </a:lnTo>
                <a:lnTo>
                  <a:pt x="58590" y="47930"/>
                </a:lnTo>
                <a:lnTo>
                  <a:pt x="58590" y="47920"/>
                </a:lnTo>
                <a:lnTo>
                  <a:pt x="58580" y="47910"/>
                </a:lnTo>
                <a:lnTo>
                  <a:pt x="58540" y="47840"/>
                </a:lnTo>
                <a:lnTo>
                  <a:pt x="58570" y="47780"/>
                </a:lnTo>
                <a:lnTo>
                  <a:pt x="58640" y="47740"/>
                </a:lnTo>
                <a:lnTo>
                  <a:pt x="58690" y="47740"/>
                </a:lnTo>
                <a:lnTo>
                  <a:pt x="58720" y="47780"/>
                </a:lnTo>
                <a:lnTo>
                  <a:pt x="58750" y="47900"/>
                </a:lnTo>
                <a:lnTo>
                  <a:pt x="58830" y="47910"/>
                </a:lnTo>
                <a:lnTo>
                  <a:pt x="58900" y="47850"/>
                </a:lnTo>
                <a:lnTo>
                  <a:pt x="58960" y="47840"/>
                </a:lnTo>
                <a:lnTo>
                  <a:pt x="58990" y="47830"/>
                </a:lnTo>
                <a:lnTo>
                  <a:pt x="59040" y="47800"/>
                </a:lnTo>
                <a:lnTo>
                  <a:pt x="59080" y="47730"/>
                </a:lnTo>
                <a:lnTo>
                  <a:pt x="59230" y="47690"/>
                </a:lnTo>
                <a:lnTo>
                  <a:pt x="59250" y="47580"/>
                </a:lnTo>
                <a:lnTo>
                  <a:pt x="59280" y="47550"/>
                </a:lnTo>
                <a:lnTo>
                  <a:pt x="59340" y="47610"/>
                </a:lnTo>
                <a:lnTo>
                  <a:pt x="59530" y="47600"/>
                </a:lnTo>
                <a:lnTo>
                  <a:pt x="59670" y="47760"/>
                </a:lnTo>
                <a:lnTo>
                  <a:pt x="59850" y="47840"/>
                </a:lnTo>
                <a:lnTo>
                  <a:pt x="59880" y="47730"/>
                </a:lnTo>
                <a:lnTo>
                  <a:pt x="59800" y="47550"/>
                </a:lnTo>
                <a:lnTo>
                  <a:pt x="59870" y="47430"/>
                </a:lnTo>
                <a:lnTo>
                  <a:pt x="60050" y="47450"/>
                </a:lnTo>
                <a:lnTo>
                  <a:pt x="60110" y="47490"/>
                </a:lnTo>
                <a:lnTo>
                  <a:pt x="60210" y="47460"/>
                </a:lnTo>
                <a:lnTo>
                  <a:pt x="60280" y="47500"/>
                </a:lnTo>
                <a:lnTo>
                  <a:pt x="60340" y="47460"/>
                </a:lnTo>
                <a:lnTo>
                  <a:pt x="60350" y="47300"/>
                </a:lnTo>
                <a:lnTo>
                  <a:pt x="60190" y="47320"/>
                </a:lnTo>
                <a:lnTo>
                  <a:pt x="60020" y="47150"/>
                </a:lnTo>
                <a:lnTo>
                  <a:pt x="60030" y="47060"/>
                </a:lnTo>
                <a:lnTo>
                  <a:pt x="60080" y="47020"/>
                </a:lnTo>
                <a:lnTo>
                  <a:pt x="60180" y="47050"/>
                </a:lnTo>
                <a:lnTo>
                  <a:pt x="60320" y="47000"/>
                </a:lnTo>
                <a:lnTo>
                  <a:pt x="60500" y="47070"/>
                </a:lnTo>
                <a:lnTo>
                  <a:pt x="60540" y="47320"/>
                </a:lnTo>
                <a:lnTo>
                  <a:pt x="60630" y="47380"/>
                </a:lnTo>
                <a:lnTo>
                  <a:pt x="60810" y="47410"/>
                </a:lnTo>
                <a:lnTo>
                  <a:pt x="60960" y="47310"/>
                </a:lnTo>
                <a:lnTo>
                  <a:pt x="61090" y="47320"/>
                </a:lnTo>
                <a:lnTo>
                  <a:pt x="61120" y="47260"/>
                </a:lnTo>
                <a:lnTo>
                  <a:pt x="61230" y="47300"/>
                </a:lnTo>
                <a:lnTo>
                  <a:pt x="61310" y="47330"/>
                </a:lnTo>
                <a:lnTo>
                  <a:pt x="61370" y="47290"/>
                </a:lnTo>
                <a:lnTo>
                  <a:pt x="61360" y="47060"/>
                </a:lnTo>
                <a:lnTo>
                  <a:pt x="61360" y="47050"/>
                </a:lnTo>
                <a:lnTo>
                  <a:pt x="61340" y="47020"/>
                </a:lnTo>
                <a:lnTo>
                  <a:pt x="61280" y="46920"/>
                </a:lnTo>
                <a:lnTo>
                  <a:pt x="61260" y="46810"/>
                </a:lnTo>
                <a:lnTo>
                  <a:pt x="61390" y="46740"/>
                </a:lnTo>
                <a:lnTo>
                  <a:pt x="61510" y="46570"/>
                </a:lnTo>
                <a:lnTo>
                  <a:pt x="61670" y="46580"/>
                </a:lnTo>
                <a:lnTo>
                  <a:pt x="61810" y="46400"/>
                </a:lnTo>
                <a:lnTo>
                  <a:pt x="61890" y="46390"/>
                </a:lnTo>
                <a:lnTo>
                  <a:pt x="62010" y="46450"/>
                </a:lnTo>
                <a:lnTo>
                  <a:pt x="62080" y="46550"/>
                </a:lnTo>
                <a:lnTo>
                  <a:pt x="62130" y="46450"/>
                </a:lnTo>
                <a:lnTo>
                  <a:pt x="62200" y="46440"/>
                </a:lnTo>
                <a:lnTo>
                  <a:pt x="62240" y="46370"/>
                </a:lnTo>
                <a:lnTo>
                  <a:pt x="62340" y="46330"/>
                </a:lnTo>
                <a:lnTo>
                  <a:pt x="62340" y="46060"/>
                </a:lnTo>
                <a:lnTo>
                  <a:pt x="62240" y="45760"/>
                </a:lnTo>
                <a:lnTo>
                  <a:pt x="62290" y="45710"/>
                </a:lnTo>
                <a:lnTo>
                  <a:pt x="62430" y="45720"/>
                </a:lnTo>
                <a:lnTo>
                  <a:pt x="62580" y="45800"/>
                </a:lnTo>
                <a:lnTo>
                  <a:pt x="62660" y="45920"/>
                </a:lnTo>
                <a:lnTo>
                  <a:pt x="62720" y="45870"/>
                </a:lnTo>
                <a:lnTo>
                  <a:pt x="62760" y="45960"/>
                </a:lnTo>
                <a:lnTo>
                  <a:pt x="62870" y="45960"/>
                </a:lnTo>
                <a:lnTo>
                  <a:pt x="63050" y="45850"/>
                </a:lnTo>
                <a:lnTo>
                  <a:pt x="62990" y="45490"/>
                </a:lnTo>
                <a:lnTo>
                  <a:pt x="62910" y="45420"/>
                </a:lnTo>
                <a:lnTo>
                  <a:pt x="62840" y="45260"/>
                </a:lnTo>
                <a:lnTo>
                  <a:pt x="62980" y="45160"/>
                </a:lnTo>
                <a:lnTo>
                  <a:pt x="63010" y="45040"/>
                </a:lnTo>
                <a:lnTo>
                  <a:pt x="63420" y="44610"/>
                </a:lnTo>
                <a:lnTo>
                  <a:pt x="63490" y="44430"/>
                </a:lnTo>
                <a:lnTo>
                  <a:pt x="63590" y="44440"/>
                </a:lnTo>
                <a:lnTo>
                  <a:pt x="63660" y="44240"/>
                </a:lnTo>
                <a:lnTo>
                  <a:pt x="63640" y="44190"/>
                </a:lnTo>
                <a:lnTo>
                  <a:pt x="63540" y="44160"/>
                </a:lnTo>
                <a:lnTo>
                  <a:pt x="63540" y="44110"/>
                </a:lnTo>
                <a:lnTo>
                  <a:pt x="63760" y="43840"/>
                </a:lnTo>
                <a:lnTo>
                  <a:pt x="63930" y="43820"/>
                </a:lnTo>
                <a:lnTo>
                  <a:pt x="63980" y="43770"/>
                </a:lnTo>
                <a:lnTo>
                  <a:pt x="64020" y="43650"/>
                </a:lnTo>
                <a:lnTo>
                  <a:pt x="63990" y="43490"/>
                </a:lnTo>
                <a:lnTo>
                  <a:pt x="64140" y="43430"/>
                </a:lnTo>
                <a:lnTo>
                  <a:pt x="64260" y="43190"/>
                </a:lnTo>
                <a:lnTo>
                  <a:pt x="64430" y="43090"/>
                </a:lnTo>
                <a:lnTo>
                  <a:pt x="64470" y="42980"/>
                </a:lnTo>
                <a:lnTo>
                  <a:pt x="64550" y="42970"/>
                </a:lnTo>
                <a:lnTo>
                  <a:pt x="64790" y="42800"/>
                </a:lnTo>
                <a:lnTo>
                  <a:pt x="64830" y="42740"/>
                </a:lnTo>
                <a:lnTo>
                  <a:pt x="65130" y="42510"/>
                </a:lnTo>
                <a:lnTo>
                  <a:pt x="65290" y="42290"/>
                </a:lnTo>
                <a:lnTo>
                  <a:pt x="65380" y="42300"/>
                </a:lnTo>
                <a:lnTo>
                  <a:pt x="65410" y="42220"/>
                </a:lnTo>
                <a:lnTo>
                  <a:pt x="65490" y="42260"/>
                </a:lnTo>
                <a:lnTo>
                  <a:pt x="65730" y="42190"/>
                </a:lnTo>
                <a:lnTo>
                  <a:pt x="65750" y="41980"/>
                </a:lnTo>
                <a:lnTo>
                  <a:pt x="65700" y="41730"/>
                </a:lnTo>
                <a:lnTo>
                  <a:pt x="65750" y="41600"/>
                </a:lnTo>
                <a:lnTo>
                  <a:pt x="66020" y="41730"/>
                </a:lnTo>
                <a:lnTo>
                  <a:pt x="66080" y="41720"/>
                </a:lnTo>
                <a:lnTo>
                  <a:pt x="66160" y="41690"/>
                </a:lnTo>
                <a:lnTo>
                  <a:pt x="66390" y="41470"/>
                </a:lnTo>
                <a:lnTo>
                  <a:pt x="66490" y="41450"/>
                </a:lnTo>
                <a:lnTo>
                  <a:pt x="66530" y="41500"/>
                </a:lnTo>
                <a:lnTo>
                  <a:pt x="66590" y="41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