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Rutana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Rut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350" y="77400"/>
                </a:moveTo>
                <a:lnTo>
                  <a:pt x="45400" y="77320"/>
                </a:lnTo>
                <a:lnTo>
                  <a:pt x="45410" y="77260"/>
                </a:lnTo>
                <a:lnTo>
                  <a:pt x="45600" y="77130"/>
                </a:lnTo>
                <a:lnTo>
                  <a:pt x="45620" y="77110"/>
                </a:lnTo>
                <a:lnTo>
                  <a:pt x="45680" y="77040"/>
                </a:lnTo>
                <a:lnTo>
                  <a:pt x="45780" y="76880"/>
                </a:lnTo>
                <a:lnTo>
                  <a:pt x="45840" y="76780"/>
                </a:lnTo>
                <a:lnTo>
                  <a:pt x="45880" y="76630"/>
                </a:lnTo>
                <a:lnTo>
                  <a:pt x="46000" y="76550"/>
                </a:lnTo>
                <a:lnTo>
                  <a:pt x="46050" y="76460"/>
                </a:lnTo>
                <a:lnTo>
                  <a:pt x="46080" y="76340"/>
                </a:lnTo>
                <a:lnTo>
                  <a:pt x="46090" y="76310"/>
                </a:lnTo>
                <a:lnTo>
                  <a:pt x="46020" y="76120"/>
                </a:lnTo>
                <a:lnTo>
                  <a:pt x="46010" y="76050"/>
                </a:lnTo>
                <a:lnTo>
                  <a:pt x="45990" y="75930"/>
                </a:lnTo>
                <a:lnTo>
                  <a:pt x="46000" y="75840"/>
                </a:lnTo>
                <a:lnTo>
                  <a:pt x="46050" y="75680"/>
                </a:lnTo>
                <a:lnTo>
                  <a:pt x="46130" y="75610"/>
                </a:lnTo>
                <a:lnTo>
                  <a:pt x="46390" y="75490"/>
                </a:lnTo>
                <a:lnTo>
                  <a:pt x="46420" y="75440"/>
                </a:lnTo>
                <a:lnTo>
                  <a:pt x="46430" y="75380"/>
                </a:lnTo>
                <a:lnTo>
                  <a:pt x="46430" y="75340"/>
                </a:lnTo>
                <a:lnTo>
                  <a:pt x="46430" y="75170"/>
                </a:lnTo>
                <a:lnTo>
                  <a:pt x="46450" y="75050"/>
                </a:lnTo>
                <a:lnTo>
                  <a:pt x="46470" y="74910"/>
                </a:lnTo>
                <a:lnTo>
                  <a:pt x="46600" y="74660"/>
                </a:lnTo>
                <a:lnTo>
                  <a:pt x="46710" y="74630"/>
                </a:lnTo>
                <a:lnTo>
                  <a:pt x="46800" y="74430"/>
                </a:lnTo>
                <a:lnTo>
                  <a:pt x="46780" y="74350"/>
                </a:lnTo>
                <a:lnTo>
                  <a:pt x="46850" y="74340"/>
                </a:lnTo>
                <a:lnTo>
                  <a:pt x="46910" y="74270"/>
                </a:lnTo>
                <a:lnTo>
                  <a:pt x="46930" y="74220"/>
                </a:lnTo>
                <a:lnTo>
                  <a:pt x="47020" y="74110"/>
                </a:lnTo>
                <a:lnTo>
                  <a:pt x="47010" y="74000"/>
                </a:lnTo>
                <a:lnTo>
                  <a:pt x="47070" y="73880"/>
                </a:lnTo>
                <a:lnTo>
                  <a:pt x="47160" y="73910"/>
                </a:lnTo>
                <a:lnTo>
                  <a:pt x="47200" y="73920"/>
                </a:lnTo>
                <a:lnTo>
                  <a:pt x="47250" y="73870"/>
                </a:lnTo>
                <a:lnTo>
                  <a:pt x="47310" y="73690"/>
                </a:lnTo>
                <a:lnTo>
                  <a:pt x="47400" y="73510"/>
                </a:lnTo>
                <a:lnTo>
                  <a:pt x="47480" y="73350"/>
                </a:lnTo>
                <a:lnTo>
                  <a:pt x="47500" y="73170"/>
                </a:lnTo>
                <a:lnTo>
                  <a:pt x="47580" y="72940"/>
                </a:lnTo>
                <a:lnTo>
                  <a:pt x="47610" y="72680"/>
                </a:lnTo>
                <a:lnTo>
                  <a:pt x="47800" y="72430"/>
                </a:lnTo>
                <a:lnTo>
                  <a:pt x="47890" y="72280"/>
                </a:lnTo>
                <a:lnTo>
                  <a:pt x="47940" y="72260"/>
                </a:lnTo>
                <a:lnTo>
                  <a:pt x="48010" y="72270"/>
                </a:lnTo>
                <a:lnTo>
                  <a:pt x="48110" y="72220"/>
                </a:lnTo>
                <a:lnTo>
                  <a:pt x="48120" y="72190"/>
                </a:lnTo>
                <a:lnTo>
                  <a:pt x="48120" y="72050"/>
                </a:lnTo>
                <a:lnTo>
                  <a:pt x="48200" y="71880"/>
                </a:lnTo>
                <a:lnTo>
                  <a:pt x="48190" y="71670"/>
                </a:lnTo>
                <a:lnTo>
                  <a:pt x="48190" y="71500"/>
                </a:lnTo>
                <a:lnTo>
                  <a:pt x="48240" y="71320"/>
                </a:lnTo>
                <a:lnTo>
                  <a:pt x="48220" y="71130"/>
                </a:lnTo>
                <a:lnTo>
                  <a:pt x="48240" y="71000"/>
                </a:lnTo>
                <a:lnTo>
                  <a:pt x="48330" y="70870"/>
                </a:lnTo>
                <a:lnTo>
                  <a:pt x="48350" y="70710"/>
                </a:lnTo>
                <a:lnTo>
                  <a:pt x="48400" y="70620"/>
                </a:lnTo>
                <a:lnTo>
                  <a:pt x="48490" y="70580"/>
                </a:lnTo>
                <a:lnTo>
                  <a:pt x="48640" y="70590"/>
                </a:lnTo>
                <a:lnTo>
                  <a:pt x="48910" y="70510"/>
                </a:lnTo>
                <a:lnTo>
                  <a:pt x="49170" y="70490"/>
                </a:lnTo>
                <a:lnTo>
                  <a:pt x="49050" y="70110"/>
                </a:lnTo>
                <a:lnTo>
                  <a:pt x="48960" y="69940"/>
                </a:lnTo>
                <a:lnTo>
                  <a:pt x="48970" y="69770"/>
                </a:lnTo>
                <a:lnTo>
                  <a:pt x="48790" y="69680"/>
                </a:lnTo>
                <a:lnTo>
                  <a:pt x="48790" y="69640"/>
                </a:lnTo>
                <a:lnTo>
                  <a:pt x="48800" y="69630"/>
                </a:lnTo>
                <a:lnTo>
                  <a:pt x="48960" y="69480"/>
                </a:lnTo>
                <a:lnTo>
                  <a:pt x="48950" y="69430"/>
                </a:lnTo>
                <a:lnTo>
                  <a:pt x="48940" y="69400"/>
                </a:lnTo>
                <a:lnTo>
                  <a:pt x="48880" y="69410"/>
                </a:lnTo>
                <a:lnTo>
                  <a:pt x="48820" y="69350"/>
                </a:lnTo>
                <a:lnTo>
                  <a:pt x="48770" y="69310"/>
                </a:lnTo>
                <a:lnTo>
                  <a:pt x="48690" y="69200"/>
                </a:lnTo>
                <a:lnTo>
                  <a:pt x="48680" y="69190"/>
                </a:lnTo>
                <a:lnTo>
                  <a:pt x="48580" y="69130"/>
                </a:lnTo>
                <a:lnTo>
                  <a:pt x="48550" y="69080"/>
                </a:lnTo>
                <a:lnTo>
                  <a:pt x="48540" y="69060"/>
                </a:lnTo>
                <a:lnTo>
                  <a:pt x="48530" y="69040"/>
                </a:lnTo>
                <a:lnTo>
                  <a:pt x="48520" y="69010"/>
                </a:lnTo>
                <a:lnTo>
                  <a:pt x="48630" y="68890"/>
                </a:lnTo>
                <a:lnTo>
                  <a:pt x="48730" y="68850"/>
                </a:lnTo>
                <a:lnTo>
                  <a:pt x="48810" y="68800"/>
                </a:lnTo>
                <a:lnTo>
                  <a:pt x="48950" y="68720"/>
                </a:lnTo>
                <a:lnTo>
                  <a:pt x="49210" y="68580"/>
                </a:lnTo>
                <a:lnTo>
                  <a:pt x="49260" y="68430"/>
                </a:lnTo>
                <a:lnTo>
                  <a:pt x="49310" y="68370"/>
                </a:lnTo>
                <a:lnTo>
                  <a:pt x="49340" y="68340"/>
                </a:lnTo>
                <a:lnTo>
                  <a:pt x="49360" y="68240"/>
                </a:lnTo>
                <a:lnTo>
                  <a:pt x="49430" y="68250"/>
                </a:lnTo>
                <a:lnTo>
                  <a:pt x="49620" y="68170"/>
                </a:lnTo>
                <a:lnTo>
                  <a:pt x="49610" y="68080"/>
                </a:lnTo>
                <a:lnTo>
                  <a:pt x="49680" y="68100"/>
                </a:lnTo>
                <a:lnTo>
                  <a:pt x="49690" y="68170"/>
                </a:lnTo>
                <a:lnTo>
                  <a:pt x="49630" y="68230"/>
                </a:lnTo>
                <a:lnTo>
                  <a:pt x="49650" y="68320"/>
                </a:lnTo>
                <a:lnTo>
                  <a:pt x="49660" y="68370"/>
                </a:lnTo>
                <a:lnTo>
                  <a:pt x="49810" y="68550"/>
                </a:lnTo>
                <a:lnTo>
                  <a:pt x="49820" y="68650"/>
                </a:lnTo>
                <a:lnTo>
                  <a:pt x="49910" y="68720"/>
                </a:lnTo>
                <a:lnTo>
                  <a:pt x="49940" y="68780"/>
                </a:lnTo>
                <a:lnTo>
                  <a:pt x="49990" y="68870"/>
                </a:lnTo>
                <a:lnTo>
                  <a:pt x="50020" y="68880"/>
                </a:lnTo>
                <a:lnTo>
                  <a:pt x="50060" y="68910"/>
                </a:lnTo>
                <a:lnTo>
                  <a:pt x="50210" y="68980"/>
                </a:lnTo>
                <a:lnTo>
                  <a:pt x="50410" y="68920"/>
                </a:lnTo>
                <a:lnTo>
                  <a:pt x="50560" y="69040"/>
                </a:lnTo>
                <a:lnTo>
                  <a:pt x="50610" y="69080"/>
                </a:lnTo>
                <a:lnTo>
                  <a:pt x="50660" y="69120"/>
                </a:lnTo>
                <a:lnTo>
                  <a:pt x="50710" y="69120"/>
                </a:lnTo>
                <a:lnTo>
                  <a:pt x="50810" y="69120"/>
                </a:lnTo>
                <a:lnTo>
                  <a:pt x="50920" y="69010"/>
                </a:lnTo>
                <a:lnTo>
                  <a:pt x="50950" y="68960"/>
                </a:lnTo>
                <a:lnTo>
                  <a:pt x="50940" y="68930"/>
                </a:lnTo>
                <a:lnTo>
                  <a:pt x="50930" y="68910"/>
                </a:lnTo>
                <a:lnTo>
                  <a:pt x="50850" y="68850"/>
                </a:lnTo>
                <a:lnTo>
                  <a:pt x="50850" y="68720"/>
                </a:lnTo>
                <a:lnTo>
                  <a:pt x="50850" y="68710"/>
                </a:lnTo>
                <a:lnTo>
                  <a:pt x="50910" y="68440"/>
                </a:lnTo>
                <a:lnTo>
                  <a:pt x="50830" y="68360"/>
                </a:lnTo>
                <a:lnTo>
                  <a:pt x="50770" y="68280"/>
                </a:lnTo>
                <a:lnTo>
                  <a:pt x="50680" y="68230"/>
                </a:lnTo>
                <a:lnTo>
                  <a:pt x="50490" y="68120"/>
                </a:lnTo>
                <a:lnTo>
                  <a:pt x="50470" y="68050"/>
                </a:lnTo>
                <a:lnTo>
                  <a:pt x="50470" y="68040"/>
                </a:lnTo>
                <a:lnTo>
                  <a:pt x="50510" y="67960"/>
                </a:lnTo>
                <a:lnTo>
                  <a:pt x="50560" y="67920"/>
                </a:lnTo>
                <a:lnTo>
                  <a:pt x="50720" y="67720"/>
                </a:lnTo>
                <a:lnTo>
                  <a:pt x="50690" y="67640"/>
                </a:lnTo>
                <a:lnTo>
                  <a:pt x="50740" y="67550"/>
                </a:lnTo>
                <a:lnTo>
                  <a:pt x="50790" y="67490"/>
                </a:lnTo>
                <a:lnTo>
                  <a:pt x="50880" y="67470"/>
                </a:lnTo>
                <a:lnTo>
                  <a:pt x="50900" y="67410"/>
                </a:lnTo>
                <a:lnTo>
                  <a:pt x="50930" y="67380"/>
                </a:lnTo>
                <a:lnTo>
                  <a:pt x="50920" y="67360"/>
                </a:lnTo>
                <a:lnTo>
                  <a:pt x="50920" y="67350"/>
                </a:lnTo>
                <a:lnTo>
                  <a:pt x="50860" y="67290"/>
                </a:lnTo>
                <a:lnTo>
                  <a:pt x="50890" y="67160"/>
                </a:lnTo>
                <a:lnTo>
                  <a:pt x="50910" y="67020"/>
                </a:lnTo>
                <a:lnTo>
                  <a:pt x="51000" y="67000"/>
                </a:lnTo>
                <a:lnTo>
                  <a:pt x="51030" y="66890"/>
                </a:lnTo>
                <a:lnTo>
                  <a:pt x="51110" y="66860"/>
                </a:lnTo>
                <a:lnTo>
                  <a:pt x="51230" y="66900"/>
                </a:lnTo>
                <a:lnTo>
                  <a:pt x="51300" y="66780"/>
                </a:lnTo>
                <a:lnTo>
                  <a:pt x="51340" y="66760"/>
                </a:lnTo>
                <a:lnTo>
                  <a:pt x="51380" y="66740"/>
                </a:lnTo>
                <a:lnTo>
                  <a:pt x="51520" y="66750"/>
                </a:lnTo>
                <a:lnTo>
                  <a:pt x="51580" y="66660"/>
                </a:lnTo>
                <a:lnTo>
                  <a:pt x="51690" y="66680"/>
                </a:lnTo>
                <a:lnTo>
                  <a:pt x="51780" y="66650"/>
                </a:lnTo>
                <a:lnTo>
                  <a:pt x="51900" y="66600"/>
                </a:lnTo>
                <a:lnTo>
                  <a:pt x="51930" y="66590"/>
                </a:lnTo>
                <a:lnTo>
                  <a:pt x="52100" y="66440"/>
                </a:lnTo>
                <a:lnTo>
                  <a:pt x="52160" y="66390"/>
                </a:lnTo>
                <a:lnTo>
                  <a:pt x="52240" y="66350"/>
                </a:lnTo>
                <a:lnTo>
                  <a:pt x="52280" y="66330"/>
                </a:lnTo>
                <a:lnTo>
                  <a:pt x="52400" y="66270"/>
                </a:lnTo>
                <a:lnTo>
                  <a:pt x="52520" y="66270"/>
                </a:lnTo>
                <a:lnTo>
                  <a:pt x="52610" y="66270"/>
                </a:lnTo>
                <a:lnTo>
                  <a:pt x="52740" y="66270"/>
                </a:lnTo>
                <a:lnTo>
                  <a:pt x="53020" y="66110"/>
                </a:lnTo>
                <a:lnTo>
                  <a:pt x="53050" y="65970"/>
                </a:lnTo>
                <a:lnTo>
                  <a:pt x="52960" y="65890"/>
                </a:lnTo>
                <a:lnTo>
                  <a:pt x="52720" y="65750"/>
                </a:lnTo>
                <a:lnTo>
                  <a:pt x="52400" y="65620"/>
                </a:lnTo>
                <a:lnTo>
                  <a:pt x="52380" y="65570"/>
                </a:lnTo>
                <a:lnTo>
                  <a:pt x="52370" y="65560"/>
                </a:lnTo>
                <a:lnTo>
                  <a:pt x="52250" y="65520"/>
                </a:lnTo>
                <a:lnTo>
                  <a:pt x="52080" y="65470"/>
                </a:lnTo>
                <a:lnTo>
                  <a:pt x="52040" y="65410"/>
                </a:lnTo>
                <a:lnTo>
                  <a:pt x="52040" y="65300"/>
                </a:lnTo>
                <a:lnTo>
                  <a:pt x="52070" y="65280"/>
                </a:lnTo>
                <a:lnTo>
                  <a:pt x="52100" y="65250"/>
                </a:lnTo>
                <a:lnTo>
                  <a:pt x="52150" y="65200"/>
                </a:lnTo>
                <a:lnTo>
                  <a:pt x="52440" y="64880"/>
                </a:lnTo>
                <a:lnTo>
                  <a:pt x="52490" y="64890"/>
                </a:lnTo>
                <a:lnTo>
                  <a:pt x="52550" y="64860"/>
                </a:lnTo>
                <a:lnTo>
                  <a:pt x="52700" y="64710"/>
                </a:lnTo>
                <a:lnTo>
                  <a:pt x="52740" y="64690"/>
                </a:lnTo>
                <a:lnTo>
                  <a:pt x="52770" y="64660"/>
                </a:lnTo>
                <a:lnTo>
                  <a:pt x="52750" y="64580"/>
                </a:lnTo>
                <a:lnTo>
                  <a:pt x="52790" y="64420"/>
                </a:lnTo>
                <a:lnTo>
                  <a:pt x="52850" y="64370"/>
                </a:lnTo>
                <a:lnTo>
                  <a:pt x="52900" y="64380"/>
                </a:lnTo>
                <a:lnTo>
                  <a:pt x="53060" y="64150"/>
                </a:lnTo>
                <a:lnTo>
                  <a:pt x="53150" y="64100"/>
                </a:lnTo>
                <a:lnTo>
                  <a:pt x="53250" y="64040"/>
                </a:lnTo>
                <a:lnTo>
                  <a:pt x="53350" y="64020"/>
                </a:lnTo>
                <a:lnTo>
                  <a:pt x="53450" y="64010"/>
                </a:lnTo>
                <a:lnTo>
                  <a:pt x="53570" y="63980"/>
                </a:lnTo>
                <a:lnTo>
                  <a:pt x="53600" y="63990"/>
                </a:lnTo>
                <a:lnTo>
                  <a:pt x="53610" y="63990"/>
                </a:lnTo>
                <a:lnTo>
                  <a:pt x="53620" y="63990"/>
                </a:lnTo>
                <a:lnTo>
                  <a:pt x="53700" y="63980"/>
                </a:lnTo>
                <a:lnTo>
                  <a:pt x="53830" y="63950"/>
                </a:lnTo>
                <a:lnTo>
                  <a:pt x="53850" y="63950"/>
                </a:lnTo>
                <a:lnTo>
                  <a:pt x="53990" y="63910"/>
                </a:lnTo>
                <a:lnTo>
                  <a:pt x="54090" y="63800"/>
                </a:lnTo>
                <a:lnTo>
                  <a:pt x="54100" y="63780"/>
                </a:lnTo>
                <a:lnTo>
                  <a:pt x="54170" y="63750"/>
                </a:lnTo>
                <a:lnTo>
                  <a:pt x="54230" y="63750"/>
                </a:lnTo>
                <a:lnTo>
                  <a:pt x="54260" y="63740"/>
                </a:lnTo>
                <a:lnTo>
                  <a:pt x="54320" y="63710"/>
                </a:lnTo>
                <a:lnTo>
                  <a:pt x="54370" y="63680"/>
                </a:lnTo>
                <a:lnTo>
                  <a:pt x="54420" y="63710"/>
                </a:lnTo>
                <a:lnTo>
                  <a:pt x="54510" y="63620"/>
                </a:lnTo>
                <a:lnTo>
                  <a:pt x="54500" y="63570"/>
                </a:lnTo>
                <a:lnTo>
                  <a:pt x="54490" y="63530"/>
                </a:lnTo>
                <a:lnTo>
                  <a:pt x="54520" y="63490"/>
                </a:lnTo>
                <a:lnTo>
                  <a:pt x="54570" y="63500"/>
                </a:lnTo>
                <a:lnTo>
                  <a:pt x="54600" y="63500"/>
                </a:lnTo>
                <a:lnTo>
                  <a:pt x="54640" y="63500"/>
                </a:lnTo>
                <a:lnTo>
                  <a:pt x="54680" y="63500"/>
                </a:lnTo>
                <a:lnTo>
                  <a:pt x="54720" y="63470"/>
                </a:lnTo>
                <a:lnTo>
                  <a:pt x="54790" y="63490"/>
                </a:lnTo>
                <a:lnTo>
                  <a:pt x="54800" y="63500"/>
                </a:lnTo>
                <a:lnTo>
                  <a:pt x="54850" y="63510"/>
                </a:lnTo>
                <a:lnTo>
                  <a:pt x="54920" y="63450"/>
                </a:lnTo>
                <a:lnTo>
                  <a:pt x="54970" y="63450"/>
                </a:lnTo>
                <a:lnTo>
                  <a:pt x="55000" y="63460"/>
                </a:lnTo>
                <a:lnTo>
                  <a:pt x="55060" y="63440"/>
                </a:lnTo>
                <a:lnTo>
                  <a:pt x="55100" y="63400"/>
                </a:lnTo>
                <a:lnTo>
                  <a:pt x="55120" y="63410"/>
                </a:lnTo>
                <a:lnTo>
                  <a:pt x="55140" y="63450"/>
                </a:lnTo>
                <a:lnTo>
                  <a:pt x="55250" y="63480"/>
                </a:lnTo>
                <a:lnTo>
                  <a:pt x="55260" y="63480"/>
                </a:lnTo>
                <a:lnTo>
                  <a:pt x="55350" y="63480"/>
                </a:lnTo>
                <a:lnTo>
                  <a:pt x="55450" y="63430"/>
                </a:lnTo>
                <a:lnTo>
                  <a:pt x="55530" y="63440"/>
                </a:lnTo>
                <a:lnTo>
                  <a:pt x="55560" y="63440"/>
                </a:lnTo>
                <a:lnTo>
                  <a:pt x="55600" y="63410"/>
                </a:lnTo>
                <a:lnTo>
                  <a:pt x="55610" y="63360"/>
                </a:lnTo>
                <a:lnTo>
                  <a:pt x="55630" y="63330"/>
                </a:lnTo>
                <a:lnTo>
                  <a:pt x="55670" y="63290"/>
                </a:lnTo>
                <a:lnTo>
                  <a:pt x="55690" y="63270"/>
                </a:lnTo>
                <a:lnTo>
                  <a:pt x="55690" y="63230"/>
                </a:lnTo>
                <a:lnTo>
                  <a:pt x="55660" y="63170"/>
                </a:lnTo>
                <a:lnTo>
                  <a:pt x="55680" y="63150"/>
                </a:lnTo>
                <a:lnTo>
                  <a:pt x="55770" y="63060"/>
                </a:lnTo>
                <a:lnTo>
                  <a:pt x="55810" y="63020"/>
                </a:lnTo>
                <a:lnTo>
                  <a:pt x="55920" y="62960"/>
                </a:lnTo>
                <a:lnTo>
                  <a:pt x="55960" y="62910"/>
                </a:lnTo>
                <a:lnTo>
                  <a:pt x="55920" y="62850"/>
                </a:lnTo>
                <a:lnTo>
                  <a:pt x="55910" y="62830"/>
                </a:lnTo>
                <a:lnTo>
                  <a:pt x="55990" y="62730"/>
                </a:lnTo>
                <a:lnTo>
                  <a:pt x="55990" y="62660"/>
                </a:lnTo>
                <a:lnTo>
                  <a:pt x="56060" y="62640"/>
                </a:lnTo>
                <a:lnTo>
                  <a:pt x="56070" y="62630"/>
                </a:lnTo>
                <a:lnTo>
                  <a:pt x="56100" y="62630"/>
                </a:lnTo>
                <a:lnTo>
                  <a:pt x="56160" y="62590"/>
                </a:lnTo>
                <a:lnTo>
                  <a:pt x="56170" y="62530"/>
                </a:lnTo>
                <a:lnTo>
                  <a:pt x="56170" y="62510"/>
                </a:lnTo>
                <a:lnTo>
                  <a:pt x="56140" y="62430"/>
                </a:lnTo>
                <a:lnTo>
                  <a:pt x="56190" y="62390"/>
                </a:lnTo>
                <a:lnTo>
                  <a:pt x="56200" y="62380"/>
                </a:lnTo>
                <a:lnTo>
                  <a:pt x="56220" y="62350"/>
                </a:lnTo>
                <a:lnTo>
                  <a:pt x="56340" y="62290"/>
                </a:lnTo>
                <a:lnTo>
                  <a:pt x="56360" y="62270"/>
                </a:lnTo>
                <a:lnTo>
                  <a:pt x="56410" y="62160"/>
                </a:lnTo>
                <a:lnTo>
                  <a:pt x="56420" y="62040"/>
                </a:lnTo>
                <a:lnTo>
                  <a:pt x="56440" y="62020"/>
                </a:lnTo>
                <a:lnTo>
                  <a:pt x="56470" y="61960"/>
                </a:lnTo>
                <a:lnTo>
                  <a:pt x="56530" y="61850"/>
                </a:lnTo>
                <a:lnTo>
                  <a:pt x="56550" y="61800"/>
                </a:lnTo>
                <a:lnTo>
                  <a:pt x="56660" y="61720"/>
                </a:lnTo>
                <a:lnTo>
                  <a:pt x="56670" y="61700"/>
                </a:lnTo>
                <a:lnTo>
                  <a:pt x="56720" y="61690"/>
                </a:lnTo>
                <a:lnTo>
                  <a:pt x="56810" y="61650"/>
                </a:lnTo>
                <a:lnTo>
                  <a:pt x="56850" y="61620"/>
                </a:lnTo>
                <a:lnTo>
                  <a:pt x="56890" y="61590"/>
                </a:lnTo>
                <a:lnTo>
                  <a:pt x="56970" y="61570"/>
                </a:lnTo>
                <a:lnTo>
                  <a:pt x="56980" y="61570"/>
                </a:lnTo>
                <a:lnTo>
                  <a:pt x="56990" y="61570"/>
                </a:lnTo>
                <a:lnTo>
                  <a:pt x="57040" y="61550"/>
                </a:lnTo>
                <a:lnTo>
                  <a:pt x="57050" y="61530"/>
                </a:lnTo>
                <a:lnTo>
                  <a:pt x="57060" y="61480"/>
                </a:lnTo>
                <a:lnTo>
                  <a:pt x="57060" y="61430"/>
                </a:lnTo>
                <a:lnTo>
                  <a:pt x="57050" y="61380"/>
                </a:lnTo>
                <a:lnTo>
                  <a:pt x="57050" y="61370"/>
                </a:lnTo>
                <a:lnTo>
                  <a:pt x="57050" y="61320"/>
                </a:lnTo>
                <a:lnTo>
                  <a:pt x="57060" y="61300"/>
                </a:lnTo>
                <a:lnTo>
                  <a:pt x="57070" y="61250"/>
                </a:lnTo>
                <a:lnTo>
                  <a:pt x="57040" y="61050"/>
                </a:lnTo>
                <a:lnTo>
                  <a:pt x="57050" y="61010"/>
                </a:lnTo>
                <a:lnTo>
                  <a:pt x="57050" y="61000"/>
                </a:lnTo>
                <a:lnTo>
                  <a:pt x="57050" y="60980"/>
                </a:lnTo>
                <a:lnTo>
                  <a:pt x="57040" y="60930"/>
                </a:lnTo>
                <a:lnTo>
                  <a:pt x="57020" y="60890"/>
                </a:lnTo>
                <a:lnTo>
                  <a:pt x="57010" y="60810"/>
                </a:lnTo>
                <a:lnTo>
                  <a:pt x="57020" y="60790"/>
                </a:lnTo>
                <a:lnTo>
                  <a:pt x="57050" y="60700"/>
                </a:lnTo>
                <a:lnTo>
                  <a:pt x="57120" y="60610"/>
                </a:lnTo>
                <a:lnTo>
                  <a:pt x="57160" y="60560"/>
                </a:lnTo>
                <a:lnTo>
                  <a:pt x="57180" y="60510"/>
                </a:lnTo>
                <a:lnTo>
                  <a:pt x="57240" y="60420"/>
                </a:lnTo>
                <a:lnTo>
                  <a:pt x="57290" y="60380"/>
                </a:lnTo>
                <a:lnTo>
                  <a:pt x="57250" y="60300"/>
                </a:lnTo>
                <a:lnTo>
                  <a:pt x="57220" y="60280"/>
                </a:lnTo>
                <a:lnTo>
                  <a:pt x="57260" y="60220"/>
                </a:lnTo>
                <a:lnTo>
                  <a:pt x="57270" y="60200"/>
                </a:lnTo>
                <a:lnTo>
                  <a:pt x="57320" y="60200"/>
                </a:lnTo>
                <a:lnTo>
                  <a:pt x="57380" y="60190"/>
                </a:lnTo>
                <a:lnTo>
                  <a:pt x="57450" y="60170"/>
                </a:lnTo>
                <a:lnTo>
                  <a:pt x="57650" y="60280"/>
                </a:lnTo>
                <a:lnTo>
                  <a:pt x="57750" y="60330"/>
                </a:lnTo>
                <a:lnTo>
                  <a:pt x="57810" y="60420"/>
                </a:lnTo>
                <a:lnTo>
                  <a:pt x="57990" y="60550"/>
                </a:lnTo>
                <a:lnTo>
                  <a:pt x="58060" y="60520"/>
                </a:lnTo>
                <a:lnTo>
                  <a:pt x="58250" y="60580"/>
                </a:lnTo>
                <a:lnTo>
                  <a:pt x="58310" y="60650"/>
                </a:lnTo>
                <a:lnTo>
                  <a:pt x="58360" y="60700"/>
                </a:lnTo>
                <a:lnTo>
                  <a:pt x="58430" y="60830"/>
                </a:lnTo>
                <a:lnTo>
                  <a:pt x="58450" y="60860"/>
                </a:lnTo>
                <a:lnTo>
                  <a:pt x="58520" y="60970"/>
                </a:lnTo>
                <a:lnTo>
                  <a:pt x="58540" y="60980"/>
                </a:lnTo>
                <a:lnTo>
                  <a:pt x="58660" y="61090"/>
                </a:lnTo>
                <a:lnTo>
                  <a:pt x="58830" y="61260"/>
                </a:lnTo>
                <a:lnTo>
                  <a:pt x="58970" y="61430"/>
                </a:lnTo>
                <a:lnTo>
                  <a:pt x="59170" y="61510"/>
                </a:lnTo>
                <a:lnTo>
                  <a:pt x="59240" y="61620"/>
                </a:lnTo>
                <a:lnTo>
                  <a:pt x="59270" y="61690"/>
                </a:lnTo>
                <a:lnTo>
                  <a:pt x="59360" y="61900"/>
                </a:lnTo>
                <a:lnTo>
                  <a:pt x="59380" y="61940"/>
                </a:lnTo>
                <a:lnTo>
                  <a:pt x="59400" y="61990"/>
                </a:lnTo>
                <a:lnTo>
                  <a:pt x="59520" y="62060"/>
                </a:lnTo>
                <a:lnTo>
                  <a:pt x="59690" y="62210"/>
                </a:lnTo>
                <a:lnTo>
                  <a:pt x="59690" y="62270"/>
                </a:lnTo>
                <a:lnTo>
                  <a:pt x="59730" y="62310"/>
                </a:lnTo>
                <a:lnTo>
                  <a:pt x="59760" y="62310"/>
                </a:lnTo>
                <a:lnTo>
                  <a:pt x="59780" y="62310"/>
                </a:lnTo>
                <a:lnTo>
                  <a:pt x="59860" y="62230"/>
                </a:lnTo>
                <a:lnTo>
                  <a:pt x="59980" y="62060"/>
                </a:lnTo>
                <a:lnTo>
                  <a:pt x="60060" y="61940"/>
                </a:lnTo>
                <a:lnTo>
                  <a:pt x="60140" y="61840"/>
                </a:lnTo>
                <a:lnTo>
                  <a:pt x="60230" y="61800"/>
                </a:lnTo>
                <a:lnTo>
                  <a:pt x="60350" y="61760"/>
                </a:lnTo>
                <a:lnTo>
                  <a:pt x="60570" y="61590"/>
                </a:lnTo>
                <a:lnTo>
                  <a:pt x="60680" y="61470"/>
                </a:lnTo>
                <a:lnTo>
                  <a:pt x="60690" y="61460"/>
                </a:lnTo>
                <a:lnTo>
                  <a:pt x="60810" y="61370"/>
                </a:lnTo>
                <a:lnTo>
                  <a:pt x="60910" y="61290"/>
                </a:lnTo>
                <a:lnTo>
                  <a:pt x="61030" y="61260"/>
                </a:lnTo>
                <a:lnTo>
                  <a:pt x="61130" y="61230"/>
                </a:lnTo>
                <a:lnTo>
                  <a:pt x="61200" y="61190"/>
                </a:lnTo>
                <a:lnTo>
                  <a:pt x="61360" y="61090"/>
                </a:lnTo>
                <a:lnTo>
                  <a:pt x="61480" y="61070"/>
                </a:lnTo>
                <a:lnTo>
                  <a:pt x="61560" y="61020"/>
                </a:lnTo>
                <a:lnTo>
                  <a:pt x="61640" y="61000"/>
                </a:lnTo>
                <a:lnTo>
                  <a:pt x="61820" y="60910"/>
                </a:lnTo>
                <a:lnTo>
                  <a:pt x="61860" y="60900"/>
                </a:lnTo>
                <a:lnTo>
                  <a:pt x="61930" y="60900"/>
                </a:lnTo>
                <a:lnTo>
                  <a:pt x="62150" y="60930"/>
                </a:lnTo>
                <a:lnTo>
                  <a:pt x="62260" y="60990"/>
                </a:lnTo>
                <a:lnTo>
                  <a:pt x="62440" y="60970"/>
                </a:lnTo>
                <a:lnTo>
                  <a:pt x="62590" y="60930"/>
                </a:lnTo>
                <a:lnTo>
                  <a:pt x="62750" y="60890"/>
                </a:lnTo>
                <a:lnTo>
                  <a:pt x="63080" y="60960"/>
                </a:lnTo>
                <a:lnTo>
                  <a:pt x="63150" y="60940"/>
                </a:lnTo>
                <a:lnTo>
                  <a:pt x="63240" y="61000"/>
                </a:lnTo>
                <a:lnTo>
                  <a:pt x="63420" y="61000"/>
                </a:lnTo>
                <a:lnTo>
                  <a:pt x="63460" y="60970"/>
                </a:lnTo>
                <a:lnTo>
                  <a:pt x="63480" y="60960"/>
                </a:lnTo>
                <a:lnTo>
                  <a:pt x="63520" y="60960"/>
                </a:lnTo>
                <a:lnTo>
                  <a:pt x="63740" y="61130"/>
                </a:lnTo>
                <a:lnTo>
                  <a:pt x="63910" y="61330"/>
                </a:lnTo>
                <a:lnTo>
                  <a:pt x="63990" y="61390"/>
                </a:lnTo>
                <a:lnTo>
                  <a:pt x="64050" y="61700"/>
                </a:lnTo>
                <a:lnTo>
                  <a:pt x="64100" y="61790"/>
                </a:lnTo>
                <a:lnTo>
                  <a:pt x="64390" y="62100"/>
                </a:lnTo>
                <a:lnTo>
                  <a:pt x="64530" y="62200"/>
                </a:lnTo>
                <a:lnTo>
                  <a:pt x="64580" y="62350"/>
                </a:lnTo>
                <a:lnTo>
                  <a:pt x="64690" y="62400"/>
                </a:lnTo>
                <a:lnTo>
                  <a:pt x="64770" y="62550"/>
                </a:lnTo>
                <a:lnTo>
                  <a:pt x="64890" y="62730"/>
                </a:lnTo>
                <a:lnTo>
                  <a:pt x="64970" y="62710"/>
                </a:lnTo>
                <a:lnTo>
                  <a:pt x="65050" y="62580"/>
                </a:lnTo>
                <a:lnTo>
                  <a:pt x="65100" y="62490"/>
                </a:lnTo>
                <a:lnTo>
                  <a:pt x="65180" y="62430"/>
                </a:lnTo>
                <a:lnTo>
                  <a:pt x="65180" y="62300"/>
                </a:lnTo>
                <a:lnTo>
                  <a:pt x="65390" y="62250"/>
                </a:lnTo>
                <a:lnTo>
                  <a:pt x="65490" y="62270"/>
                </a:lnTo>
                <a:lnTo>
                  <a:pt x="65720" y="62410"/>
                </a:lnTo>
                <a:lnTo>
                  <a:pt x="65860" y="62480"/>
                </a:lnTo>
                <a:lnTo>
                  <a:pt x="65910" y="62550"/>
                </a:lnTo>
                <a:lnTo>
                  <a:pt x="65970" y="62610"/>
                </a:lnTo>
                <a:lnTo>
                  <a:pt x="66070" y="62630"/>
                </a:lnTo>
                <a:lnTo>
                  <a:pt x="66150" y="62660"/>
                </a:lnTo>
                <a:lnTo>
                  <a:pt x="66380" y="62670"/>
                </a:lnTo>
                <a:lnTo>
                  <a:pt x="66440" y="62640"/>
                </a:lnTo>
                <a:lnTo>
                  <a:pt x="66550" y="62750"/>
                </a:lnTo>
                <a:lnTo>
                  <a:pt x="66570" y="62780"/>
                </a:lnTo>
                <a:lnTo>
                  <a:pt x="66610" y="62890"/>
                </a:lnTo>
                <a:lnTo>
                  <a:pt x="66660" y="63060"/>
                </a:lnTo>
                <a:lnTo>
                  <a:pt x="66660" y="63140"/>
                </a:lnTo>
                <a:lnTo>
                  <a:pt x="66840" y="63710"/>
                </a:lnTo>
                <a:lnTo>
                  <a:pt x="67330" y="63830"/>
                </a:lnTo>
                <a:lnTo>
                  <a:pt x="67400" y="63850"/>
                </a:lnTo>
                <a:lnTo>
                  <a:pt x="67720" y="63930"/>
                </a:lnTo>
                <a:lnTo>
                  <a:pt x="67860" y="63960"/>
                </a:lnTo>
                <a:lnTo>
                  <a:pt x="67890" y="63980"/>
                </a:lnTo>
                <a:lnTo>
                  <a:pt x="67960" y="64020"/>
                </a:lnTo>
                <a:lnTo>
                  <a:pt x="68070" y="64160"/>
                </a:lnTo>
                <a:lnTo>
                  <a:pt x="68120" y="64180"/>
                </a:lnTo>
                <a:lnTo>
                  <a:pt x="68240" y="64120"/>
                </a:lnTo>
                <a:lnTo>
                  <a:pt x="68390" y="64090"/>
                </a:lnTo>
                <a:lnTo>
                  <a:pt x="68520" y="63950"/>
                </a:lnTo>
                <a:lnTo>
                  <a:pt x="68610" y="63910"/>
                </a:lnTo>
                <a:lnTo>
                  <a:pt x="68700" y="63760"/>
                </a:lnTo>
                <a:lnTo>
                  <a:pt x="68770" y="63700"/>
                </a:lnTo>
                <a:lnTo>
                  <a:pt x="68820" y="63650"/>
                </a:lnTo>
                <a:lnTo>
                  <a:pt x="68870" y="63660"/>
                </a:lnTo>
                <a:lnTo>
                  <a:pt x="68900" y="63670"/>
                </a:lnTo>
                <a:lnTo>
                  <a:pt x="69000" y="63710"/>
                </a:lnTo>
                <a:lnTo>
                  <a:pt x="69050" y="63840"/>
                </a:lnTo>
                <a:lnTo>
                  <a:pt x="69130" y="63920"/>
                </a:lnTo>
                <a:lnTo>
                  <a:pt x="69410" y="64020"/>
                </a:lnTo>
                <a:lnTo>
                  <a:pt x="69500" y="64080"/>
                </a:lnTo>
                <a:lnTo>
                  <a:pt x="69520" y="64060"/>
                </a:lnTo>
                <a:lnTo>
                  <a:pt x="69540" y="64100"/>
                </a:lnTo>
                <a:lnTo>
                  <a:pt x="69560" y="64110"/>
                </a:lnTo>
                <a:lnTo>
                  <a:pt x="69590" y="64130"/>
                </a:lnTo>
                <a:lnTo>
                  <a:pt x="69660" y="64180"/>
                </a:lnTo>
                <a:lnTo>
                  <a:pt x="69720" y="64180"/>
                </a:lnTo>
                <a:lnTo>
                  <a:pt x="69770" y="64180"/>
                </a:lnTo>
                <a:lnTo>
                  <a:pt x="69780" y="64210"/>
                </a:lnTo>
                <a:lnTo>
                  <a:pt x="69810" y="64230"/>
                </a:lnTo>
                <a:lnTo>
                  <a:pt x="69850" y="64230"/>
                </a:lnTo>
                <a:lnTo>
                  <a:pt x="69850" y="64270"/>
                </a:lnTo>
                <a:lnTo>
                  <a:pt x="69850" y="64290"/>
                </a:lnTo>
                <a:lnTo>
                  <a:pt x="69850" y="64330"/>
                </a:lnTo>
                <a:lnTo>
                  <a:pt x="69860" y="64390"/>
                </a:lnTo>
                <a:lnTo>
                  <a:pt x="69890" y="64420"/>
                </a:lnTo>
                <a:lnTo>
                  <a:pt x="69880" y="64460"/>
                </a:lnTo>
                <a:lnTo>
                  <a:pt x="69890" y="64470"/>
                </a:lnTo>
                <a:lnTo>
                  <a:pt x="69860" y="64470"/>
                </a:lnTo>
                <a:lnTo>
                  <a:pt x="69830" y="64510"/>
                </a:lnTo>
                <a:lnTo>
                  <a:pt x="69830" y="64570"/>
                </a:lnTo>
                <a:lnTo>
                  <a:pt x="69840" y="64610"/>
                </a:lnTo>
                <a:lnTo>
                  <a:pt x="69850" y="64630"/>
                </a:lnTo>
                <a:lnTo>
                  <a:pt x="69860" y="64630"/>
                </a:lnTo>
                <a:lnTo>
                  <a:pt x="69860" y="64650"/>
                </a:lnTo>
                <a:lnTo>
                  <a:pt x="69860" y="64670"/>
                </a:lnTo>
                <a:lnTo>
                  <a:pt x="69900" y="64690"/>
                </a:lnTo>
                <a:lnTo>
                  <a:pt x="69910" y="64700"/>
                </a:lnTo>
                <a:lnTo>
                  <a:pt x="69920" y="64740"/>
                </a:lnTo>
                <a:lnTo>
                  <a:pt x="69940" y="64760"/>
                </a:lnTo>
                <a:lnTo>
                  <a:pt x="69940" y="64800"/>
                </a:lnTo>
                <a:lnTo>
                  <a:pt x="69960" y="64850"/>
                </a:lnTo>
                <a:lnTo>
                  <a:pt x="69970" y="64870"/>
                </a:lnTo>
                <a:lnTo>
                  <a:pt x="69960" y="64870"/>
                </a:lnTo>
                <a:lnTo>
                  <a:pt x="69970" y="64900"/>
                </a:lnTo>
                <a:lnTo>
                  <a:pt x="70000" y="64920"/>
                </a:lnTo>
                <a:lnTo>
                  <a:pt x="69990" y="64960"/>
                </a:lnTo>
                <a:lnTo>
                  <a:pt x="70010" y="64970"/>
                </a:lnTo>
                <a:lnTo>
                  <a:pt x="70010" y="64980"/>
                </a:lnTo>
                <a:lnTo>
                  <a:pt x="70040" y="65030"/>
                </a:lnTo>
                <a:lnTo>
                  <a:pt x="70040" y="65040"/>
                </a:lnTo>
                <a:lnTo>
                  <a:pt x="70110" y="65140"/>
                </a:lnTo>
                <a:lnTo>
                  <a:pt x="70100" y="65160"/>
                </a:lnTo>
                <a:lnTo>
                  <a:pt x="70100" y="65200"/>
                </a:lnTo>
                <a:lnTo>
                  <a:pt x="70080" y="65270"/>
                </a:lnTo>
                <a:lnTo>
                  <a:pt x="70070" y="65330"/>
                </a:lnTo>
                <a:lnTo>
                  <a:pt x="70050" y="65390"/>
                </a:lnTo>
                <a:lnTo>
                  <a:pt x="70070" y="65460"/>
                </a:lnTo>
                <a:lnTo>
                  <a:pt x="70090" y="65500"/>
                </a:lnTo>
                <a:lnTo>
                  <a:pt x="70120" y="65550"/>
                </a:lnTo>
                <a:lnTo>
                  <a:pt x="70140" y="65560"/>
                </a:lnTo>
                <a:lnTo>
                  <a:pt x="70180" y="65570"/>
                </a:lnTo>
                <a:lnTo>
                  <a:pt x="70250" y="65610"/>
                </a:lnTo>
                <a:lnTo>
                  <a:pt x="70290" y="65640"/>
                </a:lnTo>
                <a:lnTo>
                  <a:pt x="70310" y="65660"/>
                </a:lnTo>
                <a:lnTo>
                  <a:pt x="70310" y="65710"/>
                </a:lnTo>
                <a:lnTo>
                  <a:pt x="70280" y="65780"/>
                </a:lnTo>
                <a:lnTo>
                  <a:pt x="70260" y="65980"/>
                </a:lnTo>
                <a:lnTo>
                  <a:pt x="70300" y="66030"/>
                </a:lnTo>
                <a:lnTo>
                  <a:pt x="70330" y="66150"/>
                </a:lnTo>
                <a:lnTo>
                  <a:pt x="70320" y="66260"/>
                </a:lnTo>
                <a:lnTo>
                  <a:pt x="70330" y="66420"/>
                </a:lnTo>
                <a:lnTo>
                  <a:pt x="70250" y="66490"/>
                </a:lnTo>
                <a:lnTo>
                  <a:pt x="70170" y="66540"/>
                </a:lnTo>
                <a:lnTo>
                  <a:pt x="70100" y="66570"/>
                </a:lnTo>
                <a:lnTo>
                  <a:pt x="70110" y="66600"/>
                </a:lnTo>
                <a:lnTo>
                  <a:pt x="70100" y="66630"/>
                </a:lnTo>
                <a:lnTo>
                  <a:pt x="70070" y="66670"/>
                </a:lnTo>
                <a:lnTo>
                  <a:pt x="70090" y="66700"/>
                </a:lnTo>
                <a:lnTo>
                  <a:pt x="70110" y="66740"/>
                </a:lnTo>
                <a:lnTo>
                  <a:pt x="70090" y="66790"/>
                </a:lnTo>
                <a:lnTo>
                  <a:pt x="70050" y="66800"/>
                </a:lnTo>
                <a:lnTo>
                  <a:pt x="70020" y="66790"/>
                </a:lnTo>
                <a:lnTo>
                  <a:pt x="69990" y="66800"/>
                </a:lnTo>
                <a:lnTo>
                  <a:pt x="69950" y="66870"/>
                </a:lnTo>
                <a:lnTo>
                  <a:pt x="69960" y="66920"/>
                </a:lnTo>
                <a:lnTo>
                  <a:pt x="69990" y="66940"/>
                </a:lnTo>
                <a:lnTo>
                  <a:pt x="69990" y="66990"/>
                </a:lnTo>
                <a:lnTo>
                  <a:pt x="70010" y="67000"/>
                </a:lnTo>
                <a:lnTo>
                  <a:pt x="70000" y="67000"/>
                </a:lnTo>
                <a:lnTo>
                  <a:pt x="69940" y="67030"/>
                </a:lnTo>
                <a:lnTo>
                  <a:pt x="69930" y="67020"/>
                </a:lnTo>
                <a:lnTo>
                  <a:pt x="69870" y="67020"/>
                </a:lnTo>
                <a:lnTo>
                  <a:pt x="69850" y="67090"/>
                </a:lnTo>
                <a:lnTo>
                  <a:pt x="69830" y="67080"/>
                </a:lnTo>
                <a:lnTo>
                  <a:pt x="69800" y="67060"/>
                </a:lnTo>
                <a:lnTo>
                  <a:pt x="69780" y="67040"/>
                </a:lnTo>
                <a:lnTo>
                  <a:pt x="69770" y="66980"/>
                </a:lnTo>
                <a:lnTo>
                  <a:pt x="69810" y="66970"/>
                </a:lnTo>
                <a:lnTo>
                  <a:pt x="69830" y="66940"/>
                </a:lnTo>
                <a:lnTo>
                  <a:pt x="69820" y="66840"/>
                </a:lnTo>
                <a:lnTo>
                  <a:pt x="69830" y="66830"/>
                </a:lnTo>
                <a:lnTo>
                  <a:pt x="69790" y="66810"/>
                </a:lnTo>
                <a:lnTo>
                  <a:pt x="69730" y="66780"/>
                </a:lnTo>
                <a:lnTo>
                  <a:pt x="69700" y="66810"/>
                </a:lnTo>
                <a:lnTo>
                  <a:pt x="69630" y="66870"/>
                </a:lnTo>
                <a:lnTo>
                  <a:pt x="69610" y="66810"/>
                </a:lnTo>
                <a:lnTo>
                  <a:pt x="69590" y="66750"/>
                </a:lnTo>
                <a:lnTo>
                  <a:pt x="69550" y="66730"/>
                </a:lnTo>
                <a:lnTo>
                  <a:pt x="69510" y="66720"/>
                </a:lnTo>
                <a:lnTo>
                  <a:pt x="69430" y="66700"/>
                </a:lnTo>
                <a:lnTo>
                  <a:pt x="69370" y="66670"/>
                </a:lnTo>
                <a:lnTo>
                  <a:pt x="69340" y="66610"/>
                </a:lnTo>
                <a:lnTo>
                  <a:pt x="69330" y="66550"/>
                </a:lnTo>
                <a:lnTo>
                  <a:pt x="69300" y="66480"/>
                </a:lnTo>
                <a:lnTo>
                  <a:pt x="69330" y="66430"/>
                </a:lnTo>
                <a:lnTo>
                  <a:pt x="69340" y="66430"/>
                </a:lnTo>
                <a:lnTo>
                  <a:pt x="69360" y="66390"/>
                </a:lnTo>
                <a:lnTo>
                  <a:pt x="69370" y="66370"/>
                </a:lnTo>
                <a:lnTo>
                  <a:pt x="69340" y="66340"/>
                </a:lnTo>
                <a:lnTo>
                  <a:pt x="69280" y="66290"/>
                </a:lnTo>
                <a:lnTo>
                  <a:pt x="69210" y="66290"/>
                </a:lnTo>
                <a:lnTo>
                  <a:pt x="69170" y="66260"/>
                </a:lnTo>
                <a:lnTo>
                  <a:pt x="69090" y="66230"/>
                </a:lnTo>
                <a:lnTo>
                  <a:pt x="69020" y="66220"/>
                </a:lnTo>
                <a:lnTo>
                  <a:pt x="68930" y="66180"/>
                </a:lnTo>
                <a:lnTo>
                  <a:pt x="68880" y="66190"/>
                </a:lnTo>
                <a:lnTo>
                  <a:pt x="68860" y="66190"/>
                </a:lnTo>
                <a:lnTo>
                  <a:pt x="68800" y="66170"/>
                </a:lnTo>
                <a:lnTo>
                  <a:pt x="68700" y="66180"/>
                </a:lnTo>
                <a:lnTo>
                  <a:pt x="68610" y="66180"/>
                </a:lnTo>
                <a:lnTo>
                  <a:pt x="68520" y="66190"/>
                </a:lnTo>
                <a:lnTo>
                  <a:pt x="68450" y="66220"/>
                </a:lnTo>
                <a:lnTo>
                  <a:pt x="68370" y="66250"/>
                </a:lnTo>
                <a:lnTo>
                  <a:pt x="68310" y="66280"/>
                </a:lnTo>
                <a:lnTo>
                  <a:pt x="68280" y="66360"/>
                </a:lnTo>
                <a:lnTo>
                  <a:pt x="68250" y="66420"/>
                </a:lnTo>
                <a:lnTo>
                  <a:pt x="68210" y="66410"/>
                </a:lnTo>
                <a:lnTo>
                  <a:pt x="68200" y="66410"/>
                </a:lnTo>
                <a:lnTo>
                  <a:pt x="68160" y="66360"/>
                </a:lnTo>
                <a:lnTo>
                  <a:pt x="68140" y="66330"/>
                </a:lnTo>
                <a:lnTo>
                  <a:pt x="68180" y="66310"/>
                </a:lnTo>
                <a:lnTo>
                  <a:pt x="68190" y="66280"/>
                </a:lnTo>
                <a:lnTo>
                  <a:pt x="68210" y="66220"/>
                </a:lnTo>
                <a:lnTo>
                  <a:pt x="68180" y="66210"/>
                </a:lnTo>
                <a:lnTo>
                  <a:pt x="68130" y="66200"/>
                </a:lnTo>
                <a:lnTo>
                  <a:pt x="68080" y="66180"/>
                </a:lnTo>
                <a:lnTo>
                  <a:pt x="68030" y="66180"/>
                </a:lnTo>
                <a:lnTo>
                  <a:pt x="67970" y="66180"/>
                </a:lnTo>
                <a:lnTo>
                  <a:pt x="67920" y="66160"/>
                </a:lnTo>
                <a:lnTo>
                  <a:pt x="67880" y="66120"/>
                </a:lnTo>
                <a:lnTo>
                  <a:pt x="67790" y="66110"/>
                </a:lnTo>
                <a:lnTo>
                  <a:pt x="67730" y="66120"/>
                </a:lnTo>
                <a:lnTo>
                  <a:pt x="67710" y="66170"/>
                </a:lnTo>
                <a:lnTo>
                  <a:pt x="67680" y="66160"/>
                </a:lnTo>
                <a:lnTo>
                  <a:pt x="67640" y="66150"/>
                </a:lnTo>
                <a:lnTo>
                  <a:pt x="67630" y="66190"/>
                </a:lnTo>
                <a:lnTo>
                  <a:pt x="67610" y="66220"/>
                </a:lnTo>
                <a:lnTo>
                  <a:pt x="67590" y="66250"/>
                </a:lnTo>
                <a:lnTo>
                  <a:pt x="67570" y="66240"/>
                </a:lnTo>
                <a:lnTo>
                  <a:pt x="67520" y="66260"/>
                </a:lnTo>
                <a:lnTo>
                  <a:pt x="67470" y="66280"/>
                </a:lnTo>
                <a:lnTo>
                  <a:pt x="67410" y="66250"/>
                </a:lnTo>
                <a:lnTo>
                  <a:pt x="67410" y="66280"/>
                </a:lnTo>
                <a:lnTo>
                  <a:pt x="67430" y="66330"/>
                </a:lnTo>
                <a:lnTo>
                  <a:pt x="67390" y="66340"/>
                </a:lnTo>
                <a:lnTo>
                  <a:pt x="67350" y="66310"/>
                </a:lnTo>
                <a:lnTo>
                  <a:pt x="67300" y="66310"/>
                </a:lnTo>
                <a:lnTo>
                  <a:pt x="67320" y="66340"/>
                </a:lnTo>
                <a:lnTo>
                  <a:pt x="67350" y="66370"/>
                </a:lnTo>
                <a:lnTo>
                  <a:pt x="67350" y="66410"/>
                </a:lnTo>
                <a:lnTo>
                  <a:pt x="67310" y="66390"/>
                </a:lnTo>
                <a:lnTo>
                  <a:pt x="67230" y="66370"/>
                </a:lnTo>
                <a:lnTo>
                  <a:pt x="67230" y="66420"/>
                </a:lnTo>
                <a:lnTo>
                  <a:pt x="67240" y="66510"/>
                </a:lnTo>
                <a:lnTo>
                  <a:pt x="67220" y="66550"/>
                </a:lnTo>
                <a:lnTo>
                  <a:pt x="67180" y="66540"/>
                </a:lnTo>
                <a:lnTo>
                  <a:pt x="67160" y="66510"/>
                </a:lnTo>
                <a:lnTo>
                  <a:pt x="67120" y="66540"/>
                </a:lnTo>
                <a:lnTo>
                  <a:pt x="67090" y="66600"/>
                </a:lnTo>
                <a:lnTo>
                  <a:pt x="67060" y="66590"/>
                </a:lnTo>
                <a:lnTo>
                  <a:pt x="67020" y="66570"/>
                </a:lnTo>
                <a:lnTo>
                  <a:pt x="66980" y="66590"/>
                </a:lnTo>
                <a:lnTo>
                  <a:pt x="66980" y="66610"/>
                </a:lnTo>
                <a:lnTo>
                  <a:pt x="67020" y="66660"/>
                </a:lnTo>
                <a:lnTo>
                  <a:pt x="67030" y="66690"/>
                </a:lnTo>
                <a:lnTo>
                  <a:pt x="67010" y="66710"/>
                </a:lnTo>
                <a:lnTo>
                  <a:pt x="66980" y="66710"/>
                </a:lnTo>
                <a:lnTo>
                  <a:pt x="66950" y="66740"/>
                </a:lnTo>
                <a:lnTo>
                  <a:pt x="66910" y="66780"/>
                </a:lnTo>
                <a:lnTo>
                  <a:pt x="66870" y="66820"/>
                </a:lnTo>
                <a:lnTo>
                  <a:pt x="66880" y="66850"/>
                </a:lnTo>
                <a:lnTo>
                  <a:pt x="66920" y="66860"/>
                </a:lnTo>
                <a:lnTo>
                  <a:pt x="66880" y="66910"/>
                </a:lnTo>
                <a:lnTo>
                  <a:pt x="66820" y="66950"/>
                </a:lnTo>
                <a:lnTo>
                  <a:pt x="66780" y="66970"/>
                </a:lnTo>
                <a:lnTo>
                  <a:pt x="66720" y="67070"/>
                </a:lnTo>
                <a:lnTo>
                  <a:pt x="66780" y="67080"/>
                </a:lnTo>
                <a:lnTo>
                  <a:pt x="66800" y="67110"/>
                </a:lnTo>
                <a:lnTo>
                  <a:pt x="66760" y="67130"/>
                </a:lnTo>
                <a:lnTo>
                  <a:pt x="66700" y="67150"/>
                </a:lnTo>
                <a:lnTo>
                  <a:pt x="66660" y="67170"/>
                </a:lnTo>
                <a:lnTo>
                  <a:pt x="66660" y="67210"/>
                </a:lnTo>
                <a:lnTo>
                  <a:pt x="66690" y="67220"/>
                </a:lnTo>
                <a:lnTo>
                  <a:pt x="66730" y="67190"/>
                </a:lnTo>
                <a:lnTo>
                  <a:pt x="66800" y="67180"/>
                </a:lnTo>
                <a:lnTo>
                  <a:pt x="66820" y="67210"/>
                </a:lnTo>
                <a:lnTo>
                  <a:pt x="66820" y="67230"/>
                </a:lnTo>
                <a:lnTo>
                  <a:pt x="66790" y="67230"/>
                </a:lnTo>
                <a:lnTo>
                  <a:pt x="66740" y="67250"/>
                </a:lnTo>
                <a:lnTo>
                  <a:pt x="66740" y="67290"/>
                </a:lnTo>
                <a:lnTo>
                  <a:pt x="66740" y="67310"/>
                </a:lnTo>
                <a:lnTo>
                  <a:pt x="66780" y="67320"/>
                </a:lnTo>
                <a:lnTo>
                  <a:pt x="66830" y="67330"/>
                </a:lnTo>
                <a:lnTo>
                  <a:pt x="66780" y="67350"/>
                </a:lnTo>
                <a:lnTo>
                  <a:pt x="66740" y="67380"/>
                </a:lnTo>
                <a:lnTo>
                  <a:pt x="66710" y="67420"/>
                </a:lnTo>
                <a:lnTo>
                  <a:pt x="66720" y="67450"/>
                </a:lnTo>
                <a:lnTo>
                  <a:pt x="66750" y="67480"/>
                </a:lnTo>
                <a:lnTo>
                  <a:pt x="66720" y="67500"/>
                </a:lnTo>
                <a:lnTo>
                  <a:pt x="66650" y="67500"/>
                </a:lnTo>
                <a:lnTo>
                  <a:pt x="66630" y="67520"/>
                </a:lnTo>
                <a:lnTo>
                  <a:pt x="66640" y="67580"/>
                </a:lnTo>
                <a:lnTo>
                  <a:pt x="66640" y="67600"/>
                </a:lnTo>
                <a:lnTo>
                  <a:pt x="66640" y="67610"/>
                </a:lnTo>
                <a:lnTo>
                  <a:pt x="66650" y="67620"/>
                </a:lnTo>
                <a:lnTo>
                  <a:pt x="66710" y="67610"/>
                </a:lnTo>
                <a:lnTo>
                  <a:pt x="66760" y="67630"/>
                </a:lnTo>
                <a:lnTo>
                  <a:pt x="66730" y="67660"/>
                </a:lnTo>
                <a:lnTo>
                  <a:pt x="66640" y="67670"/>
                </a:lnTo>
                <a:lnTo>
                  <a:pt x="66600" y="67710"/>
                </a:lnTo>
                <a:lnTo>
                  <a:pt x="66650" y="67710"/>
                </a:lnTo>
                <a:lnTo>
                  <a:pt x="66710" y="67730"/>
                </a:lnTo>
                <a:lnTo>
                  <a:pt x="66700" y="67740"/>
                </a:lnTo>
                <a:lnTo>
                  <a:pt x="66670" y="67770"/>
                </a:lnTo>
                <a:lnTo>
                  <a:pt x="66630" y="67810"/>
                </a:lnTo>
                <a:lnTo>
                  <a:pt x="66580" y="67860"/>
                </a:lnTo>
                <a:lnTo>
                  <a:pt x="66510" y="67940"/>
                </a:lnTo>
                <a:lnTo>
                  <a:pt x="66460" y="68020"/>
                </a:lnTo>
                <a:lnTo>
                  <a:pt x="66410" y="68120"/>
                </a:lnTo>
                <a:lnTo>
                  <a:pt x="66360" y="68220"/>
                </a:lnTo>
                <a:lnTo>
                  <a:pt x="66320" y="68330"/>
                </a:lnTo>
                <a:lnTo>
                  <a:pt x="66240" y="68460"/>
                </a:lnTo>
                <a:lnTo>
                  <a:pt x="66200" y="68510"/>
                </a:lnTo>
                <a:lnTo>
                  <a:pt x="66140" y="68540"/>
                </a:lnTo>
                <a:lnTo>
                  <a:pt x="66120" y="68590"/>
                </a:lnTo>
                <a:lnTo>
                  <a:pt x="66130" y="68620"/>
                </a:lnTo>
                <a:lnTo>
                  <a:pt x="66160" y="68660"/>
                </a:lnTo>
                <a:lnTo>
                  <a:pt x="66180" y="68710"/>
                </a:lnTo>
                <a:lnTo>
                  <a:pt x="66200" y="68770"/>
                </a:lnTo>
                <a:lnTo>
                  <a:pt x="66220" y="68820"/>
                </a:lnTo>
                <a:lnTo>
                  <a:pt x="66180" y="68860"/>
                </a:lnTo>
                <a:lnTo>
                  <a:pt x="66190" y="68910"/>
                </a:lnTo>
                <a:lnTo>
                  <a:pt x="66180" y="68950"/>
                </a:lnTo>
                <a:lnTo>
                  <a:pt x="66130" y="68970"/>
                </a:lnTo>
                <a:lnTo>
                  <a:pt x="66090" y="68990"/>
                </a:lnTo>
                <a:lnTo>
                  <a:pt x="66100" y="69060"/>
                </a:lnTo>
                <a:lnTo>
                  <a:pt x="66090" y="69110"/>
                </a:lnTo>
                <a:lnTo>
                  <a:pt x="66060" y="69140"/>
                </a:lnTo>
                <a:lnTo>
                  <a:pt x="66030" y="69150"/>
                </a:lnTo>
                <a:lnTo>
                  <a:pt x="65990" y="69180"/>
                </a:lnTo>
                <a:lnTo>
                  <a:pt x="65960" y="69220"/>
                </a:lnTo>
                <a:lnTo>
                  <a:pt x="65910" y="69260"/>
                </a:lnTo>
                <a:lnTo>
                  <a:pt x="65880" y="69240"/>
                </a:lnTo>
                <a:lnTo>
                  <a:pt x="65860" y="69190"/>
                </a:lnTo>
                <a:lnTo>
                  <a:pt x="65840" y="69190"/>
                </a:lnTo>
                <a:lnTo>
                  <a:pt x="65830" y="69220"/>
                </a:lnTo>
                <a:lnTo>
                  <a:pt x="65860" y="69280"/>
                </a:lnTo>
                <a:lnTo>
                  <a:pt x="65850" y="69310"/>
                </a:lnTo>
                <a:lnTo>
                  <a:pt x="65810" y="69320"/>
                </a:lnTo>
                <a:lnTo>
                  <a:pt x="65800" y="69290"/>
                </a:lnTo>
                <a:lnTo>
                  <a:pt x="65800" y="69240"/>
                </a:lnTo>
                <a:lnTo>
                  <a:pt x="65750" y="69240"/>
                </a:lnTo>
                <a:lnTo>
                  <a:pt x="65760" y="69280"/>
                </a:lnTo>
                <a:lnTo>
                  <a:pt x="65770" y="69330"/>
                </a:lnTo>
                <a:lnTo>
                  <a:pt x="65730" y="69360"/>
                </a:lnTo>
                <a:lnTo>
                  <a:pt x="65680" y="69370"/>
                </a:lnTo>
                <a:lnTo>
                  <a:pt x="65650" y="69390"/>
                </a:lnTo>
                <a:lnTo>
                  <a:pt x="65680" y="69430"/>
                </a:lnTo>
                <a:lnTo>
                  <a:pt x="65690" y="69460"/>
                </a:lnTo>
                <a:lnTo>
                  <a:pt x="65690" y="69520"/>
                </a:lnTo>
                <a:lnTo>
                  <a:pt x="65680" y="69590"/>
                </a:lnTo>
                <a:lnTo>
                  <a:pt x="65660" y="69620"/>
                </a:lnTo>
                <a:lnTo>
                  <a:pt x="65640" y="69610"/>
                </a:lnTo>
                <a:lnTo>
                  <a:pt x="65600" y="69590"/>
                </a:lnTo>
                <a:lnTo>
                  <a:pt x="65570" y="69610"/>
                </a:lnTo>
                <a:lnTo>
                  <a:pt x="65590" y="69660"/>
                </a:lnTo>
                <a:lnTo>
                  <a:pt x="65590" y="69690"/>
                </a:lnTo>
                <a:lnTo>
                  <a:pt x="65530" y="69740"/>
                </a:lnTo>
                <a:lnTo>
                  <a:pt x="65450" y="69810"/>
                </a:lnTo>
                <a:lnTo>
                  <a:pt x="65420" y="69830"/>
                </a:lnTo>
                <a:lnTo>
                  <a:pt x="65380" y="69770"/>
                </a:lnTo>
                <a:lnTo>
                  <a:pt x="65370" y="69740"/>
                </a:lnTo>
                <a:lnTo>
                  <a:pt x="65330" y="69740"/>
                </a:lnTo>
                <a:lnTo>
                  <a:pt x="65310" y="69770"/>
                </a:lnTo>
                <a:lnTo>
                  <a:pt x="65330" y="69820"/>
                </a:lnTo>
                <a:lnTo>
                  <a:pt x="65300" y="69840"/>
                </a:lnTo>
                <a:lnTo>
                  <a:pt x="65260" y="69830"/>
                </a:lnTo>
                <a:lnTo>
                  <a:pt x="65260" y="69860"/>
                </a:lnTo>
                <a:lnTo>
                  <a:pt x="65230" y="69900"/>
                </a:lnTo>
                <a:lnTo>
                  <a:pt x="65120" y="70000"/>
                </a:lnTo>
                <a:lnTo>
                  <a:pt x="65100" y="70010"/>
                </a:lnTo>
                <a:lnTo>
                  <a:pt x="65100" y="70020"/>
                </a:lnTo>
                <a:lnTo>
                  <a:pt x="65080" y="70060"/>
                </a:lnTo>
                <a:lnTo>
                  <a:pt x="65090" y="70100"/>
                </a:lnTo>
                <a:lnTo>
                  <a:pt x="65100" y="70130"/>
                </a:lnTo>
                <a:lnTo>
                  <a:pt x="65080" y="70120"/>
                </a:lnTo>
                <a:lnTo>
                  <a:pt x="65030" y="70090"/>
                </a:lnTo>
                <a:lnTo>
                  <a:pt x="65000" y="70120"/>
                </a:lnTo>
                <a:lnTo>
                  <a:pt x="65000" y="70160"/>
                </a:lnTo>
                <a:lnTo>
                  <a:pt x="64980" y="70160"/>
                </a:lnTo>
                <a:lnTo>
                  <a:pt x="64940" y="70150"/>
                </a:lnTo>
                <a:lnTo>
                  <a:pt x="64920" y="70180"/>
                </a:lnTo>
                <a:lnTo>
                  <a:pt x="64950" y="70210"/>
                </a:lnTo>
                <a:lnTo>
                  <a:pt x="64930" y="70220"/>
                </a:lnTo>
                <a:lnTo>
                  <a:pt x="64890" y="70250"/>
                </a:lnTo>
                <a:lnTo>
                  <a:pt x="64890" y="70260"/>
                </a:lnTo>
                <a:lnTo>
                  <a:pt x="64880" y="70280"/>
                </a:lnTo>
                <a:lnTo>
                  <a:pt x="64880" y="70300"/>
                </a:lnTo>
                <a:lnTo>
                  <a:pt x="64880" y="70320"/>
                </a:lnTo>
                <a:lnTo>
                  <a:pt x="64870" y="70350"/>
                </a:lnTo>
                <a:lnTo>
                  <a:pt x="64830" y="70310"/>
                </a:lnTo>
                <a:lnTo>
                  <a:pt x="64780" y="70290"/>
                </a:lnTo>
                <a:lnTo>
                  <a:pt x="64750" y="70320"/>
                </a:lnTo>
                <a:lnTo>
                  <a:pt x="64740" y="70350"/>
                </a:lnTo>
                <a:lnTo>
                  <a:pt x="64750" y="70370"/>
                </a:lnTo>
                <a:lnTo>
                  <a:pt x="64740" y="70380"/>
                </a:lnTo>
                <a:lnTo>
                  <a:pt x="64710" y="70380"/>
                </a:lnTo>
                <a:lnTo>
                  <a:pt x="64690" y="70350"/>
                </a:lnTo>
                <a:lnTo>
                  <a:pt x="64670" y="70320"/>
                </a:lnTo>
                <a:lnTo>
                  <a:pt x="64610" y="70340"/>
                </a:lnTo>
                <a:lnTo>
                  <a:pt x="64580" y="70410"/>
                </a:lnTo>
                <a:lnTo>
                  <a:pt x="64590" y="70420"/>
                </a:lnTo>
                <a:lnTo>
                  <a:pt x="64550" y="70480"/>
                </a:lnTo>
                <a:lnTo>
                  <a:pt x="64510" y="70460"/>
                </a:lnTo>
                <a:lnTo>
                  <a:pt x="64470" y="70400"/>
                </a:lnTo>
                <a:lnTo>
                  <a:pt x="64410" y="70400"/>
                </a:lnTo>
                <a:lnTo>
                  <a:pt x="64350" y="70450"/>
                </a:lnTo>
                <a:lnTo>
                  <a:pt x="64340" y="70470"/>
                </a:lnTo>
                <a:lnTo>
                  <a:pt x="64320" y="70500"/>
                </a:lnTo>
                <a:lnTo>
                  <a:pt x="64300" y="70530"/>
                </a:lnTo>
                <a:lnTo>
                  <a:pt x="64250" y="70570"/>
                </a:lnTo>
                <a:lnTo>
                  <a:pt x="64250" y="70590"/>
                </a:lnTo>
                <a:lnTo>
                  <a:pt x="64240" y="70580"/>
                </a:lnTo>
                <a:lnTo>
                  <a:pt x="64220" y="70600"/>
                </a:lnTo>
                <a:lnTo>
                  <a:pt x="64180" y="70590"/>
                </a:lnTo>
                <a:lnTo>
                  <a:pt x="64170" y="70580"/>
                </a:lnTo>
                <a:lnTo>
                  <a:pt x="64140" y="70580"/>
                </a:lnTo>
                <a:lnTo>
                  <a:pt x="64100" y="70600"/>
                </a:lnTo>
                <a:lnTo>
                  <a:pt x="64100" y="70610"/>
                </a:lnTo>
                <a:lnTo>
                  <a:pt x="64090" y="70640"/>
                </a:lnTo>
                <a:lnTo>
                  <a:pt x="64090" y="70670"/>
                </a:lnTo>
                <a:lnTo>
                  <a:pt x="64100" y="70750"/>
                </a:lnTo>
                <a:lnTo>
                  <a:pt x="64100" y="70780"/>
                </a:lnTo>
                <a:lnTo>
                  <a:pt x="64090" y="70780"/>
                </a:lnTo>
                <a:lnTo>
                  <a:pt x="64070" y="70780"/>
                </a:lnTo>
                <a:lnTo>
                  <a:pt x="64030" y="70770"/>
                </a:lnTo>
                <a:lnTo>
                  <a:pt x="63970" y="70750"/>
                </a:lnTo>
                <a:lnTo>
                  <a:pt x="63960" y="70760"/>
                </a:lnTo>
                <a:lnTo>
                  <a:pt x="63930" y="70770"/>
                </a:lnTo>
                <a:lnTo>
                  <a:pt x="63940" y="70780"/>
                </a:lnTo>
                <a:lnTo>
                  <a:pt x="63970" y="70880"/>
                </a:lnTo>
                <a:lnTo>
                  <a:pt x="63970" y="70930"/>
                </a:lnTo>
                <a:lnTo>
                  <a:pt x="63980" y="71000"/>
                </a:lnTo>
                <a:lnTo>
                  <a:pt x="64050" y="71030"/>
                </a:lnTo>
                <a:lnTo>
                  <a:pt x="64050" y="71120"/>
                </a:lnTo>
                <a:lnTo>
                  <a:pt x="64040" y="71130"/>
                </a:lnTo>
                <a:lnTo>
                  <a:pt x="64030" y="71160"/>
                </a:lnTo>
                <a:lnTo>
                  <a:pt x="64020" y="71160"/>
                </a:lnTo>
                <a:lnTo>
                  <a:pt x="63950" y="71220"/>
                </a:lnTo>
                <a:lnTo>
                  <a:pt x="63900" y="71300"/>
                </a:lnTo>
                <a:lnTo>
                  <a:pt x="63890" y="71310"/>
                </a:lnTo>
                <a:lnTo>
                  <a:pt x="63890" y="71320"/>
                </a:lnTo>
                <a:lnTo>
                  <a:pt x="63840" y="71490"/>
                </a:lnTo>
                <a:lnTo>
                  <a:pt x="63820" y="71610"/>
                </a:lnTo>
                <a:lnTo>
                  <a:pt x="63800" y="71670"/>
                </a:lnTo>
                <a:lnTo>
                  <a:pt x="63790" y="71710"/>
                </a:lnTo>
                <a:lnTo>
                  <a:pt x="63750" y="71760"/>
                </a:lnTo>
                <a:lnTo>
                  <a:pt x="63740" y="71790"/>
                </a:lnTo>
                <a:lnTo>
                  <a:pt x="63730" y="71800"/>
                </a:lnTo>
                <a:lnTo>
                  <a:pt x="63720" y="71840"/>
                </a:lnTo>
                <a:lnTo>
                  <a:pt x="63710" y="71910"/>
                </a:lnTo>
                <a:lnTo>
                  <a:pt x="63690" y="71950"/>
                </a:lnTo>
                <a:lnTo>
                  <a:pt x="63690" y="71980"/>
                </a:lnTo>
                <a:lnTo>
                  <a:pt x="63690" y="71990"/>
                </a:lnTo>
                <a:lnTo>
                  <a:pt x="63650" y="72120"/>
                </a:lnTo>
                <a:lnTo>
                  <a:pt x="63600" y="72290"/>
                </a:lnTo>
                <a:lnTo>
                  <a:pt x="63590" y="72310"/>
                </a:lnTo>
                <a:lnTo>
                  <a:pt x="63410" y="72700"/>
                </a:lnTo>
                <a:lnTo>
                  <a:pt x="63400" y="72960"/>
                </a:lnTo>
                <a:lnTo>
                  <a:pt x="63270" y="73330"/>
                </a:lnTo>
                <a:lnTo>
                  <a:pt x="63010" y="73840"/>
                </a:lnTo>
                <a:lnTo>
                  <a:pt x="62760" y="74260"/>
                </a:lnTo>
                <a:lnTo>
                  <a:pt x="62740" y="74290"/>
                </a:lnTo>
                <a:lnTo>
                  <a:pt x="62490" y="74560"/>
                </a:lnTo>
                <a:lnTo>
                  <a:pt x="62380" y="74790"/>
                </a:lnTo>
                <a:lnTo>
                  <a:pt x="62340" y="74890"/>
                </a:lnTo>
                <a:lnTo>
                  <a:pt x="62260" y="75170"/>
                </a:lnTo>
                <a:lnTo>
                  <a:pt x="62250" y="75180"/>
                </a:lnTo>
                <a:lnTo>
                  <a:pt x="62220" y="75470"/>
                </a:lnTo>
                <a:lnTo>
                  <a:pt x="62210" y="75540"/>
                </a:lnTo>
                <a:lnTo>
                  <a:pt x="62310" y="75780"/>
                </a:lnTo>
                <a:lnTo>
                  <a:pt x="62330" y="75850"/>
                </a:lnTo>
                <a:lnTo>
                  <a:pt x="62370" y="75890"/>
                </a:lnTo>
                <a:lnTo>
                  <a:pt x="62400" y="75910"/>
                </a:lnTo>
                <a:lnTo>
                  <a:pt x="62430" y="75940"/>
                </a:lnTo>
                <a:lnTo>
                  <a:pt x="62470" y="76000"/>
                </a:lnTo>
                <a:lnTo>
                  <a:pt x="62550" y="76100"/>
                </a:lnTo>
                <a:lnTo>
                  <a:pt x="62690" y="76120"/>
                </a:lnTo>
                <a:lnTo>
                  <a:pt x="62790" y="76150"/>
                </a:lnTo>
                <a:lnTo>
                  <a:pt x="62770" y="76190"/>
                </a:lnTo>
                <a:lnTo>
                  <a:pt x="62750" y="76200"/>
                </a:lnTo>
                <a:lnTo>
                  <a:pt x="62740" y="76210"/>
                </a:lnTo>
                <a:lnTo>
                  <a:pt x="62730" y="76220"/>
                </a:lnTo>
                <a:lnTo>
                  <a:pt x="62700" y="76290"/>
                </a:lnTo>
                <a:lnTo>
                  <a:pt x="62700" y="76330"/>
                </a:lnTo>
                <a:lnTo>
                  <a:pt x="62650" y="76370"/>
                </a:lnTo>
                <a:lnTo>
                  <a:pt x="62570" y="76400"/>
                </a:lnTo>
                <a:lnTo>
                  <a:pt x="62570" y="76410"/>
                </a:lnTo>
                <a:lnTo>
                  <a:pt x="62560" y="76440"/>
                </a:lnTo>
                <a:lnTo>
                  <a:pt x="62530" y="76490"/>
                </a:lnTo>
                <a:lnTo>
                  <a:pt x="62560" y="76560"/>
                </a:lnTo>
                <a:lnTo>
                  <a:pt x="62560" y="76620"/>
                </a:lnTo>
                <a:lnTo>
                  <a:pt x="62550" y="76670"/>
                </a:lnTo>
                <a:lnTo>
                  <a:pt x="62510" y="76730"/>
                </a:lnTo>
                <a:lnTo>
                  <a:pt x="62430" y="76710"/>
                </a:lnTo>
                <a:lnTo>
                  <a:pt x="62380" y="76680"/>
                </a:lnTo>
                <a:lnTo>
                  <a:pt x="62330" y="76700"/>
                </a:lnTo>
                <a:lnTo>
                  <a:pt x="62320" y="76750"/>
                </a:lnTo>
                <a:lnTo>
                  <a:pt x="62320" y="76800"/>
                </a:lnTo>
                <a:lnTo>
                  <a:pt x="62240" y="76790"/>
                </a:lnTo>
                <a:lnTo>
                  <a:pt x="62270" y="76890"/>
                </a:lnTo>
                <a:lnTo>
                  <a:pt x="62240" y="76960"/>
                </a:lnTo>
                <a:lnTo>
                  <a:pt x="62200" y="77010"/>
                </a:lnTo>
                <a:lnTo>
                  <a:pt x="62190" y="77080"/>
                </a:lnTo>
                <a:lnTo>
                  <a:pt x="62120" y="77160"/>
                </a:lnTo>
                <a:lnTo>
                  <a:pt x="62070" y="77210"/>
                </a:lnTo>
                <a:lnTo>
                  <a:pt x="62070" y="77280"/>
                </a:lnTo>
                <a:lnTo>
                  <a:pt x="62020" y="77300"/>
                </a:lnTo>
                <a:lnTo>
                  <a:pt x="61990" y="77310"/>
                </a:lnTo>
                <a:lnTo>
                  <a:pt x="61950" y="77320"/>
                </a:lnTo>
                <a:lnTo>
                  <a:pt x="61930" y="77350"/>
                </a:lnTo>
                <a:lnTo>
                  <a:pt x="61910" y="77370"/>
                </a:lnTo>
                <a:lnTo>
                  <a:pt x="61910" y="77390"/>
                </a:lnTo>
                <a:lnTo>
                  <a:pt x="61830" y="77420"/>
                </a:lnTo>
                <a:lnTo>
                  <a:pt x="61800" y="77490"/>
                </a:lnTo>
                <a:lnTo>
                  <a:pt x="61780" y="77520"/>
                </a:lnTo>
                <a:lnTo>
                  <a:pt x="61770" y="77550"/>
                </a:lnTo>
                <a:lnTo>
                  <a:pt x="61770" y="77580"/>
                </a:lnTo>
                <a:lnTo>
                  <a:pt x="61670" y="77560"/>
                </a:lnTo>
                <a:lnTo>
                  <a:pt x="61650" y="77620"/>
                </a:lnTo>
                <a:lnTo>
                  <a:pt x="61710" y="77650"/>
                </a:lnTo>
                <a:lnTo>
                  <a:pt x="61710" y="77680"/>
                </a:lnTo>
                <a:lnTo>
                  <a:pt x="61680" y="77680"/>
                </a:lnTo>
                <a:lnTo>
                  <a:pt x="61670" y="77680"/>
                </a:lnTo>
                <a:lnTo>
                  <a:pt x="61640" y="77670"/>
                </a:lnTo>
                <a:lnTo>
                  <a:pt x="61590" y="77640"/>
                </a:lnTo>
                <a:lnTo>
                  <a:pt x="61540" y="77600"/>
                </a:lnTo>
                <a:lnTo>
                  <a:pt x="61520" y="77580"/>
                </a:lnTo>
                <a:lnTo>
                  <a:pt x="61440" y="77580"/>
                </a:lnTo>
                <a:lnTo>
                  <a:pt x="61390" y="77600"/>
                </a:lnTo>
                <a:lnTo>
                  <a:pt x="61380" y="77600"/>
                </a:lnTo>
                <a:lnTo>
                  <a:pt x="61350" y="77600"/>
                </a:lnTo>
                <a:lnTo>
                  <a:pt x="61320" y="77690"/>
                </a:lnTo>
                <a:lnTo>
                  <a:pt x="61310" y="77700"/>
                </a:lnTo>
                <a:lnTo>
                  <a:pt x="61290" y="77730"/>
                </a:lnTo>
                <a:lnTo>
                  <a:pt x="61260" y="77760"/>
                </a:lnTo>
                <a:lnTo>
                  <a:pt x="61210" y="77800"/>
                </a:lnTo>
                <a:lnTo>
                  <a:pt x="61160" y="77830"/>
                </a:lnTo>
                <a:lnTo>
                  <a:pt x="61140" y="77820"/>
                </a:lnTo>
                <a:lnTo>
                  <a:pt x="61070" y="77780"/>
                </a:lnTo>
                <a:lnTo>
                  <a:pt x="61040" y="77800"/>
                </a:lnTo>
                <a:lnTo>
                  <a:pt x="60980" y="77870"/>
                </a:lnTo>
                <a:lnTo>
                  <a:pt x="60950" y="77880"/>
                </a:lnTo>
                <a:lnTo>
                  <a:pt x="60910" y="77900"/>
                </a:lnTo>
                <a:lnTo>
                  <a:pt x="60840" y="78010"/>
                </a:lnTo>
                <a:lnTo>
                  <a:pt x="60790" y="78050"/>
                </a:lnTo>
                <a:lnTo>
                  <a:pt x="60780" y="78070"/>
                </a:lnTo>
                <a:lnTo>
                  <a:pt x="60710" y="78200"/>
                </a:lnTo>
                <a:lnTo>
                  <a:pt x="60680" y="78190"/>
                </a:lnTo>
                <a:lnTo>
                  <a:pt x="60660" y="78170"/>
                </a:lnTo>
                <a:lnTo>
                  <a:pt x="60570" y="78210"/>
                </a:lnTo>
                <a:lnTo>
                  <a:pt x="60550" y="78210"/>
                </a:lnTo>
                <a:lnTo>
                  <a:pt x="60500" y="78180"/>
                </a:lnTo>
                <a:lnTo>
                  <a:pt x="60490" y="78160"/>
                </a:lnTo>
                <a:lnTo>
                  <a:pt x="60470" y="78130"/>
                </a:lnTo>
                <a:lnTo>
                  <a:pt x="60480" y="78080"/>
                </a:lnTo>
                <a:lnTo>
                  <a:pt x="60410" y="77970"/>
                </a:lnTo>
                <a:lnTo>
                  <a:pt x="60300" y="77850"/>
                </a:lnTo>
                <a:lnTo>
                  <a:pt x="60210" y="77830"/>
                </a:lnTo>
                <a:lnTo>
                  <a:pt x="60180" y="77820"/>
                </a:lnTo>
                <a:lnTo>
                  <a:pt x="60170" y="77810"/>
                </a:lnTo>
                <a:lnTo>
                  <a:pt x="60140" y="77780"/>
                </a:lnTo>
                <a:lnTo>
                  <a:pt x="60080" y="77800"/>
                </a:lnTo>
                <a:lnTo>
                  <a:pt x="60050" y="77790"/>
                </a:lnTo>
                <a:lnTo>
                  <a:pt x="60040" y="77710"/>
                </a:lnTo>
                <a:lnTo>
                  <a:pt x="60040" y="77680"/>
                </a:lnTo>
                <a:lnTo>
                  <a:pt x="60030" y="77660"/>
                </a:lnTo>
                <a:lnTo>
                  <a:pt x="60010" y="77650"/>
                </a:lnTo>
                <a:lnTo>
                  <a:pt x="59970" y="77580"/>
                </a:lnTo>
                <a:lnTo>
                  <a:pt x="59940" y="77570"/>
                </a:lnTo>
                <a:lnTo>
                  <a:pt x="59910" y="77570"/>
                </a:lnTo>
                <a:lnTo>
                  <a:pt x="59870" y="77540"/>
                </a:lnTo>
                <a:lnTo>
                  <a:pt x="59860" y="77500"/>
                </a:lnTo>
                <a:lnTo>
                  <a:pt x="59830" y="77460"/>
                </a:lnTo>
                <a:lnTo>
                  <a:pt x="59800" y="77450"/>
                </a:lnTo>
                <a:lnTo>
                  <a:pt x="59760" y="77410"/>
                </a:lnTo>
                <a:lnTo>
                  <a:pt x="59740" y="77380"/>
                </a:lnTo>
                <a:lnTo>
                  <a:pt x="59720" y="77360"/>
                </a:lnTo>
                <a:lnTo>
                  <a:pt x="59660" y="77330"/>
                </a:lnTo>
                <a:lnTo>
                  <a:pt x="59620" y="77340"/>
                </a:lnTo>
                <a:lnTo>
                  <a:pt x="59600" y="77380"/>
                </a:lnTo>
                <a:lnTo>
                  <a:pt x="59560" y="77360"/>
                </a:lnTo>
                <a:lnTo>
                  <a:pt x="59480" y="77350"/>
                </a:lnTo>
                <a:lnTo>
                  <a:pt x="59460" y="77390"/>
                </a:lnTo>
                <a:lnTo>
                  <a:pt x="59420" y="77390"/>
                </a:lnTo>
                <a:lnTo>
                  <a:pt x="59400" y="77390"/>
                </a:lnTo>
                <a:lnTo>
                  <a:pt x="59290" y="77330"/>
                </a:lnTo>
                <a:lnTo>
                  <a:pt x="59250" y="77340"/>
                </a:lnTo>
                <a:lnTo>
                  <a:pt x="59220" y="77370"/>
                </a:lnTo>
                <a:lnTo>
                  <a:pt x="59200" y="77380"/>
                </a:lnTo>
                <a:lnTo>
                  <a:pt x="59170" y="77390"/>
                </a:lnTo>
                <a:lnTo>
                  <a:pt x="59150" y="77410"/>
                </a:lnTo>
                <a:lnTo>
                  <a:pt x="59100" y="77430"/>
                </a:lnTo>
                <a:lnTo>
                  <a:pt x="59100" y="77440"/>
                </a:lnTo>
                <a:lnTo>
                  <a:pt x="59080" y="77500"/>
                </a:lnTo>
                <a:lnTo>
                  <a:pt x="59060" y="77500"/>
                </a:lnTo>
                <a:lnTo>
                  <a:pt x="58970" y="77520"/>
                </a:lnTo>
                <a:lnTo>
                  <a:pt x="58940" y="77580"/>
                </a:lnTo>
                <a:lnTo>
                  <a:pt x="58840" y="77580"/>
                </a:lnTo>
                <a:lnTo>
                  <a:pt x="58780" y="77600"/>
                </a:lnTo>
                <a:lnTo>
                  <a:pt x="58780" y="77620"/>
                </a:lnTo>
                <a:lnTo>
                  <a:pt x="58780" y="77650"/>
                </a:lnTo>
                <a:lnTo>
                  <a:pt x="58780" y="77660"/>
                </a:lnTo>
                <a:lnTo>
                  <a:pt x="58780" y="77690"/>
                </a:lnTo>
                <a:lnTo>
                  <a:pt x="58780" y="77710"/>
                </a:lnTo>
                <a:lnTo>
                  <a:pt x="58750" y="77770"/>
                </a:lnTo>
                <a:lnTo>
                  <a:pt x="58730" y="77780"/>
                </a:lnTo>
                <a:lnTo>
                  <a:pt x="58700" y="77790"/>
                </a:lnTo>
                <a:lnTo>
                  <a:pt x="58690" y="77810"/>
                </a:lnTo>
                <a:lnTo>
                  <a:pt x="58640" y="77830"/>
                </a:lnTo>
                <a:lnTo>
                  <a:pt x="58590" y="77850"/>
                </a:lnTo>
                <a:lnTo>
                  <a:pt x="58580" y="77860"/>
                </a:lnTo>
                <a:lnTo>
                  <a:pt x="58510" y="77890"/>
                </a:lnTo>
                <a:lnTo>
                  <a:pt x="58480" y="77900"/>
                </a:lnTo>
                <a:lnTo>
                  <a:pt x="58450" y="77920"/>
                </a:lnTo>
                <a:lnTo>
                  <a:pt x="58440" y="77930"/>
                </a:lnTo>
                <a:lnTo>
                  <a:pt x="58430" y="77980"/>
                </a:lnTo>
                <a:lnTo>
                  <a:pt x="58430" y="78000"/>
                </a:lnTo>
                <a:lnTo>
                  <a:pt x="58380" y="78050"/>
                </a:lnTo>
                <a:lnTo>
                  <a:pt x="58330" y="78090"/>
                </a:lnTo>
                <a:lnTo>
                  <a:pt x="58310" y="78120"/>
                </a:lnTo>
                <a:lnTo>
                  <a:pt x="58290" y="78160"/>
                </a:lnTo>
                <a:lnTo>
                  <a:pt x="58230" y="78200"/>
                </a:lnTo>
                <a:lnTo>
                  <a:pt x="58230" y="78220"/>
                </a:lnTo>
                <a:lnTo>
                  <a:pt x="58230" y="78230"/>
                </a:lnTo>
                <a:lnTo>
                  <a:pt x="58210" y="78240"/>
                </a:lnTo>
                <a:lnTo>
                  <a:pt x="58190" y="78250"/>
                </a:lnTo>
                <a:lnTo>
                  <a:pt x="58140" y="78260"/>
                </a:lnTo>
                <a:lnTo>
                  <a:pt x="58090" y="78280"/>
                </a:lnTo>
                <a:lnTo>
                  <a:pt x="58080" y="78290"/>
                </a:lnTo>
                <a:lnTo>
                  <a:pt x="58010" y="78310"/>
                </a:lnTo>
                <a:lnTo>
                  <a:pt x="58000" y="78340"/>
                </a:lnTo>
                <a:lnTo>
                  <a:pt x="58010" y="78360"/>
                </a:lnTo>
                <a:lnTo>
                  <a:pt x="58000" y="78370"/>
                </a:lnTo>
                <a:lnTo>
                  <a:pt x="57990" y="78380"/>
                </a:lnTo>
                <a:lnTo>
                  <a:pt x="57960" y="78430"/>
                </a:lnTo>
                <a:lnTo>
                  <a:pt x="57950" y="78440"/>
                </a:lnTo>
                <a:lnTo>
                  <a:pt x="57910" y="78470"/>
                </a:lnTo>
                <a:lnTo>
                  <a:pt x="57900" y="78460"/>
                </a:lnTo>
                <a:lnTo>
                  <a:pt x="57880" y="78460"/>
                </a:lnTo>
                <a:lnTo>
                  <a:pt x="57860" y="78470"/>
                </a:lnTo>
                <a:lnTo>
                  <a:pt x="57770" y="78520"/>
                </a:lnTo>
                <a:lnTo>
                  <a:pt x="57750" y="78530"/>
                </a:lnTo>
                <a:lnTo>
                  <a:pt x="57730" y="78540"/>
                </a:lnTo>
                <a:lnTo>
                  <a:pt x="57700" y="78580"/>
                </a:lnTo>
                <a:lnTo>
                  <a:pt x="57590" y="78610"/>
                </a:lnTo>
                <a:lnTo>
                  <a:pt x="57570" y="78620"/>
                </a:lnTo>
                <a:lnTo>
                  <a:pt x="57550" y="78620"/>
                </a:lnTo>
                <a:lnTo>
                  <a:pt x="57540" y="78580"/>
                </a:lnTo>
                <a:lnTo>
                  <a:pt x="57540" y="78570"/>
                </a:lnTo>
                <a:lnTo>
                  <a:pt x="57510" y="78560"/>
                </a:lnTo>
                <a:lnTo>
                  <a:pt x="57490" y="78570"/>
                </a:lnTo>
                <a:lnTo>
                  <a:pt x="57470" y="78580"/>
                </a:lnTo>
                <a:lnTo>
                  <a:pt x="57450" y="78600"/>
                </a:lnTo>
                <a:lnTo>
                  <a:pt x="57440" y="78610"/>
                </a:lnTo>
                <a:lnTo>
                  <a:pt x="57420" y="78600"/>
                </a:lnTo>
                <a:lnTo>
                  <a:pt x="57390" y="78590"/>
                </a:lnTo>
                <a:lnTo>
                  <a:pt x="57360" y="78600"/>
                </a:lnTo>
                <a:lnTo>
                  <a:pt x="57330" y="78600"/>
                </a:lnTo>
                <a:lnTo>
                  <a:pt x="57320" y="78600"/>
                </a:lnTo>
                <a:lnTo>
                  <a:pt x="57290" y="78630"/>
                </a:lnTo>
                <a:lnTo>
                  <a:pt x="57280" y="78650"/>
                </a:lnTo>
                <a:lnTo>
                  <a:pt x="57250" y="78630"/>
                </a:lnTo>
                <a:lnTo>
                  <a:pt x="57210" y="78580"/>
                </a:lnTo>
                <a:lnTo>
                  <a:pt x="57190" y="78560"/>
                </a:lnTo>
                <a:lnTo>
                  <a:pt x="57160" y="78560"/>
                </a:lnTo>
                <a:lnTo>
                  <a:pt x="57140" y="78570"/>
                </a:lnTo>
                <a:lnTo>
                  <a:pt x="57110" y="78540"/>
                </a:lnTo>
                <a:lnTo>
                  <a:pt x="57060" y="78520"/>
                </a:lnTo>
                <a:lnTo>
                  <a:pt x="57060" y="78510"/>
                </a:lnTo>
                <a:lnTo>
                  <a:pt x="57020" y="78500"/>
                </a:lnTo>
                <a:lnTo>
                  <a:pt x="56990" y="78500"/>
                </a:lnTo>
                <a:lnTo>
                  <a:pt x="56960" y="78480"/>
                </a:lnTo>
                <a:lnTo>
                  <a:pt x="56950" y="78470"/>
                </a:lnTo>
                <a:lnTo>
                  <a:pt x="56930" y="78460"/>
                </a:lnTo>
                <a:lnTo>
                  <a:pt x="56910" y="78460"/>
                </a:lnTo>
                <a:lnTo>
                  <a:pt x="56910" y="78430"/>
                </a:lnTo>
                <a:lnTo>
                  <a:pt x="56880" y="78400"/>
                </a:lnTo>
                <a:lnTo>
                  <a:pt x="56850" y="78400"/>
                </a:lnTo>
                <a:lnTo>
                  <a:pt x="56800" y="78420"/>
                </a:lnTo>
                <a:lnTo>
                  <a:pt x="56780" y="78420"/>
                </a:lnTo>
                <a:lnTo>
                  <a:pt x="56760" y="78370"/>
                </a:lnTo>
                <a:lnTo>
                  <a:pt x="56720" y="78350"/>
                </a:lnTo>
                <a:lnTo>
                  <a:pt x="56680" y="78340"/>
                </a:lnTo>
                <a:lnTo>
                  <a:pt x="56650" y="78370"/>
                </a:lnTo>
                <a:lnTo>
                  <a:pt x="56640" y="78380"/>
                </a:lnTo>
                <a:lnTo>
                  <a:pt x="56590" y="78380"/>
                </a:lnTo>
                <a:lnTo>
                  <a:pt x="56580" y="78370"/>
                </a:lnTo>
                <a:lnTo>
                  <a:pt x="56560" y="78330"/>
                </a:lnTo>
                <a:lnTo>
                  <a:pt x="56550" y="78310"/>
                </a:lnTo>
                <a:lnTo>
                  <a:pt x="56530" y="78320"/>
                </a:lnTo>
                <a:lnTo>
                  <a:pt x="56520" y="78310"/>
                </a:lnTo>
                <a:lnTo>
                  <a:pt x="56490" y="78310"/>
                </a:lnTo>
                <a:lnTo>
                  <a:pt x="56470" y="78300"/>
                </a:lnTo>
                <a:lnTo>
                  <a:pt x="56440" y="78300"/>
                </a:lnTo>
                <a:lnTo>
                  <a:pt x="56430" y="78300"/>
                </a:lnTo>
                <a:lnTo>
                  <a:pt x="56390" y="78300"/>
                </a:lnTo>
                <a:lnTo>
                  <a:pt x="56380" y="78280"/>
                </a:lnTo>
                <a:lnTo>
                  <a:pt x="56360" y="78280"/>
                </a:lnTo>
                <a:lnTo>
                  <a:pt x="56330" y="78290"/>
                </a:lnTo>
                <a:lnTo>
                  <a:pt x="56300" y="78280"/>
                </a:lnTo>
                <a:lnTo>
                  <a:pt x="56250" y="78270"/>
                </a:lnTo>
                <a:lnTo>
                  <a:pt x="56220" y="78270"/>
                </a:lnTo>
                <a:lnTo>
                  <a:pt x="56200" y="78260"/>
                </a:lnTo>
                <a:lnTo>
                  <a:pt x="56150" y="78250"/>
                </a:lnTo>
                <a:lnTo>
                  <a:pt x="56130" y="78250"/>
                </a:lnTo>
                <a:lnTo>
                  <a:pt x="56060" y="78260"/>
                </a:lnTo>
                <a:lnTo>
                  <a:pt x="56010" y="78280"/>
                </a:lnTo>
                <a:lnTo>
                  <a:pt x="56010" y="78300"/>
                </a:lnTo>
                <a:lnTo>
                  <a:pt x="55970" y="78300"/>
                </a:lnTo>
                <a:lnTo>
                  <a:pt x="55950" y="78290"/>
                </a:lnTo>
                <a:lnTo>
                  <a:pt x="55940" y="78290"/>
                </a:lnTo>
                <a:lnTo>
                  <a:pt x="55920" y="78300"/>
                </a:lnTo>
                <a:lnTo>
                  <a:pt x="55900" y="78300"/>
                </a:lnTo>
                <a:lnTo>
                  <a:pt x="55870" y="78290"/>
                </a:lnTo>
                <a:lnTo>
                  <a:pt x="55840" y="78290"/>
                </a:lnTo>
                <a:lnTo>
                  <a:pt x="55820" y="78300"/>
                </a:lnTo>
                <a:lnTo>
                  <a:pt x="55790" y="78310"/>
                </a:lnTo>
                <a:lnTo>
                  <a:pt x="55710" y="78340"/>
                </a:lnTo>
                <a:lnTo>
                  <a:pt x="55680" y="78320"/>
                </a:lnTo>
                <a:lnTo>
                  <a:pt x="55650" y="78300"/>
                </a:lnTo>
                <a:lnTo>
                  <a:pt x="55640" y="78300"/>
                </a:lnTo>
                <a:lnTo>
                  <a:pt x="55610" y="78310"/>
                </a:lnTo>
                <a:lnTo>
                  <a:pt x="55600" y="78320"/>
                </a:lnTo>
                <a:lnTo>
                  <a:pt x="55560" y="78310"/>
                </a:lnTo>
                <a:lnTo>
                  <a:pt x="55520" y="78280"/>
                </a:lnTo>
                <a:lnTo>
                  <a:pt x="55480" y="78270"/>
                </a:lnTo>
                <a:lnTo>
                  <a:pt x="55460" y="78280"/>
                </a:lnTo>
                <a:lnTo>
                  <a:pt x="55400" y="78370"/>
                </a:lnTo>
                <a:lnTo>
                  <a:pt x="55370" y="78340"/>
                </a:lnTo>
                <a:lnTo>
                  <a:pt x="55340" y="78370"/>
                </a:lnTo>
                <a:lnTo>
                  <a:pt x="55310" y="78370"/>
                </a:lnTo>
                <a:lnTo>
                  <a:pt x="55300" y="78370"/>
                </a:lnTo>
                <a:lnTo>
                  <a:pt x="55280" y="78330"/>
                </a:lnTo>
                <a:lnTo>
                  <a:pt x="55280" y="78310"/>
                </a:lnTo>
                <a:lnTo>
                  <a:pt x="55260" y="78260"/>
                </a:lnTo>
                <a:lnTo>
                  <a:pt x="55200" y="78260"/>
                </a:lnTo>
                <a:lnTo>
                  <a:pt x="55200" y="78280"/>
                </a:lnTo>
                <a:lnTo>
                  <a:pt x="55160" y="78280"/>
                </a:lnTo>
                <a:lnTo>
                  <a:pt x="55120" y="78290"/>
                </a:lnTo>
                <a:lnTo>
                  <a:pt x="55090" y="78300"/>
                </a:lnTo>
                <a:lnTo>
                  <a:pt x="55080" y="78310"/>
                </a:lnTo>
                <a:lnTo>
                  <a:pt x="55090" y="78360"/>
                </a:lnTo>
                <a:lnTo>
                  <a:pt x="55060" y="78360"/>
                </a:lnTo>
                <a:lnTo>
                  <a:pt x="54980" y="78300"/>
                </a:lnTo>
                <a:lnTo>
                  <a:pt x="54930" y="78300"/>
                </a:lnTo>
                <a:lnTo>
                  <a:pt x="54920" y="78300"/>
                </a:lnTo>
                <a:lnTo>
                  <a:pt x="54900" y="78300"/>
                </a:lnTo>
                <a:lnTo>
                  <a:pt x="54890" y="78290"/>
                </a:lnTo>
                <a:lnTo>
                  <a:pt x="54890" y="78270"/>
                </a:lnTo>
                <a:lnTo>
                  <a:pt x="54860" y="78250"/>
                </a:lnTo>
                <a:lnTo>
                  <a:pt x="54860" y="78240"/>
                </a:lnTo>
                <a:lnTo>
                  <a:pt x="54880" y="78180"/>
                </a:lnTo>
                <a:lnTo>
                  <a:pt x="54900" y="78170"/>
                </a:lnTo>
                <a:lnTo>
                  <a:pt x="54910" y="78130"/>
                </a:lnTo>
                <a:lnTo>
                  <a:pt x="54890" y="78120"/>
                </a:lnTo>
                <a:lnTo>
                  <a:pt x="54890" y="78110"/>
                </a:lnTo>
                <a:lnTo>
                  <a:pt x="54860" y="78100"/>
                </a:lnTo>
                <a:lnTo>
                  <a:pt x="54840" y="78090"/>
                </a:lnTo>
                <a:lnTo>
                  <a:pt x="54750" y="78110"/>
                </a:lnTo>
                <a:lnTo>
                  <a:pt x="54710" y="78090"/>
                </a:lnTo>
                <a:lnTo>
                  <a:pt x="54690" y="78110"/>
                </a:lnTo>
                <a:lnTo>
                  <a:pt x="54690" y="78150"/>
                </a:lnTo>
                <a:lnTo>
                  <a:pt x="54690" y="78160"/>
                </a:lnTo>
                <a:lnTo>
                  <a:pt x="54700" y="78160"/>
                </a:lnTo>
                <a:lnTo>
                  <a:pt x="54700" y="78180"/>
                </a:lnTo>
                <a:lnTo>
                  <a:pt x="54680" y="78170"/>
                </a:lnTo>
                <a:lnTo>
                  <a:pt x="54620" y="78180"/>
                </a:lnTo>
                <a:lnTo>
                  <a:pt x="54540" y="78200"/>
                </a:lnTo>
                <a:lnTo>
                  <a:pt x="54510" y="78230"/>
                </a:lnTo>
                <a:lnTo>
                  <a:pt x="54500" y="78250"/>
                </a:lnTo>
                <a:lnTo>
                  <a:pt x="54460" y="78240"/>
                </a:lnTo>
                <a:lnTo>
                  <a:pt x="54410" y="78290"/>
                </a:lnTo>
                <a:lnTo>
                  <a:pt x="54390" y="78280"/>
                </a:lnTo>
                <a:lnTo>
                  <a:pt x="54360" y="78300"/>
                </a:lnTo>
                <a:lnTo>
                  <a:pt x="54340" y="78310"/>
                </a:lnTo>
                <a:lnTo>
                  <a:pt x="54320" y="78300"/>
                </a:lnTo>
                <a:lnTo>
                  <a:pt x="54310" y="78300"/>
                </a:lnTo>
                <a:lnTo>
                  <a:pt x="54260" y="78290"/>
                </a:lnTo>
                <a:lnTo>
                  <a:pt x="54250" y="78270"/>
                </a:lnTo>
                <a:lnTo>
                  <a:pt x="54250" y="78260"/>
                </a:lnTo>
                <a:lnTo>
                  <a:pt x="54250" y="78240"/>
                </a:lnTo>
                <a:lnTo>
                  <a:pt x="54200" y="78240"/>
                </a:lnTo>
                <a:lnTo>
                  <a:pt x="54180" y="78260"/>
                </a:lnTo>
                <a:lnTo>
                  <a:pt x="54140" y="78270"/>
                </a:lnTo>
                <a:lnTo>
                  <a:pt x="54140" y="78250"/>
                </a:lnTo>
                <a:lnTo>
                  <a:pt x="54080" y="78240"/>
                </a:lnTo>
                <a:lnTo>
                  <a:pt x="54050" y="78250"/>
                </a:lnTo>
                <a:lnTo>
                  <a:pt x="54040" y="78240"/>
                </a:lnTo>
                <a:lnTo>
                  <a:pt x="54010" y="78260"/>
                </a:lnTo>
                <a:lnTo>
                  <a:pt x="53970" y="78270"/>
                </a:lnTo>
                <a:lnTo>
                  <a:pt x="53920" y="78310"/>
                </a:lnTo>
                <a:lnTo>
                  <a:pt x="53900" y="78320"/>
                </a:lnTo>
                <a:lnTo>
                  <a:pt x="53870" y="78320"/>
                </a:lnTo>
                <a:lnTo>
                  <a:pt x="53850" y="78330"/>
                </a:lnTo>
                <a:lnTo>
                  <a:pt x="53840" y="78390"/>
                </a:lnTo>
                <a:lnTo>
                  <a:pt x="53840" y="78410"/>
                </a:lnTo>
                <a:lnTo>
                  <a:pt x="53850" y="78450"/>
                </a:lnTo>
                <a:lnTo>
                  <a:pt x="53870" y="78470"/>
                </a:lnTo>
                <a:lnTo>
                  <a:pt x="53900" y="78480"/>
                </a:lnTo>
                <a:lnTo>
                  <a:pt x="53910" y="78530"/>
                </a:lnTo>
                <a:lnTo>
                  <a:pt x="53870" y="78530"/>
                </a:lnTo>
                <a:lnTo>
                  <a:pt x="53850" y="78560"/>
                </a:lnTo>
                <a:lnTo>
                  <a:pt x="53810" y="78570"/>
                </a:lnTo>
                <a:lnTo>
                  <a:pt x="53770" y="78590"/>
                </a:lnTo>
                <a:lnTo>
                  <a:pt x="53800" y="78610"/>
                </a:lnTo>
                <a:lnTo>
                  <a:pt x="53790" y="78630"/>
                </a:lnTo>
                <a:lnTo>
                  <a:pt x="53750" y="78600"/>
                </a:lnTo>
                <a:lnTo>
                  <a:pt x="53730" y="78630"/>
                </a:lnTo>
                <a:lnTo>
                  <a:pt x="53700" y="78650"/>
                </a:lnTo>
                <a:lnTo>
                  <a:pt x="53700" y="78640"/>
                </a:lnTo>
                <a:lnTo>
                  <a:pt x="53680" y="78640"/>
                </a:lnTo>
                <a:lnTo>
                  <a:pt x="53660" y="78680"/>
                </a:lnTo>
                <a:lnTo>
                  <a:pt x="53610" y="78700"/>
                </a:lnTo>
                <a:lnTo>
                  <a:pt x="53570" y="78710"/>
                </a:lnTo>
                <a:lnTo>
                  <a:pt x="53550" y="78730"/>
                </a:lnTo>
                <a:lnTo>
                  <a:pt x="53540" y="78750"/>
                </a:lnTo>
                <a:lnTo>
                  <a:pt x="53480" y="78780"/>
                </a:lnTo>
                <a:lnTo>
                  <a:pt x="53460" y="78800"/>
                </a:lnTo>
                <a:lnTo>
                  <a:pt x="53450" y="78810"/>
                </a:lnTo>
                <a:lnTo>
                  <a:pt x="53430" y="78840"/>
                </a:lnTo>
                <a:lnTo>
                  <a:pt x="53400" y="78860"/>
                </a:lnTo>
                <a:lnTo>
                  <a:pt x="53390" y="78910"/>
                </a:lnTo>
                <a:lnTo>
                  <a:pt x="53390" y="78940"/>
                </a:lnTo>
                <a:lnTo>
                  <a:pt x="53330" y="78910"/>
                </a:lnTo>
                <a:lnTo>
                  <a:pt x="53310" y="78890"/>
                </a:lnTo>
                <a:lnTo>
                  <a:pt x="53260" y="78860"/>
                </a:lnTo>
                <a:lnTo>
                  <a:pt x="53240" y="78870"/>
                </a:lnTo>
                <a:lnTo>
                  <a:pt x="53220" y="78870"/>
                </a:lnTo>
                <a:lnTo>
                  <a:pt x="53180" y="78890"/>
                </a:lnTo>
                <a:lnTo>
                  <a:pt x="53140" y="78940"/>
                </a:lnTo>
                <a:lnTo>
                  <a:pt x="53120" y="78950"/>
                </a:lnTo>
                <a:lnTo>
                  <a:pt x="53080" y="78950"/>
                </a:lnTo>
                <a:lnTo>
                  <a:pt x="53060" y="78910"/>
                </a:lnTo>
                <a:lnTo>
                  <a:pt x="53050" y="78900"/>
                </a:lnTo>
                <a:lnTo>
                  <a:pt x="53020" y="78910"/>
                </a:lnTo>
                <a:lnTo>
                  <a:pt x="52980" y="78950"/>
                </a:lnTo>
                <a:lnTo>
                  <a:pt x="52970" y="78990"/>
                </a:lnTo>
                <a:lnTo>
                  <a:pt x="52960" y="79040"/>
                </a:lnTo>
                <a:lnTo>
                  <a:pt x="52960" y="79070"/>
                </a:lnTo>
                <a:lnTo>
                  <a:pt x="52960" y="79090"/>
                </a:lnTo>
                <a:lnTo>
                  <a:pt x="52950" y="79110"/>
                </a:lnTo>
                <a:lnTo>
                  <a:pt x="52980" y="79170"/>
                </a:lnTo>
                <a:lnTo>
                  <a:pt x="52960" y="79210"/>
                </a:lnTo>
                <a:lnTo>
                  <a:pt x="52950" y="79230"/>
                </a:lnTo>
                <a:lnTo>
                  <a:pt x="52910" y="79220"/>
                </a:lnTo>
                <a:lnTo>
                  <a:pt x="52890" y="79230"/>
                </a:lnTo>
                <a:lnTo>
                  <a:pt x="52880" y="79260"/>
                </a:lnTo>
                <a:lnTo>
                  <a:pt x="52860" y="79260"/>
                </a:lnTo>
                <a:lnTo>
                  <a:pt x="52850" y="79260"/>
                </a:lnTo>
                <a:lnTo>
                  <a:pt x="52800" y="79270"/>
                </a:lnTo>
                <a:lnTo>
                  <a:pt x="52770" y="79300"/>
                </a:lnTo>
                <a:lnTo>
                  <a:pt x="52760" y="79300"/>
                </a:lnTo>
                <a:lnTo>
                  <a:pt x="52750" y="79300"/>
                </a:lnTo>
                <a:lnTo>
                  <a:pt x="52740" y="79300"/>
                </a:lnTo>
                <a:lnTo>
                  <a:pt x="52680" y="79340"/>
                </a:lnTo>
                <a:lnTo>
                  <a:pt x="52680" y="79350"/>
                </a:lnTo>
                <a:lnTo>
                  <a:pt x="52660" y="79370"/>
                </a:lnTo>
                <a:lnTo>
                  <a:pt x="52640" y="79360"/>
                </a:lnTo>
                <a:lnTo>
                  <a:pt x="52630" y="79370"/>
                </a:lnTo>
                <a:lnTo>
                  <a:pt x="52610" y="79400"/>
                </a:lnTo>
                <a:lnTo>
                  <a:pt x="52590" y="79420"/>
                </a:lnTo>
                <a:lnTo>
                  <a:pt x="52530" y="79430"/>
                </a:lnTo>
                <a:lnTo>
                  <a:pt x="52490" y="79430"/>
                </a:lnTo>
                <a:lnTo>
                  <a:pt x="52470" y="79440"/>
                </a:lnTo>
                <a:lnTo>
                  <a:pt x="52460" y="79440"/>
                </a:lnTo>
                <a:lnTo>
                  <a:pt x="52420" y="79440"/>
                </a:lnTo>
                <a:lnTo>
                  <a:pt x="52410" y="79440"/>
                </a:lnTo>
                <a:lnTo>
                  <a:pt x="52390" y="79430"/>
                </a:lnTo>
                <a:lnTo>
                  <a:pt x="52380" y="79420"/>
                </a:lnTo>
                <a:lnTo>
                  <a:pt x="52370" y="79390"/>
                </a:lnTo>
                <a:lnTo>
                  <a:pt x="52380" y="79370"/>
                </a:lnTo>
                <a:lnTo>
                  <a:pt x="52380" y="79350"/>
                </a:lnTo>
                <a:lnTo>
                  <a:pt x="52370" y="79330"/>
                </a:lnTo>
                <a:lnTo>
                  <a:pt x="52360" y="79330"/>
                </a:lnTo>
                <a:lnTo>
                  <a:pt x="52340" y="79320"/>
                </a:lnTo>
                <a:lnTo>
                  <a:pt x="52290" y="79300"/>
                </a:lnTo>
                <a:lnTo>
                  <a:pt x="52280" y="79280"/>
                </a:lnTo>
                <a:lnTo>
                  <a:pt x="52220" y="79300"/>
                </a:lnTo>
                <a:lnTo>
                  <a:pt x="52190" y="79350"/>
                </a:lnTo>
                <a:lnTo>
                  <a:pt x="52190" y="79380"/>
                </a:lnTo>
                <a:lnTo>
                  <a:pt x="52190" y="79430"/>
                </a:lnTo>
                <a:lnTo>
                  <a:pt x="52180" y="79430"/>
                </a:lnTo>
                <a:lnTo>
                  <a:pt x="52190" y="79460"/>
                </a:lnTo>
                <a:lnTo>
                  <a:pt x="52180" y="79490"/>
                </a:lnTo>
                <a:lnTo>
                  <a:pt x="52170" y="79450"/>
                </a:lnTo>
                <a:lnTo>
                  <a:pt x="52150" y="79450"/>
                </a:lnTo>
                <a:lnTo>
                  <a:pt x="52090" y="79490"/>
                </a:lnTo>
                <a:lnTo>
                  <a:pt x="52060" y="79490"/>
                </a:lnTo>
                <a:lnTo>
                  <a:pt x="52040" y="79450"/>
                </a:lnTo>
                <a:lnTo>
                  <a:pt x="52030" y="79440"/>
                </a:lnTo>
                <a:lnTo>
                  <a:pt x="52020" y="79440"/>
                </a:lnTo>
                <a:lnTo>
                  <a:pt x="51970" y="79380"/>
                </a:lnTo>
                <a:lnTo>
                  <a:pt x="51990" y="79360"/>
                </a:lnTo>
                <a:lnTo>
                  <a:pt x="51980" y="79330"/>
                </a:lnTo>
                <a:lnTo>
                  <a:pt x="51950" y="79310"/>
                </a:lnTo>
                <a:lnTo>
                  <a:pt x="51950" y="79290"/>
                </a:lnTo>
                <a:lnTo>
                  <a:pt x="51920" y="79270"/>
                </a:lnTo>
                <a:lnTo>
                  <a:pt x="51890" y="79290"/>
                </a:lnTo>
                <a:lnTo>
                  <a:pt x="51870" y="79300"/>
                </a:lnTo>
                <a:lnTo>
                  <a:pt x="51830" y="79310"/>
                </a:lnTo>
                <a:lnTo>
                  <a:pt x="51810" y="79320"/>
                </a:lnTo>
                <a:lnTo>
                  <a:pt x="51780" y="79330"/>
                </a:lnTo>
                <a:lnTo>
                  <a:pt x="51770" y="79340"/>
                </a:lnTo>
                <a:lnTo>
                  <a:pt x="51720" y="79390"/>
                </a:lnTo>
                <a:lnTo>
                  <a:pt x="51700" y="79420"/>
                </a:lnTo>
                <a:lnTo>
                  <a:pt x="51700" y="79440"/>
                </a:lnTo>
                <a:lnTo>
                  <a:pt x="51680" y="79470"/>
                </a:lnTo>
                <a:lnTo>
                  <a:pt x="51660" y="79490"/>
                </a:lnTo>
                <a:lnTo>
                  <a:pt x="51650" y="79500"/>
                </a:lnTo>
                <a:lnTo>
                  <a:pt x="51630" y="79500"/>
                </a:lnTo>
                <a:lnTo>
                  <a:pt x="51610" y="79500"/>
                </a:lnTo>
                <a:lnTo>
                  <a:pt x="51580" y="79520"/>
                </a:lnTo>
                <a:lnTo>
                  <a:pt x="51580" y="79540"/>
                </a:lnTo>
                <a:lnTo>
                  <a:pt x="51560" y="79560"/>
                </a:lnTo>
                <a:lnTo>
                  <a:pt x="51550" y="79580"/>
                </a:lnTo>
                <a:lnTo>
                  <a:pt x="51460" y="79640"/>
                </a:lnTo>
                <a:lnTo>
                  <a:pt x="51450" y="79670"/>
                </a:lnTo>
                <a:lnTo>
                  <a:pt x="51420" y="79680"/>
                </a:lnTo>
                <a:lnTo>
                  <a:pt x="51400" y="79660"/>
                </a:lnTo>
                <a:lnTo>
                  <a:pt x="51390" y="79650"/>
                </a:lnTo>
                <a:lnTo>
                  <a:pt x="51360" y="79650"/>
                </a:lnTo>
                <a:lnTo>
                  <a:pt x="51330" y="79650"/>
                </a:lnTo>
                <a:lnTo>
                  <a:pt x="51280" y="79650"/>
                </a:lnTo>
                <a:lnTo>
                  <a:pt x="51250" y="79650"/>
                </a:lnTo>
                <a:lnTo>
                  <a:pt x="51230" y="79620"/>
                </a:lnTo>
                <a:lnTo>
                  <a:pt x="51180" y="79630"/>
                </a:lnTo>
                <a:lnTo>
                  <a:pt x="51120" y="79670"/>
                </a:lnTo>
                <a:lnTo>
                  <a:pt x="51090" y="79670"/>
                </a:lnTo>
                <a:lnTo>
                  <a:pt x="51080" y="79690"/>
                </a:lnTo>
                <a:lnTo>
                  <a:pt x="51040" y="79690"/>
                </a:lnTo>
                <a:lnTo>
                  <a:pt x="51010" y="79690"/>
                </a:lnTo>
                <a:lnTo>
                  <a:pt x="51000" y="79700"/>
                </a:lnTo>
                <a:lnTo>
                  <a:pt x="50950" y="79710"/>
                </a:lnTo>
                <a:lnTo>
                  <a:pt x="50920" y="79730"/>
                </a:lnTo>
                <a:lnTo>
                  <a:pt x="50880" y="79740"/>
                </a:lnTo>
                <a:lnTo>
                  <a:pt x="50880" y="79720"/>
                </a:lnTo>
                <a:lnTo>
                  <a:pt x="50880" y="79680"/>
                </a:lnTo>
                <a:lnTo>
                  <a:pt x="50880" y="79670"/>
                </a:lnTo>
                <a:lnTo>
                  <a:pt x="50890" y="79610"/>
                </a:lnTo>
                <a:lnTo>
                  <a:pt x="50890" y="79580"/>
                </a:lnTo>
                <a:lnTo>
                  <a:pt x="50880" y="79560"/>
                </a:lnTo>
                <a:lnTo>
                  <a:pt x="50890" y="79510"/>
                </a:lnTo>
                <a:lnTo>
                  <a:pt x="50890" y="79490"/>
                </a:lnTo>
                <a:lnTo>
                  <a:pt x="50880" y="79490"/>
                </a:lnTo>
                <a:lnTo>
                  <a:pt x="50870" y="79450"/>
                </a:lnTo>
                <a:lnTo>
                  <a:pt x="50870" y="79420"/>
                </a:lnTo>
                <a:lnTo>
                  <a:pt x="50860" y="79380"/>
                </a:lnTo>
                <a:lnTo>
                  <a:pt x="50840" y="79370"/>
                </a:lnTo>
                <a:lnTo>
                  <a:pt x="50820" y="79350"/>
                </a:lnTo>
                <a:lnTo>
                  <a:pt x="50770" y="79360"/>
                </a:lnTo>
                <a:lnTo>
                  <a:pt x="50760" y="79370"/>
                </a:lnTo>
                <a:lnTo>
                  <a:pt x="50740" y="79360"/>
                </a:lnTo>
                <a:lnTo>
                  <a:pt x="50720" y="79340"/>
                </a:lnTo>
                <a:lnTo>
                  <a:pt x="50710" y="79320"/>
                </a:lnTo>
                <a:lnTo>
                  <a:pt x="50710" y="79290"/>
                </a:lnTo>
                <a:lnTo>
                  <a:pt x="50760" y="79240"/>
                </a:lnTo>
                <a:lnTo>
                  <a:pt x="50760" y="79190"/>
                </a:lnTo>
                <a:lnTo>
                  <a:pt x="50730" y="79190"/>
                </a:lnTo>
                <a:lnTo>
                  <a:pt x="50700" y="79190"/>
                </a:lnTo>
                <a:lnTo>
                  <a:pt x="50690" y="79170"/>
                </a:lnTo>
                <a:lnTo>
                  <a:pt x="50680" y="79140"/>
                </a:lnTo>
                <a:lnTo>
                  <a:pt x="50670" y="79110"/>
                </a:lnTo>
                <a:lnTo>
                  <a:pt x="50620" y="79090"/>
                </a:lnTo>
                <a:lnTo>
                  <a:pt x="50580" y="79080"/>
                </a:lnTo>
                <a:lnTo>
                  <a:pt x="50540" y="79060"/>
                </a:lnTo>
                <a:lnTo>
                  <a:pt x="50510" y="79050"/>
                </a:lnTo>
                <a:lnTo>
                  <a:pt x="50460" y="79090"/>
                </a:lnTo>
                <a:lnTo>
                  <a:pt x="50450" y="79140"/>
                </a:lnTo>
                <a:lnTo>
                  <a:pt x="50420" y="79160"/>
                </a:lnTo>
                <a:lnTo>
                  <a:pt x="50400" y="79190"/>
                </a:lnTo>
                <a:lnTo>
                  <a:pt x="50380" y="79230"/>
                </a:lnTo>
                <a:lnTo>
                  <a:pt x="50360" y="79230"/>
                </a:lnTo>
                <a:lnTo>
                  <a:pt x="50340" y="79210"/>
                </a:lnTo>
                <a:lnTo>
                  <a:pt x="50290" y="79230"/>
                </a:lnTo>
                <a:lnTo>
                  <a:pt x="50270" y="79200"/>
                </a:lnTo>
                <a:lnTo>
                  <a:pt x="50200" y="79190"/>
                </a:lnTo>
                <a:lnTo>
                  <a:pt x="50180" y="79230"/>
                </a:lnTo>
                <a:lnTo>
                  <a:pt x="50170" y="79230"/>
                </a:lnTo>
                <a:lnTo>
                  <a:pt x="50130" y="79240"/>
                </a:lnTo>
                <a:lnTo>
                  <a:pt x="50100" y="79240"/>
                </a:lnTo>
                <a:lnTo>
                  <a:pt x="50020" y="79260"/>
                </a:lnTo>
                <a:lnTo>
                  <a:pt x="50010" y="79250"/>
                </a:lnTo>
                <a:lnTo>
                  <a:pt x="49990" y="79240"/>
                </a:lnTo>
                <a:lnTo>
                  <a:pt x="49980" y="79240"/>
                </a:lnTo>
                <a:lnTo>
                  <a:pt x="49950" y="79220"/>
                </a:lnTo>
                <a:lnTo>
                  <a:pt x="49910" y="79180"/>
                </a:lnTo>
                <a:lnTo>
                  <a:pt x="49870" y="79190"/>
                </a:lnTo>
                <a:lnTo>
                  <a:pt x="49840" y="79190"/>
                </a:lnTo>
                <a:lnTo>
                  <a:pt x="49790" y="79220"/>
                </a:lnTo>
                <a:lnTo>
                  <a:pt x="49750" y="79290"/>
                </a:lnTo>
                <a:lnTo>
                  <a:pt x="49720" y="79300"/>
                </a:lnTo>
                <a:lnTo>
                  <a:pt x="49710" y="79300"/>
                </a:lnTo>
                <a:lnTo>
                  <a:pt x="49700" y="79300"/>
                </a:lnTo>
                <a:lnTo>
                  <a:pt x="49620" y="79290"/>
                </a:lnTo>
                <a:lnTo>
                  <a:pt x="49610" y="79310"/>
                </a:lnTo>
                <a:lnTo>
                  <a:pt x="49630" y="79360"/>
                </a:lnTo>
                <a:lnTo>
                  <a:pt x="49650" y="79400"/>
                </a:lnTo>
                <a:lnTo>
                  <a:pt x="49680" y="79440"/>
                </a:lnTo>
                <a:lnTo>
                  <a:pt x="49660" y="79510"/>
                </a:lnTo>
                <a:lnTo>
                  <a:pt x="49640" y="79530"/>
                </a:lnTo>
                <a:lnTo>
                  <a:pt x="49570" y="79550"/>
                </a:lnTo>
                <a:lnTo>
                  <a:pt x="49520" y="79530"/>
                </a:lnTo>
                <a:lnTo>
                  <a:pt x="49490" y="79520"/>
                </a:lnTo>
                <a:lnTo>
                  <a:pt x="49440" y="79500"/>
                </a:lnTo>
                <a:lnTo>
                  <a:pt x="49420" y="79490"/>
                </a:lnTo>
                <a:lnTo>
                  <a:pt x="49380" y="79490"/>
                </a:lnTo>
                <a:lnTo>
                  <a:pt x="49370" y="79510"/>
                </a:lnTo>
                <a:lnTo>
                  <a:pt x="49360" y="79530"/>
                </a:lnTo>
                <a:lnTo>
                  <a:pt x="49360" y="79540"/>
                </a:lnTo>
                <a:lnTo>
                  <a:pt x="49370" y="79570"/>
                </a:lnTo>
                <a:lnTo>
                  <a:pt x="49410" y="79600"/>
                </a:lnTo>
                <a:lnTo>
                  <a:pt x="49430" y="79620"/>
                </a:lnTo>
                <a:lnTo>
                  <a:pt x="49380" y="79630"/>
                </a:lnTo>
                <a:lnTo>
                  <a:pt x="49360" y="79650"/>
                </a:lnTo>
                <a:lnTo>
                  <a:pt x="49360" y="79660"/>
                </a:lnTo>
                <a:lnTo>
                  <a:pt x="49370" y="79690"/>
                </a:lnTo>
                <a:lnTo>
                  <a:pt x="49370" y="79710"/>
                </a:lnTo>
                <a:lnTo>
                  <a:pt x="49370" y="79720"/>
                </a:lnTo>
                <a:lnTo>
                  <a:pt x="49380" y="79750"/>
                </a:lnTo>
                <a:lnTo>
                  <a:pt x="49380" y="79770"/>
                </a:lnTo>
                <a:lnTo>
                  <a:pt x="49340" y="79730"/>
                </a:lnTo>
                <a:lnTo>
                  <a:pt x="49280" y="79720"/>
                </a:lnTo>
                <a:lnTo>
                  <a:pt x="49260" y="79720"/>
                </a:lnTo>
                <a:lnTo>
                  <a:pt x="49220" y="79730"/>
                </a:lnTo>
                <a:lnTo>
                  <a:pt x="49210" y="79720"/>
                </a:lnTo>
                <a:lnTo>
                  <a:pt x="49260" y="79690"/>
                </a:lnTo>
                <a:lnTo>
                  <a:pt x="49250" y="79670"/>
                </a:lnTo>
                <a:lnTo>
                  <a:pt x="49220" y="79630"/>
                </a:lnTo>
                <a:lnTo>
                  <a:pt x="49190" y="79650"/>
                </a:lnTo>
                <a:lnTo>
                  <a:pt x="49180" y="79650"/>
                </a:lnTo>
                <a:lnTo>
                  <a:pt x="49180" y="79600"/>
                </a:lnTo>
                <a:lnTo>
                  <a:pt x="49170" y="79560"/>
                </a:lnTo>
                <a:lnTo>
                  <a:pt x="49110" y="79520"/>
                </a:lnTo>
                <a:lnTo>
                  <a:pt x="49130" y="79500"/>
                </a:lnTo>
                <a:lnTo>
                  <a:pt x="49180" y="79500"/>
                </a:lnTo>
                <a:lnTo>
                  <a:pt x="49200" y="79440"/>
                </a:lnTo>
                <a:lnTo>
                  <a:pt x="49150" y="79440"/>
                </a:lnTo>
                <a:lnTo>
                  <a:pt x="49150" y="79430"/>
                </a:lnTo>
                <a:lnTo>
                  <a:pt x="49170" y="79380"/>
                </a:lnTo>
                <a:lnTo>
                  <a:pt x="49140" y="79370"/>
                </a:lnTo>
                <a:lnTo>
                  <a:pt x="49110" y="79350"/>
                </a:lnTo>
                <a:lnTo>
                  <a:pt x="49060" y="79410"/>
                </a:lnTo>
                <a:lnTo>
                  <a:pt x="49020" y="79410"/>
                </a:lnTo>
                <a:lnTo>
                  <a:pt x="48990" y="79450"/>
                </a:lnTo>
                <a:lnTo>
                  <a:pt x="48980" y="79480"/>
                </a:lnTo>
                <a:lnTo>
                  <a:pt x="48980" y="79490"/>
                </a:lnTo>
                <a:lnTo>
                  <a:pt x="48930" y="79490"/>
                </a:lnTo>
                <a:lnTo>
                  <a:pt x="48890" y="79500"/>
                </a:lnTo>
                <a:lnTo>
                  <a:pt x="48860" y="79530"/>
                </a:lnTo>
                <a:lnTo>
                  <a:pt x="48870" y="79570"/>
                </a:lnTo>
                <a:lnTo>
                  <a:pt x="48840" y="79580"/>
                </a:lnTo>
                <a:lnTo>
                  <a:pt x="48770" y="79600"/>
                </a:lnTo>
                <a:lnTo>
                  <a:pt x="48750" y="79600"/>
                </a:lnTo>
                <a:lnTo>
                  <a:pt x="48780" y="79570"/>
                </a:lnTo>
                <a:lnTo>
                  <a:pt x="48780" y="79550"/>
                </a:lnTo>
                <a:lnTo>
                  <a:pt x="48730" y="79550"/>
                </a:lnTo>
                <a:lnTo>
                  <a:pt x="48700" y="79550"/>
                </a:lnTo>
                <a:lnTo>
                  <a:pt x="48650" y="79570"/>
                </a:lnTo>
                <a:lnTo>
                  <a:pt x="48630" y="79580"/>
                </a:lnTo>
                <a:lnTo>
                  <a:pt x="48600" y="79620"/>
                </a:lnTo>
                <a:lnTo>
                  <a:pt x="48600" y="79610"/>
                </a:lnTo>
                <a:lnTo>
                  <a:pt x="48550" y="79600"/>
                </a:lnTo>
                <a:lnTo>
                  <a:pt x="48520" y="79630"/>
                </a:lnTo>
                <a:lnTo>
                  <a:pt x="48400" y="79670"/>
                </a:lnTo>
                <a:lnTo>
                  <a:pt x="48450" y="79710"/>
                </a:lnTo>
                <a:lnTo>
                  <a:pt x="48440" y="79720"/>
                </a:lnTo>
                <a:lnTo>
                  <a:pt x="48420" y="79710"/>
                </a:lnTo>
                <a:lnTo>
                  <a:pt x="48410" y="79700"/>
                </a:lnTo>
                <a:lnTo>
                  <a:pt x="48370" y="79710"/>
                </a:lnTo>
                <a:lnTo>
                  <a:pt x="48310" y="79690"/>
                </a:lnTo>
                <a:lnTo>
                  <a:pt x="48320" y="79670"/>
                </a:lnTo>
                <a:lnTo>
                  <a:pt x="48300" y="79630"/>
                </a:lnTo>
                <a:lnTo>
                  <a:pt x="48290" y="79590"/>
                </a:lnTo>
                <a:lnTo>
                  <a:pt x="48290" y="79550"/>
                </a:lnTo>
                <a:lnTo>
                  <a:pt x="48230" y="79500"/>
                </a:lnTo>
                <a:lnTo>
                  <a:pt x="48220" y="79500"/>
                </a:lnTo>
                <a:lnTo>
                  <a:pt x="48200" y="79530"/>
                </a:lnTo>
                <a:lnTo>
                  <a:pt x="48210" y="79580"/>
                </a:lnTo>
                <a:lnTo>
                  <a:pt x="48140" y="79540"/>
                </a:lnTo>
                <a:lnTo>
                  <a:pt x="48110" y="79520"/>
                </a:lnTo>
                <a:lnTo>
                  <a:pt x="48130" y="79480"/>
                </a:lnTo>
                <a:lnTo>
                  <a:pt x="48140" y="79480"/>
                </a:lnTo>
                <a:lnTo>
                  <a:pt x="48200" y="79430"/>
                </a:lnTo>
                <a:lnTo>
                  <a:pt x="48200" y="79400"/>
                </a:lnTo>
                <a:lnTo>
                  <a:pt x="48200" y="79360"/>
                </a:lnTo>
                <a:lnTo>
                  <a:pt x="48160" y="79340"/>
                </a:lnTo>
                <a:lnTo>
                  <a:pt x="48110" y="79320"/>
                </a:lnTo>
                <a:lnTo>
                  <a:pt x="48080" y="79310"/>
                </a:lnTo>
                <a:lnTo>
                  <a:pt x="48020" y="79290"/>
                </a:lnTo>
                <a:lnTo>
                  <a:pt x="48010" y="79280"/>
                </a:lnTo>
                <a:lnTo>
                  <a:pt x="48030" y="79250"/>
                </a:lnTo>
                <a:lnTo>
                  <a:pt x="48070" y="79230"/>
                </a:lnTo>
                <a:lnTo>
                  <a:pt x="48080" y="79210"/>
                </a:lnTo>
                <a:lnTo>
                  <a:pt x="48070" y="79150"/>
                </a:lnTo>
                <a:lnTo>
                  <a:pt x="48060" y="79140"/>
                </a:lnTo>
                <a:lnTo>
                  <a:pt x="48010" y="79120"/>
                </a:lnTo>
                <a:lnTo>
                  <a:pt x="47970" y="79090"/>
                </a:lnTo>
                <a:lnTo>
                  <a:pt x="47920" y="79100"/>
                </a:lnTo>
                <a:lnTo>
                  <a:pt x="47880" y="79090"/>
                </a:lnTo>
                <a:lnTo>
                  <a:pt x="47820" y="79080"/>
                </a:lnTo>
                <a:lnTo>
                  <a:pt x="47760" y="79080"/>
                </a:lnTo>
                <a:lnTo>
                  <a:pt x="47730" y="79110"/>
                </a:lnTo>
                <a:lnTo>
                  <a:pt x="47720" y="79090"/>
                </a:lnTo>
                <a:lnTo>
                  <a:pt x="47730" y="79070"/>
                </a:lnTo>
                <a:lnTo>
                  <a:pt x="47820" y="78970"/>
                </a:lnTo>
                <a:lnTo>
                  <a:pt x="47750" y="78930"/>
                </a:lnTo>
                <a:lnTo>
                  <a:pt x="47720" y="78960"/>
                </a:lnTo>
                <a:lnTo>
                  <a:pt x="47710" y="78960"/>
                </a:lnTo>
                <a:lnTo>
                  <a:pt x="47670" y="78930"/>
                </a:lnTo>
                <a:lnTo>
                  <a:pt x="47710" y="78910"/>
                </a:lnTo>
                <a:lnTo>
                  <a:pt x="47760" y="78890"/>
                </a:lnTo>
                <a:lnTo>
                  <a:pt x="47770" y="78850"/>
                </a:lnTo>
                <a:lnTo>
                  <a:pt x="47750" y="78800"/>
                </a:lnTo>
                <a:lnTo>
                  <a:pt x="47720" y="78770"/>
                </a:lnTo>
                <a:lnTo>
                  <a:pt x="47710" y="78720"/>
                </a:lnTo>
                <a:lnTo>
                  <a:pt x="47700" y="78700"/>
                </a:lnTo>
                <a:lnTo>
                  <a:pt x="47670" y="78670"/>
                </a:lnTo>
                <a:lnTo>
                  <a:pt x="47640" y="78670"/>
                </a:lnTo>
                <a:lnTo>
                  <a:pt x="47630" y="78680"/>
                </a:lnTo>
                <a:lnTo>
                  <a:pt x="47600" y="78680"/>
                </a:lnTo>
                <a:lnTo>
                  <a:pt x="47580" y="78660"/>
                </a:lnTo>
                <a:lnTo>
                  <a:pt x="47550" y="78670"/>
                </a:lnTo>
                <a:lnTo>
                  <a:pt x="47470" y="78740"/>
                </a:lnTo>
                <a:lnTo>
                  <a:pt x="47430" y="78780"/>
                </a:lnTo>
                <a:lnTo>
                  <a:pt x="47440" y="78810"/>
                </a:lnTo>
                <a:lnTo>
                  <a:pt x="47520" y="78810"/>
                </a:lnTo>
                <a:lnTo>
                  <a:pt x="47500" y="78840"/>
                </a:lnTo>
                <a:lnTo>
                  <a:pt x="47470" y="78850"/>
                </a:lnTo>
                <a:lnTo>
                  <a:pt x="47440" y="78860"/>
                </a:lnTo>
                <a:lnTo>
                  <a:pt x="47430" y="78840"/>
                </a:lnTo>
                <a:lnTo>
                  <a:pt x="47400" y="78830"/>
                </a:lnTo>
                <a:lnTo>
                  <a:pt x="47380" y="78830"/>
                </a:lnTo>
                <a:lnTo>
                  <a:pt x="47340" y="78810"/>
                </a:lnTo>
                <a:lnTo>
                  <a:pt x="47320" y="78810"/>
                </a:lnTo>
                <a:lnTo>
                  <a:pt x="47260" y="78810"/>
                </a:lnTo>
                <a:lnTo>
                  <a:pt x="47210" y="78820"/>
                </a:lnTo>
                <a:lnTo>
                  <a:pt x="47170" y="78840"/>
                </a:lnTo>
                <a:lnTo>
                  <a:pt x="47150" y="78860"/>
                </a:lnTo>
                <a:lnTo>
                  <a:pt x="47140" y="78890"/>
                </a:lnTo>
                <a:lnTo>
                  <a:pt x="47120" y="78890"/>
                </a:lnTo>
                <a:lnTo>
                  <a:pt x="47090" y="78880"/>
                </a:lnTo>
                <a:lnTo>
                  <a:pt x="47080" y="78900"/>
                </a:lnTo>
                <a:lnTo>
                  <a:pt x="47040" y="78930"/>
                </a:lnTo>
                <a:lnTo>
                  <a:pt x="47000" y="78980"/>
                </a:lnTo>
                <a:lnTo>
                  <a:pt x="46990" y="79000"/>
                </a:lnTo>
                <a:lnTo>
                  <a:pt x="46970" y="78980"/>
                </a:lnTo>
                <a:lnTo>
                  <a:pt x="46970" y="78940"/>
                </a:lnTo>
                <a:lnTo>
                  <a:pt x="46880" y="78850"/>
                </a:lnTo>
                <a:lnTo>
                  <a:pt x="46870" y="78830"/>
                </a:lnTo>
                <a:lnTo>
                  <a:pt x="46800" y="78820"/>
                </a:lnTo>
                <a:lnTo>
                  <a:pt x="46760" y="78820"/>
                </a:lnTo>
                <a:lnTo>
                  <a:pt x="46730" y="78850"/>
                </a:lnTo>
                <a:lnTo>
                  <a:pt x="46700" y="78940"/>
                </a:lnTo>
                <a:lnTo>
                  <a:pt x="46700" y="78980"/>
                </a:lnTo>
                <a:lnTo>
                  <a:pt x="46670" y="78940"/>
                </a:lnTo>
                <a:lnTo>
                  <a:pt x="46630" y="78920"/>
                </a:lnTo>
                <a:lnTo>
                  <a:pt x="46590" y="78920"/>
                </a:lnTo>
                <a:lnTo>
                  <a:pt x="46510" y="78900"/>
                </a:lnTo>
                <a:lnTo>
                  <a:pt x="46490" y="78960"/>
                </a:lnTo>
                <a:lnTo>
                  <a:pt x="46530" y="79030"/>
                </a:lnTo>
                <a:lnTo>
                  <a:pt x="46620" y="79030"/>
                </a:lnTo>
                <a:lnTo>
                  <a:pt x="46620" y="79080"/>
                </a:lnTo>
                <a:lnTo>
                  <a:pt x="46580" y="79080"/>
                </a:lnTo>
                <a:lnTo>
                  <a:pt x="46520" y="79080"/>
                </a:lnTo>
                <a:lnTo>
                  <a:pt x="46480" y="79040"/>
                </a:lnTo>
                <a:lnTo>
                  <a:pt x="46450" y="79050"/>
                </a:lnTo>
                <a:lnTo>
                  <a:pt x="46400" y="79070"/>
                </a:lnTo>
                <a:lnTo>
                  <a:pt x="46280" y="79080"/>
                </a:lnTo>
                <a:lnTo>
                  <a:pt x="46240" y="79030"/>
                </a:lnTo>
                <a:lnTo>
                  <a:pt x="46210" y="79010"/>
                </a:lnTo>
                <a:lnTo>
                  <a:pt x="46140" y="79020"/>
                </a:lnTo>
                <a:lnTo>
                  <a:pt x="46080" y="79050"/>
                </a:lnTo>
                <a:lnTo>
                  <a:pt x="46040" y="79110"/>
                </a:lnTo>
                <a:lnTo>
                  <a:pt x="46010" y="79150"/>
                </a:lnTo>
                <a:lnTo>
                  <a:pt x="45970" y="79130"/>
                </a:lnTo>
                <a:lnTo>
                  <a:pt x="45880" y="79090"/>
                </a:lnTo>
                <a:lnTo>
                  <a:pt x="45740" y="79050"/>
                </a:lnTo>
                <a:lnTo>
                  <a:pt x="45670" y="79050"/>
                </a:lnTo>
                <a:lnTo>
                  <a:pt x="45670" y="79090"/>
                </a:lnTo>
                <a:lnTo>
                  <a:pt x="45640" y="79050"/>
                </a:lnTo>
                <a:lnTo>
                  <a:pt x="45590" y="79040"/>
                </a:lnTo>
                <a:lnTo>
                  <a:pt x="45570" y="79050"/>
                </a:lnTo>
                <a:lnTo>
                  <a:pt x="45550" y="79050"/>
                </a:lnTo>
                <a:lnTo>
                  <a:pt x="45540" y="79040"/>
                </a:lnTo>
                <a:lnTo>
                  <a:pt x="45540" y="79010"/>
                </a:lnTo>
                <a:lnTo>
                  <a:pt x="45540" y="78990"/>
                </a:lnTo>
                <a:lnTo>
                  <a:pt x="45560" y="78960"/>
                </a:lnTo>
                <a:lnTo>
                  <a:pt x="45570" y="78950"/>
                </a:lnTo>
                <a:lnTo>
                  <a:pt x="45590" y="78870"/>
                </a:lnTo>
                <a:lnTo>
                  <a:pt x="45550" y="78850"/>
                </a:lnTo>
                <a:lnTo>
                  <a:pt x="45530" y="78840"/>
                </a:lnTo>
                <a:lnTo>
                  <a:pt x="45530" y="78820"/>
                </a:lnTo>
                <a:lnTo>
                  <a:pt x="45510" y="78790"/>
                </a:lnTo>
                <a:lnTo>
                  <a:pt x="45500" y="78780"/>
                </a:lnTo>
                <a:lnTo>
                  <a:pt x="45490" y="78760"/>
                </a:lnTo>
                <a:lnTo>
                  <a:pt x="45420" y="78760"/>
                </a:lnTo>
                <a:lnTo>
                  <a:pt x="45400" y="78750"/>
                </a:lnTo>
                <a:lnTo>
                  <a:pt x="45380" y="78740"/>
                </a:lnTo>
                <a:lnTo>
                  <a:pt x="45300" y="78730"/>
                </a:lnTo>
                <a:lnTo>
                  <a:pt x="45350" y="78590"/>
                </a:lnTo>
                <a:lnTo>
                  <a:pt x="45390" y="78480"/>
                </a:lnTo>
                <a:lnTo>
                  <a:pt x="45430" y="78290"/>
                </a:lnTo>
                <a:lnTo>
                  <a:pt x="45430" y="78270"/>
                </a:lnTo>
                <a:lnTo>
                  <a:pt x="45710" y="78080"/>
                </a:lnTo>
                <a:lnTo>
                  <a:pt x="45720" y="78050"/>
                </a:lnTo>
                <a:lnTo>
                  <a:pt x="45720" y="78030"/>
                </a:lnTo>
                <a:lnTo>
                  <a:pt x="45730" y="78000"/>
                </a:lnTo>
                <a:lnTo>
                  <a:pt x="45740" y="77980"/>
                </a:lnTo>
                <a:lnTo>
                  <a:pt x="45760" y="77940"/>
                </a:lnTo>
                <a:lnTo>
                  <a:pt x="45750" y="77920"/>
                </a:lnTo>
                <a:lnTo>
                  <a:pt x="45730" y="77900"/>
                </a:lnTo>
                <a:lnTo>
                  <a:pt x="45720" y="77890"/>
                </a:lnTo>
                <a:lnTo>
                  <a:pt x="45700" y="77890"/>
                </a:lnTo>
                <a:lnTo>
                  <a:pt x="45670" y="77880"/>
                </a:lnTo>
                <a:lnTo>
                  <a:pt x="45640" y="77870"/>
                </a:lnTo>
                <a:lnTo>
                  <a:pt x="45620" y="77870"/>
                </a:lnTo>
                <a:lnTo>
                  <a:pt x="45560" y="77830"/>
                </a:lnTo>
                <a:lnTo>
                  <a:pt x="45530" y="77840"/>
                </a:lnTo>
                <a:lnTo>
                  <a:pt x="45510" y="77840"/>
                </a:lnTo>
                <a:lnTo>
                  <a:pt x="45500" y="77820"/>
                </a:lnTo>
                <a:lnTo>
                  <a:pt x="45490" y="77800"/>
                </a:lnTo>
                <a:lnTo>
                  <a:pt x="45490" y="77770"/>
                </a:lnTo>
                <a:lnTo>
                  <a:pt x="45480" y="77740"/>
                </a:lnTo>
                <a:lnTo>
                  <a:pt x="45470" y="77720"/>
                </a:lnTo>
                <a:lnTo>
                  <a:pt x="45430" y="77610"/>
                </a:lnTo>
                <a:lnTo>
                  <a:pt x="45460" y="77590"/>
                </a:lnTo>
                <a:lnTo>
                  <a:pt x="45480" y="77580"/>
                </a:lnTo>
                <a:lnTo>
                  <a:pt x="45480" y="77540"/>
                </a:lnTo>
                <a:lnTo>
                  <a:pt x="45490" y="77510"/>
                </a:lnTo>
                <a:lnTo>
                  <a:pt x="45490" y="77500"/>
                </a:lnTo>
                <a:lnTo>
                  <a:pt x="45480" y="77470"/>
                </a:lnTo>
                <a:lnTo>
                  <a:pt x="45380" y="77450"/>
                </a:lnTo>
                <a:lnTo>
                  <a:pt x="45360" y="77410"/>
                </a:lnTo>
                <a:lnTo>
                  <a:pt x="45350" y="7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