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Rumonge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Rumon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700" y="58620"/>
                </a:moveTo>
                <a:lnTo>
                  <a:pt x="25890" y="58510"/>
                </a:lnTo>
                <a:lnTo>
                  <a:pt x="26070" y="58510"/>
                </a:lnTo>
                <a:lnTo>
                  <a:pt x="26250" y="58430"/>
                </a:lnTo>
                <a:lnTo>
                  <a:pt x="26420" y="58490"/>
                </a:lnTo>
                <a:lnTo>
                  <a:pt x="26490" y="58500"/>
                </a:lnTo>
                <a:lnTo>
                  <a:pt x="26540" y="58450"/>
                </a:lnTo>
                <a:lnTo>
                  <a:pt x="26660" y="58480"/>
                </a:lnTo>
                <a:lnTo>
                  <a:pt x="26720" y="58440"/>
                </a:lnTo>
                <a:lnTo>
                  <a:pt x="26770" y="58300"/>
                </a:lnTo>
                <a:lnTo>
                  <a:pt x="26820" y="58220"/>
                </a:lnTo>
                <a:lnTo>
                  <a:pt x="26950" y="58160"/>
                </a:lnTo>
                <a:lnTo>
                  <a:pt x="26960" y="58070"/>
                </a:lnTo>
                <a:lnTo>
                  <a:pt x="26960" y="58060"/>
                </a:lnTo>
                <a:lnTo>
                  <a:pt x="26960" y="58050"/>
                </a:lnTo>
                <a:lnTo>
                  <a:pt x="26960" y="58040"/>
                </a:lnTo>
                <a:lnTo>
                  <a:pt x="27080" y="57910"/>
                </a:lnTo>
                <a:lnTo>
                  <a:pt x="27110" y="57770"/>
                </a:lnTo>
                <a:lnTo>
                  <a:pt x="27160" y="57720"/>
                </a:lnTo>
                <a:lnTo>
                  <a:pt x="27220" y="57610"/>
                </a:lnTo>
                <a:lnTo>
                  <a:pt x="27210" y="57490"/>
                </a:lnTo>
                <a:lnTo>
                  <a:pt x="27440" y="57390"/>
                </a:lnTo>
                <a:lnTo>
                  <a:pt x="27600" y="57400"/>
                </a:lnTo>
                <a:lnTo>
                  <a:pt x="27660" y="57410"/>
                </a:lnTo>
                <a:lnTo>
                  <a:pt x="27920" y="57180"/>
                </a:lnTo>
                <a:lnTo>
                  <a:pt x="28020" y="57160"/>
                </a:lnTo>
                <a:lnTo>
                  <a:pt x="28200" y="57060"/>
                </a:lnTo>
                <a:lnTo>
                  <a:pt x="28340" y="57150"/>
                </a:lnTo>
                <a:lnTo>
                  <a:pt x="28500" y="57260"/>
                </a:lnTo>
                <a:lnTo>
                  <a:pt x="28430" y="57340"/>
                </a:lnTo>
                <a:lnTo>
                  <a:pt x="28330" y="57390"/>
                </a:lnTo>
                <a:lnTo>
                  <a:pt x="28400" y="57580"/>
                </a:lnTo>
                <a:lnTo>
                  <a:pt x="28440" y="57750"/>
                </a:lnTo>
                <a:lnTo>
                  <a:pt x="28490" y="57850"/>
                </a:lnTo>
                <a:lnTo>
                  <a:pt x="28460" y="57980"/>
                </a:lnTo>
                <a:lnTo>
                  <a:pt x="28520" y="58150"/>
                </a:lnTo>
                <a:lnTo>
                  <a:pt x="28390" y="58410"/>
                </a:lnTo>
                <a:lnTo>
                  <a:pt x="28410" y="58440"/>
                </a:lnTo>
                <a:lnTo>
                  <a:pt x="28480" y="58460"/>
                </a:lnTo>
                <a:lnTo>
                  <a:pt x="28560" y="58370"/>
                </a:lnTo>
                <a:lnTo>
                  <a:pt x="28720" y="58310"/>
                </a:lnTo>
                <a:lnTo>
                  <a:pt x="28950" y="58440"/>
                </a:lnTo>
                <a:lnTo>
                  <a:pt x="29070" y="58300"/>
                </a:lnTo>
                <a:lnTo>
                  <a:pt x="29090" y="58280"/>
                </a:lnTo>
                <a:lnTo>
                  <a:pt x="29150" y="58060"/>
                </a:lnTo>
                <a:lnTo>
                  <a:pt x="29210" y="58090"/>
                </a:lnTo>
                <a:lnTo>
                  <a:pt x="29290" y="58030"/>
                </a:lnTo>
                <a:lnTo>
                  <a:pt x="29390" y="58040"/>
                </a:lnTo>
                <a:lnTo>
                  <a:pt x="29500" y="58070"/>
                </a:lnTo>
                <a:lnTo>
                  <a:pt x="29570" y="58140"/>
                </a:lnTo>
                <a:lnTo>
                  <a:pt x="29780" y="58160"/>
                </a:lnTo>
                <a:lnTo>
                  <a:pt x="29820" y="58170"/>
                </a:lnTo>
                <a:lnTo>
                  <a:pt x="30060" y="58140"/>
                </a:lnTo>
                <a:lnTo>
                  <a:pt x="30100" y="58270"/>
                </a:lnTo>
                <a:lnTo>
                  <a:pt x="30290" y="58470"/>
                </a:lnTo>
                <a:lnTo>
                  <a:pt x="30250" y="58530"/>
                </a:lnTo>
                <a:lnTo>
                  <a:pt x="30280" y="58580"/>
                </a:lnTo>
                <a:lnTo>
                  <a:pt x="30280" y="58690"/>
                </a:lnTo>
                <a:lnTo>
                  <a:pt x="30400" y="58770"/>
                </a:lnTo>
                <a:lnTo>
                  <a:pt x="30360" y="58870"/>
                </a:lnTo>
                <a:lnTo>
                  <a:pt x="30440" y="58870"/>
                </a:lnTo>
                <a:lnTo>
                  <a:pt x="30550" y="59010"/>
                </a:lnTo>
                <a:lnTo>
                  <a:pt x="30550" y="59170"/>
                </a:lnTo>
                <a:lnTo>
                  <a:pt x="30670" y="59170"/>
                </a:lnTo>
                <a:lnTo>
                  <a:pt x="30710" y="59310"/>
                </a:lnTo>
                <a:lnTo>
                  <a:pt x="30840" y="59420"/>
                </a:lnTo>
                <a:lnTo>
                  <a:pt x="30950" y="59420"/>
                </a:lnTo>
                <a:lnTo>
                  <a:pt x="31010" y="59570"/>
                </a:lnTo>
                <a:lnTo>
                  <a:pt x="31160" y="59590"/>
                </a:lnTo>
                <a:lnTo>
                  <a:pt x="31220" y="59710"/>
                </a:lnTo>
                <a:lnTo>
                  <a:pt x="31290" y="59700"/>
                </a:lnTo>
                <a:lnTo>
                  <a:pt x="31380" y="59800"/>
                </a:lnTo>
                <a:lnTo>
                  <a:pt x="31550" y="59720"/>
                </a:lnTo>
                <a:lnTo>
                  <a:pt x="31600" y="59800"/>
                </a:lnTo>
                <a:lnTo>
                  <a:pt x="31810" y="59790"/>
                </a:lnTo>
                <a:lnTo>
                  <a:pt x="31840" y="59830"/>
                </a:lnTo>
                <a:lnTo>
                  <a:pt x="31810" y="59880"/>
                </a:lnTo>
                <a:lnTo>
                  <a:pt x="31860" y="60010"/>
                </a:lnTo>
                <a:lnTo>
                  <a:pt x="31940" y="60050"/>
                </a:lnTo>
                <a:lnTo>
                  <a:pt x="32010" y="60140"/>
                </a:lnTo>
                <a:lnTo>
                  <a:pt x="32030" y="60260"/>
                </a:lnTo>
                <a:lnTo>
                  <a:pt x="32080" y="60310"/>
                </a:lnTo>
                <a:lnTo>
                  <a:pt x="32120" y="60450"/>
                </a:lnTo>
                <a:lnTo>
                  <a:pt x="32120" y="60610"/>
                </a:lnTo>
                <a:lnTo>
                  <a:pt x="31990" y="60830"/>
                </a:lnTo>
                <a:lnTo>
                  <a:pt x="32090" y="61150"/>
                </a:lnTo>
                <a:lnTo>
                  <a:pt x="32030" y="61280"/>
                </a:lnTo>
                <a:lnTo>
                  <a:pt x="31950" y="61330"/>
                </a:lnTo>
                <a:lnTo>
                  <a:pt x="31980" y="61450"/>
                </a:lnTo>
                <a:lnTo>
                  <a:pt x="32040" y="61500"/>
                </a:lnTo>
                <a:lnTo>
                  <a:pt x="32100" y="61770"/>
                </a:lnTo>
                <a:lnTo>
                  <a:pt x="31950" y="61880"/>
                </a:lnTo>
                <a:lnTo>
                  <a:pt x="31980" y="61960"/>
                </a:lnTo>
                <a:lnTo>
                  <a:pt x="31950" y="62080"/>
                </a:lnTo>
                <a:lnTo>
                  <a:pt x="31820" y="62120"/>
                </a:lnTo>
                <a:lnTo>
                  <a:pt x="31720" y="62360"/>
                </a:lnTo>
                <a:lnTo>
                  <a:pt x="31720" y="62380"/>
                </a:lnTo>
                <a:lnTo>
                  <a:pt x="31650" y="62530"/>
                </a:lnTo>
                <a:lnTo>
                  <a:pt x="31720" y="62610"/>
                </a:lnTo>
                <a:lnTo>
                  <a:pt x="31730" y="62760"/>
                </a:lnTo>
                <a:lnTo>
                  <a:pt x="31940" y="62930"/>
                </a:lnTo>
                <a:lnTo>
                  <a:pt x="31850" y="63150"/>
                </a:lnTo>
                <a:lnTo>
                  <a:pt x="31880" y="63230"/>
                </a:lnTo>
                <a:lnTo>
                  <a:pt x="31900" y="63290"/>
                </a:lnTo>
                <a:lnTo>
                  <a:pt x="31820" y="63380"/>
                </a:lnTo>
                <a:lnTo>
                  <a:pt x="31900" y="63430"/>
                </a:lnTo>
                <a:lnTo>
                  <a:pt x="31930" y="63450"/>
                </a:lnTo>
                <a:lnTo>
                  <a:pt x="31990" y="63470"/>
                </a:lnTo>
                <a:lnTo>
                  <a:pt x="32130" y="63450"/>
                </a:lnTo>
                <a:lnTo>
                  <a:pt x="32260" y="63450"/>
                </a:lnTo>
                <a:lnTo>
                  <a:pt x="32420" y="63530"/>
                </a:lnTo>
                <a:lnTo>
                  <a:pt x="32540" y="63510"/>
                </a:lnTo>
                <a:lnTo>
                  <a:pt x="32810" y="63410"/>
                </a:lnTo>
                <a:lnTo>
                  <a:pt x="33140" y="63260"/>
                </a:lnTo>
                <a:lnTo>
                  <a:pt x="33220" y="63250"/>
                </a:lnTo>
                <a:lnTo>
                  <a:pt x="33210" y="63330"/>
                </a:lnTo>
                <a:lnTo>
                  <a:pt x="33180" y="63380"/>
                </a:lnTo>
                <a:lnTo>
                  <a:pt x="33210" y="63450"/>
                </a:lnTo>
                <a:lnTo>
                  <a:pt x="33280" y="63590"/>
                </a:lnTo>
                <a:lnTo>
                  <a:pt x="33280" y="63700"/>
                </a:lnTo>
                <a:lnTo>
                  <a:pt x="33300" y="63820"/>
                </a:lnTo>
                <a:lnTo>
                  <a:pt x="33260" y="63850"/>
                </a:lnTo>
                <a:lnTo>
                  <a:pt x="33280" y="63960"/>
                </a:lnTo>
                <a:lnTo>
                  <a:pt x="33290" y="64070"/>
                </a:lnTo>
                <a:lnTo>
                  <a:pt x="33310" y="64150"/>
                </a:lnTo>
                <a:lnTo>
                  <a:pt x="33350" y="64210"/>
                </a:lnTo>
                <a:lnTo>
                  <a:pt x="33440" y="64240"/>
                </a:lnTo>
                <a:lnTo>
                  <a:pt x="33450" y="64350"/>
                </a:lnTo>
                <a:lnTo>
                  <a:pt x="33510" y="64410"/>
                </a:lnTo>
                <a:lnTo>
                  <a:pt x="33570" y="64440"/>
                </a:lnTo>
                <a:lnTo>
                  <a:pt x="33540" y="64570"/>
                </a:lnTo>
                <a:lnTo>
                  <a:pt x="33570" y="64790"/>
                </a:lnTo>
                <a:lnTo>
                  <a:pt x="33580" y="64840"/>
                </a:lnTo>
                <a:lnTo>
                  <a:pt x="33610" y="64850"/>
                </a:lnTo>
                <a:lnTo>
                  <a:pt x="33770" y="64890"/>
                </a:lnTo>
                <a:lnTo>
                  <a:pt x="33920" y="64890"/>
                </a:lnTo>
                <a:lnTo>
                  <a:pt x="33920" y="64940"/>
                </a:lnTo>
                <a:lnTo>
                  <a:pt x="34020" y="65020"/>
                </a:lnTo>
                <a:lnTo>
                  <a:pt x="34030" y="65030"/>
                </a:lnTo>
                <a:lnTo>
                  <a:pt x="34090" y="64970"/>
                </a:lnTo>
                <a:lnTo>
                  <a:pt x="34130" y="64930"/>
                </a:lnTo>
                <a:lnTo>
                  <a:pt x="34200" y="64870"/>
                </a:lnTo>
                <a:lnTo>
                  <a:pt x="34330" y="64780"/>
                </a:lnTo>
                <a:lnTo>
                  <a:pt x="34430" y="64670"/>
                </a:lnTo>
                <a:lnTo>
                  <a:pt x="34450" y="64560"/>
                </a:lnTo>
                <a:lnTo>
                  <a:pt x="34500" y="64550"/>
                </a:lnTo>
                <a:lnTo>
                  <a:pt x="34520" y="64520"/>
                </a:lnTo>
                <a:lnTo>
                  <a:pt x="34590" y="64420"/>
                </a:lnTo>
                <a:lnTo>
                  <a:pt x="34570" y="64360"/>
                </a:lnTo>
                <a:lnTo>
                  <a:pt x="34550" y="64290"/>
                </a:lnTo>
                <a:lnTo>
                  <a:pt x="34630" y="64150"/>
                </a:lnTo>
                <a:lnTo>
                  <a:pt x="34670" y="64010"/>
                </a:lnTo>
                <a:lnTo>
                  <a:pt x="34700" y="63960"/>
                </a:lnTo>
                <a:lnTo>
                  <a:pt x="34760" y="63930"/>
                </a:lnTo>
                <a:lnTo>
                  <a:pt x="34850" y="63870"/>
                </a:lnTo>
                <a:lnTo>
                  <a:pt x="34870" y="63800"/>
                </a:lnTo>
                <a:lnTo>
                  <a:pt x="34890" y="63700"/>
                </a:lnTo>
                <a:lnTo>
                  <a:pt x="34920" y="63690"/>
                </a:lnTo>
                <a:lnTo>
                  <a:pt x="35010" y="63760"/>
                </a:lnTo>
                <a:lnTo>
                  <a:pt x="34990" y="63810"/>
                </a:lnTo>
                <a:lnTo>
                  <a:pt x="35080" y="63890"/>
                </a:lnTo>
                <a:lnTo>
                  <a:pt x="35090" y="63900"/>
                </a:lnTo>
                <a:lnTo>
                  <a:pt x="35170" y="63950"/>
                </a:lnTo>
                <a:lnTo>
                  <a:pt x="35170" y="64000"/>
                </a:lnTo>
                <a:lnTo>
                  <a:pt x="35210" y="64070"/>
                </a:lnTo>
                <a:lnTo>
                  <a:pt x="35280" y="64090"/>
                </a:lnTo>
                <a:lnTo>
                  <a:pt x="35360" y="64230"/>
                </a:lnTo>
                <a:lnTo>
                  <a:pt x="35390" y="64310"/>
                </a:lnTo>
                <a:lnTo>
                  <a:pt x="35420" y="64380"/>
                </a:lnTo>
                <a:lnTo>
                  <a:pt x="35580" y="64610"/>
                </a:lnTo>
                <a:lnTo>
                  <a:pt x="35610" y="64610"/>
                </a:lnTo>
                <a:lnTo>
                  <a:pt x="35650" y="64640"/>
                </a:lnTo>
                <a:lnTo>
                  <a:pt x="35710" y="64690"/>
                </a:lnTo>
                <a:lnTo>
                  <a:pt x="35750" y="64690"/>
                </a:lnTo>
                <a:lnTo>
                  <a:pt x="35850" y="64810"/>
                </a:lnTo>
                <a:lnTo>
                  <a:pt x="35860" y="64860"/>
                </a:lnTo>
                <a:lnTo>
                  <a:pt x="35860" y="65000"/>
                </a:lnTo>
                <a:lnTo>
                  <a:pt x="35840" y="65140"/>
                </a:lnTo>
                <a:lnTo>
                  <a:pt x="35870" y="65190"/>
                </a:lnTo>
                <a:lnTo>
                  <a:pt x="36030" y="65410"/>
                </a:lnTo>
                <a:lnTo>
                  <a:pt x="36060" y="65430"/>
                </a:lnTo>
                <a:lnTo>
                  <a:pt x="36120" y="65490"/>
                </a:lnTo>
                <a:lnTo>
                  <a:pt x="36140" y="65540"/>
                </a:lnTo>
                <a:lnTo>
                  <a:pt x="36240" y="65670"/>
                </a:lnTo>
                <a:lnTo>
                  <a:pt x="36240" y="65760"/>
                </a:lnTo>
                <a:lnTo>
                  <a:pt x="36300" y="65880"/>
                </a:lnTo>
                <a:lnTo>
                  <a:pt x="36310" y="65920"/>
                </a:lnTo>
                <a:lnTo>
                  <a:pt x="36330" y="65950"/>
                </a:lnTo>
                <a:lnTo>
                  <a:pt x="36360" y="65990"/>
                </a:lnTo>
                <a:lnTo>
                  <a:pt x="36390" y="66010"/>
                </a:lnTo>
                <a:lnTo>
                  <a:pt x="36420" y="66110"/>
                </a:lnTo>
                <a:lnTo>
                  <a:pt x="36460" y="66170"/>
                </a:lnTo>
                <a:lnTo>
                  <a:pt x="36520" y="66260"/>
                </a:lnTo>
                <a:lnTo>
                  <a:pt x="36640" y="66490"/>
                </a:lnTo>
                <a:lnTo>
                  <a:pt x="36500" y="66760"/>
                </a:lnTo>
                <a:lnTo>
                  <a:pt x="36480" y="66860"/>
                </a:lnTo>
                <a:lnTo>
                  <a:pt x="36440" y="66870"/>
                </a:lnTo>
                <a:lnTo>
                  <a:pt x="36350" y="66960"/>
                </a:lnTo>
                <a:lnTo>
                  <a:pt x="36320" y="66990"/>
                </a:lnTo>
                <a:lnTo>
                  <a:pt x="36300" y="67100"/>
                </a:lnTo>
                <a:lnTo>
                  <a:pt x="36240" y="67190"/>
                </a:lnTo>
                <a:lnTo>
                  <a:pt x="36230" y="67230"/>
                </a:lnTo>
                <a:lnTo>
                  <a:pt x="36220" y="67260"/>
                </a:lnTo>
                <a:lnTo>
                  <a:pt x="36200" y="67400"/>
                </a:lnTo>
                <a:lnTo>
                  <a:pt x="36190" y="67430"/>
                </a:lnTo>
                <a:lnTo>
                  <a:pt x="36170" y="67460"/>
                </a:lnTo>
                <a:lnTo>
                  <a:pt x="36180" y="67580"/>
                </a:lnTo>
                <a:lnTo>
                  <a:pt x="36170" y="67590"/>
                </a:lnTo>
                <a:lnTo>
                  <a:pt x="36140" y="67690"/>
                </a:lnTo>
                <a:lnTo>
                  <a:pt x="36120" y="67850"/>
                </a:lnTo>
                <a:lnTo>
                  <a:pt x="36100" y="67870"/>
                </a:lnTo>
                <a:lnTo>
                  <a:pt x="36030" y="67970"/>
                </a:lnTo>
                <a:lnTo>
                  <a:pt x="35980" y="68150"/>
                </a:lnTo>
                <a:lnTo>
                  <a:pt x="35850" y="68160"/>
                </a:lnTo>
                <a:lnTo>
                  <a:pt x="35830" y="68240"/>
                </a:lnTo>
                <a:lnTo>
                  <a:pt x="35810" y="68310"/>
                </a:lnTo>
                <a:lnTo>
                  <a:pt x="35820" y="68340"/>
                </a:lnTo>
                <a:lnTo>
                  <a:pt x="35720" y="68410"/>
                </a:lnTo>
                <a:lnTo>
                  <a:pt x="35720" y="68450"/>
                </a:lnTo>
                <a:lnTo>
                  <a:pt x="35660" y="68560"/>
                </a:lnTo>
                <a:lnTo>
                  <a:pt x="35660" y="68570"/>
                </a:lnTo>
                <a:lnTo>
                  <a:pt x="35650" y="68580"/>
                </a:lnTo>
                <a:lnTo>
                  <a:pt x="35560" y="68650"/>
                </a:lnTo>
                <a:lnTo>
                  <a:pt x="35510" y="68830"/>
                </a:lnTo>
                <a:lnTo>
                  <a:pt x="35380" y="68880"/>
                </a:lnTo>
                <a:lnTo>
                  <a:pt x="35280" y="68980"/>
                </a:lnTo>
                <a:lnTo>
                  <a:pt x="35240" y="69040"/>
                </a:lnTo>
                <a:lnTo>
                  <a:pt x="35230" y="69060"/>
                </a:lnTo>
                <a:lnTo>
                  <a:pt x="35140" y="69210"/>
                </a:lnTo>
                <a:lnTo>
                  <a:pt x="35080" y="69400"/>
                </a:lnTo>
                <a:lnTo>
                  <a:pt x="34970" y="69440"/>
                </a:lnTo>
                <a:lnTo>
                  <a:pt x="34850" y="69850"/>
                </a:lnTo>
                <a:lnTo>
                  <a:pt x="34750" y="69920"/>
                </a:lnTo>
                <a:lnTo>
                  <a:pt x="34720" y="70050"/>
                </a:lnTo>
                <a:lnTo>
                  <a:pt x="34720" y="70100"/>
                </a:lnTo>
                <a:lnTo>
                  <a:pt x="34730" y="70180"/>
                </a:lnTo>
                <a:lnTo>
                  <a:pt x="34680" y="70310"/>
                </a:lnTo>
                <a:lnTo>
                  <a:pt x="34690" y="70360"/>
                </a:lnTo>
                <a:lnTo>
                  <a:pt x="34690" y="70400"/>
                </a:lnTo>
                <a:lnTo>
                  <a:pt x="34730" y="70470"/>
                </a:lnTo>
                <a:lnTo>
                  <a:pt x="34690" y="70530"/>
                </a:lnTo>
                <a:lnTo>
                  <a:pt x="34690" y="70590"/>
                </a:lnTo>
                <a:lnTo>
                  <a:pt x="34630" y="70630"/>
                </a:lnTo>
                <a:lnTo>
                  <a:pt x="34610" y="70820"/>
                </a:lnTo>
                <a:lnTo>
                  <a:pt x="34570" y="70870"/>
                </a:lnTo>
                <a:lnTo>
                  <a:pt x="34560" y="70900"/>
                </a:lnTo>
                <a:lnTo>
                  <a:pt x="34510" y="70990"/>
                </a:lnTo>
                <a:lnTo>
                  <a:pt x="34290" y="71120"/>
                </a:lnTo>
                <a:lnTo>
                  <a:pt x="34250" y="71180"/>
                </a:lnTo>
                <a:lnTo>
                  <a:pt x="34240" y="71200"/>
                </a:lnTo>
                <a:lnTo>
                  <a:pt x="34250" y="71390"/>
                </a:lnTo>
                <a:lnTo>
                  <a:pt x="34310" y="71440"/>
                </a:lnTo>
                <a:lnTo>
                  <a:pt x="34340" y="71550"/>
                </a:lnTo>
                <a:lnTo>
                  <a:pt x="34280" y="71760"/>
                </a:lnTo>
                <a:lnTo>
                  <a:pt x="34130" y="71880"/>
                </a:lnTo>
                <a:lnTo>
                  <a:pt x="34120" y="71950"/>
                </a:lnTo>
                <a:lnTo>
                  <a:pt x="33930" y="71940"/>
                </a:lnTo>
                <a:lnTo>
                  <a:pt x="33880" y="72030"/>
                </a:lnTo>
                <a:lnTo>
                  <a:pt x="33840" y="72160"/>
                </a:lnTo>
                <a:lnTo>
                  <a:pt x="33810" y="72240"/>
                </a:lnTo>
                <a:lnTo>
                  <a:pt x="33830" y="72350"/>
                </a:lnTo>
                <a:lnTo>
                  <a:pt x="33830" y="72410"/>
                </a:lnTo>
                <a:lnTo>
                  <a:pt x="33730" y="72520"/>
                </a:lnTo>
                <a:lnTo>
                  <a:pt x="33640" y="72610"/>
                </a:lnTo>
                <a:lnTo>
                  <a:pt x="33640" y="72750"/>
                </a:lnTo>
                <a:lnTo>
                  <a:pt x="33630" y="72800"/>
                </a:lnTo>
                <a:lnTo>
                  <a:pt x="33600" y="72900"/>
                </a:lnTo>
                <a:lnTo>
                  <a:pt x="33490" y="72990"/>
                </a:lnTo>
                <a:lnTo>
                  <a:pt x="33360" y="73030"/>
                </a:lnTo>
                <a:lnTo>
                  <a:pt x="33310" y="73110"/>
                </a:lnTo>
                <a:lnTo>
                  <a:pt x="33270" y="73190"/>
                </a:lnTo>
                <a:lnTo>
                  <a:pt x="33050" y="73240"/>
                </a:lnTo>
                <a:lnTo>
                  <a:pt x="32990" y="73220"/>
                </a:lnTo>
                <a:lnTo>
                  <a:pt x="32920" y="73250"/>
                </a:lnTo>
                <a:lnTo>
                  <a:pt x="32810" y="73310"/>
                </a:lnTo>
                <a:lnTo>
                  <a:pt x="32840" y="73350"/>
                </a:lnTo>
                <a:lnTo>
                  <a:pt x="32880" y="73360"/>
                </a:lnTo>
                <a:lnTo>
                  <a:pt x="32810" y="73430"/>
                </a:lnTo>
                <a:lnTo>
                  <a:pt x="32720" y="73570"/>
                </a:lnTo>
                <a:lnTo>
                  <a:pt x="32740" y="73640"/>
                </a:lnTo>
                <a:lnTo>
                  <a:pt x="32790" y="73640"/>
                </a:lnTo>
                <a:lnTo>
                  <a:pt x="32820" y="73670"/>
                </a:lnTo>
                <a:lnTo>
                  <a:pt x="32840" y="73610"/>
                </a:lnTo>
                <a:lnTo>
                  <a:pt x="32850" y="73610"/>
                </a:lnTo>
                <a:lnTo>
                  <a:pt x="32870" y="73610"/>
                </a:lnTo>
                <a:lnTo>
                  <a:pt x="33020" y="73630"/>
                </a:lnTo>
                <a:lnTo>
                  <a:pt x="33090" y="73620"/>
                </a:lnTo>
                <a:lnTo>
                  <a:pt x="33170" y="73570"/>
                </a:lnTo>
                <a:lnTo>
                  <a:pt x="33290" y="73610"/>
                </a:lnTo>
                <a:lnTo>
                  <a:pt x="33350" y="73670"/>
                </a:lnTo>
                <a:lnTo>
                  <a:pt x="33390" y="73640"/>
                </a:lnTo>
                <a:lnTo>
                  <a:pt x="33410" y="73600"/>
                </a:lnTo>
                <a:lnTo>
                  <a:pt x="33500" y="73610"/>
                </a:lnTo>
                <a:lnTo>
                  <a:pt x="33540" y="73660"/>
                </a:lnTo>
                <a:lnTo>
                  <a:pt x="33690" y="73680"/>
                </a:lnTo>
                <a:lnTo>
                  <a:pt x="33980" y="73580"/>
                </a:lnTo>
                <a:lnTo>
                  <a:pt x="34120" y="73590"/>
                </a:lnTo>
                <a:lnTo>
                  <a:pt x="34330" y="73760"/>
                </a:lnTo>
                <a:lnTo>
                  <a:pt x="34300" y="73830"/>
                </a:lnTo>
                <a:lnTo>
                  <a:pt x="34210" y="74070"/>
                </a:lnTo>
                <a:lnTo>
                  <a:pt x="34220" y="74260"/>
                </a:lnTo>
                <a:lnTo>
                  <a:pt x="34280" y="74410"/>
                </a:lnTo>
                <a:lnTo>
                  <a:pt x="34360" y="74510"/>
                </a:lnTo>
                <a:lnTo>
                  <a:pt x="34380" y="74630"/>
                </a:lnTo>
                <a:lnTo>
                  <a:pt x="34680" y="75000"/>
                </a:lnTo>
                <a:lnTo>
                  <a:pt x="34680" y="75070"/>
                </a:lnTo>
                <a:lnTo>
                  <a:pt x="34630" y="75150"/>
                </a:lnTo>
                <a:lnTo>
                  <a:pt x="34430" y="75340"/>
                </a:lnTo>
                <a:lnTo>
                  <a:pt x="34380" y="75400"/>
                </a:lnTo>
                <a:lnTo>
                  <a:pt x="34190" y="75290"/>
                </a:lnTo>
                <a:lnTo>
                  <a:pt x="34090" y="75280"/>
                </a:lnTo>
                <a:lnTo>
                  <a:pt x="33980" y="75400"/>
                </a:lnTo>
                <a:lnTo>
                  <a:pt x="33840" y="75460"/>
                </a:lnTo>
                <a:lnTo>
                  <a:pt x="33750" y="75500"/>
                </a:lnTo>
                <a:lnTo>
                  <a:pt x="33610" y="75570"/>
                </a:lnTo>
                <a:lnTo>
                  <a:pt x="33590" y="75610"/>
                </a:lnTo>
                <a:lnTo>
                  <a:pt x="33580" y="75640"/>
                </a:lnTo>
                <a:lnTo>
                  <a:pt x="33500" y="75730"/>
                </a:lnTo>
                <a:lnTo>
                  <a:pt x="33410" y="75920"/>
                </a:lnTo>
                <a:lnTo>
                  <a:pt x="33300" y="75900"/>
                </a:lnTo>
                <a:lnTo>
                  <a:pt x="33230" y="76030"/>
                </a:lnTo>
                <a:lnTo>
                  <a:pt x="33130" y="76090"/>
                </a:lnTo>
                <a:lnTo>
                  <a:pt x="33010" y="76110"/>
                </a:lnTo>
                <a:lnTo>
                  <a:pt x="32880" y="76210"/>
                </a:lnTo>
                <a:lnTo>
                  <a:pt x="32980" y="76380"/>
                </a:lnTo>
                <a:lnTo>
                  <a:pt x="33100" y="76530"/>
                </a:lnTo>
                <a:lnTo>
                  <a:pt x="33250" y="76850"/>
                </a:lnTo>
                <a:lnTo>
                  <a:pt x="33270" y="76910"/>
                </a:lnTo>
                <a:lnTo>
                  <a:pt x="33510" y="77560"/>
                </a:lnTo>
                <a:lnTo>
                  <a:pt x="33520" y="77590"/>
                </a:lnTo>
                <a:lnTo>
                  <a:pt x="33570" y="77760"/>
                </a:lnTo>
                <a:lnTo>
                  <a:pt x="33520" y="77910"/>
                </a:lnTo>
                <a:lnTo>
                  <a:pt x="33460" y="78090"/>
                </a:lnTo>
                <a:lnTo>
                  <a:pt x="33450" y="78140"/>
                </a:lnTo>
                <a:lnTo>
                  <a:pt x="33450" y="78170"/>
                </a:lnTo>
                <a:lnTo>
                  <a:pt x="33470" y="78400"/>
                </a:lnTo>
                <a:lnTo>
                  <a:pt x="33480" y="78520"/>
                </a:lnTo>
                <a:lnTo>
                  <a:pt x="33490" y="78590"/>
                </a:lnTo>
                <a:lnTo>
                  <a:pt x="33470" y="79010"/>
                </a:lnTo>
                <a:lnTo>
                  <a:pt x="33440" y="79160"/>
                </a:lnTo>
                <a:lnTo>
                  <a:pt x="33380" y="79310"/>
                </a:lnTo>
                <a:lnTo>
                  <a:pt x="33320" y="79340"/>
                </a:lnTo>
                <a:lnTo>
                  <a:pt x="33230" y="79390"/>
                </a:lnTo>
                <a:lnTo>
                  <a:pt x="33210" y="79440"/>
                </a:lnTo>
                <a:lnTo>
                  <a:pt x="33260" y="79540"/>
                </a:lnTo>
                <a:lnTo>
                  <a:pt x="33320" y="79590"/>
                </a:lnTo>
                <a:lnTo>
                  <a:pt x="33660" y="79940"/>
                </a:lnTo>
                <a:lnTo>
                  <a:pt x="33690" y="80010"/>
                </a:lnTo>
                <a:lnTo>
                  <a:pt x="33830" y="80100"/>
                </a:lnTo>
                <a:lnTo>
                  <a:pt x="34030" y="80330"/>
                </a:lnTo>
                <a:lnTo>
                  <a:pt x="34030" y="80410"/>
                </a:lnTo>
                <a:lnTo>
                  <a:pt x="34040" y="80620"/>
                </a:lnTo>
                <a:lnTo>
                  <a:pt x="34040" y="80700"/>
                </a:lnTo>
                <a:lnTo>
                  <a:pt x="34000" y="80920"/>
                </a:lnTo>
                <a:lnTo>
                  <a:pt x="34040" y="80980"/>
                </a:lnTo>
                <a:lnTo>
                  <a:pt x="34060" y="81010"/>
                </a:lnTo>
                <a:lnTo>
                  <a:pt x="34240" y="81080"/>
                </a:lnTo>
                <a:lnTo>
                  <a:pt x="34320" y="81140"/>
                </a:lnTo>
                <a:lnTo>
                  <a:pt x="34400" y="81230"/>
                </a:lnTo>
                <a:lnTo>
                  <a:pt x="34410" y="81350"/>
                </a:lnTo>
                <a:lnTo>
                  <a:pt x="34400" y="81540"/>
                </a:lnTo>
                <a:lnTo>
                  <a:pt x="34400" y="81670"/>
                </a:lnTo>
                <a:lnTo>
                  <a:pt x="34440" y="81770"/>
                </a:lnTo>
                <a:lnTo>
                  <a:pt x="34510" y="81890"/>
                </a:lnTo>
                <a:lnTo>
                  <a:pt x="34620" y="82020"/>
                </a:lnTo>
                <a:lnTo>
                  <a:pt x="34610" y="82130"/>
                </a:lnTo>
                <a:lnTo>
                  <a:pt x="34510" y="82240"/>
                </a:lnTo>
                <a:lnTo>
                  <a:pt x="34480" y="82260"/>
                </a:lnTo>
                <a:lnTo>
                  <a:pt x="34450" y="82280"/>
                </a:lnTo>
                <a:lnTo>
                  <a:pt x="34380" y="82360"/>
                </a:lnTo>
                <a:lnTo>
                  <a:pt x="34360" y="82370"/>
                </a:lnTo>
                <a:lnTo>
                  <a:pt x="34270" y="82390"/>
                </a:lnTo>
                <a:lnTo>
                  <a:pt x="34190" y="82450"/>
                </a:lnTo>
                <a:lnTo>
                  <a:pt x="34170" y="82480"/>
                </a:lnTo>
                <a:lnTo>
                  <a:pt x="34110" y="82530"/>
                </a:lnTo>
                <a:lnTo>
                  <a:pt x="34030" y="82530"/>
                </a:lnTo>
                <a:lnTo>
                  <a:pt x="33950" y="82600"/>
                </a:lnTo>
                <a:lnTo>
                  <a:pt x="33910" y="82610"/>
                </a:lnTo>
                <a:lnTo>
                  <a:pt x="33820" y="82640"/>
                </a:lnTo>
                <a:lnTo>
                  <a:pt x="33780" y="82710"/>
                </a:lnTo>
                <a:lnTo>
                  <a:pt x="33780" y="82760"/>
                </a:lnTo>
                <a:lnTo>
                  <a:pt x="33760" y="82810"/>
                </a:lnTo>
                <a:lnTo>
                  <a:pt x="33750" y="82860"/>
                </a:lnTo>
                <a:lnTo>
                  <a:pt x="33680" y="82990"/>
                </a:lnTo>
                <a:lnTo>
                  <a:pt x="33680" y="83030"/>
                </a:lnTo>
                <a:lnTo>
                  <a:pt x="33700" y="83140"/>
                </a:lnTo>
                <a:lnTo>
                  <a:pt x="33720" y="83190"/>
                </a:lnTo>
                <a:lnTo>
                  <a:pt x="33720" y="83260"/>
                </a:lnTo>
                <a:lnTo>
                  <a:pt x="33720" y="83320"/>
                </a:lnTo>
                <a:lnTo>
                  <a:pt x="33790" y="83360"/>
                </a:lnTo>
                <a:lnTo>
                  <a:pt x="33760" y="83410"/>
                </a:lnTo>
                <a:lnTo>
                  <a:pt x="33770" y="83510"/>
                </a:lnTo>
                <a:lnTo>
                  <a:pt x="33730" y="83570"/>
                </a:lnTo>
                <a:lnTo>
                  <a:pt x="33720" y="83630"/>
                </a:lnTo>
                <a:lnTo>
                  <a:pt x="33680" y="83700"/>
                </a:lnTo>
                <a:lnTo>
                  <a:pt x="33680" y="83710"/>
                </a:lnTo>
                <a:lnTo>
                  <a:pt x="33650" y="83670"/>
                </a:lnTo>
                <a:lnTo>
                  <a:pt x="33590" y="83630"/>
                </a:lnTo>
                <a:lnTo>
                  <a:pt x="33540" y="83590"/>
                </a:lnTo>
                <a:lnTo>
                  <a:pt x="33470" y="83560"/>
                </a:lnTo>
                <a:lnTo>
                  <a:pt x="33450" y="83540"/>
                </a:lnTo>
                <a:lnTo>
                  <a:pt x="33380" y="83520"/>
                </a:lnTo>
                <a:lnTo>
                  <a:pt x="33260" y="83450"/>
                </a:lnTo>
                <a:lnTo>
                  <a:pt x="33150" y="83400"/>
                </a:lnTo>
                <a:lnTo>
                  <a:pt x="33030" y="83350"/>
                </a:lnTo>
                <a:lnTo>
                  <a:pt x="33020" y="83330"/>
                </a:lnTo>
                <a:lnTo>
                  <a:pt x="33020" y="83320"/>
                </a:lnTo>
                <a:lnTo>
                  <a:pt x="33000" y="83310"/>
                </a:lnTo>
                <a:lnTo>
                  <a:pt x="32990" y="83310"/>
                </a:lnTo>
                <a:lnTo>
                  <a:pt x="32980" y="83300"/>
                </a:lnTo>
                <a:lnTo>
                  <a:pt x="32960" y="83290"/>
                </a:lnTo>
                <a:lnTo>
                  <a:pt x="32950" y="83270"/>
                </a:lnTo>
                <a:lnTo>
                  <a:pt x="32940" y="83270"/>
                </a:lnTo>
                <a:lnTo>
                  <a:pt x="32930" y="83260"/>
                </a:lnTo>
                <a:lnTo>
                  <a:pt x="32930" y="83250"/>
                </a:lnTo>
                <a:lnTo>
                  <a:pt x="32920" y="83240"/>
                </a:lnTo>
                <a:lnTo>
                  <a:pt x="32910" y="83240"/>
                </a:lnTo>
                <a:lnTo>
                  <a:pt x="32900" y="83230"/>
                </a:lnTo>
                <a:lnTo>
                  <a:pt x="32890" y="83220"/>
                </a:lnTo>
                <a:lnTo>
                  <a:pt x="32880" y="83210"/>
                </a:lnTo>
                <a:lnTo>
                  <a:pt x="32870" y="83190"/>
                </a:lnTo>
                <a:lnTo>
                  <a:pt x="32860" y="83170"/>
                </a:lnTo>
                <a:lnTo>
                  <a:pt x="32870" y="83170"/>
                </a:lnTo>
                <a:lnTo>
                  <a:pt x="32870" y="83160"/>
                </a:lnTo>
                <a:lnTo>
                  <a:pt x="32860" y="83140"/>
                </a:lnTo>
                <a:lnTo>
                  <a:pt x="32840" y="83120"/>
                </a:lnTo>
                <a:lnTo>
                  <a:pt x="32810" y="83100"/>
                </a:lnTo>
                <a:lnTo>
                  <a:pt x="32810" y="83090"/>
                </a:lnTo>
                <a:lnTo>
                  <a:pt x="32800" y="83080"/>
                </a:lnTo>
                <a:lnTo>
                  <a:pt x="32800" y="83090"/>
                </a:lnTo>
                <a:lnTo>
                  <a:pt x="32790" y="83080"/>
                </a:lnTo>
                <a:lnTo>
                  <a:pt x="32780" y="83070"/>
                </a:lnTo>
                <a:lnTo>
                  <a:pt x="32770" y="83070"/>
                </a:lnTo>
                <a:lnTo>
                  <a:pt x="32770" y="83060"/>
                </a:lnTo>
                <a:lnTo>
                  <a:pt x="32770" y="83050"/>
                </a:lnTo>
                <a:lnTo>
                  <a:pt x="32780" y="83050"/>
                </a:lnTo>
                <a:lnTo>
                  <a:pt x="32780" y="83020"/>
                </a:lnTo>
                <a:lnTo>
                  <a:pt x="32760" y="83020"/>
                </a:lnTo>
                <a:lnTo>
                  <a:pt x="32760" y="83010"/>
                </a:lnTo>
                <a:lnTo>
                  <a:pt x="32760" y="83000"/>
                </a:lnTo>
                <a:lnTo>
                  <a:pt x="32750" y="82980"/>
                </a:lnTo>
                <a:lnTo>
                  <a:pt x="32730" y="82960"/>
                </a:lnTo>
                <a:lnTo>
                  <a:pt x="32730" y="82950"/>
                </a:lnTo>
                <a:lnTo>
                  <a:pt x="32730" y="82940"/>
                </a:lnTo>
                <a:lnTo>
                  <a:pt x="32720" y="82930"/>
                </a:lnTo>
                <a:lnTo>
                  <a:pt x="32710" y="82920"/>
                </a:lnTo>
                <a:lnTo>
                  <a:pt x="32690" y="82890"/>
                </a:lnTo>
                <a:lnTo>
                  <a:pt x="32690" y="82870"/>
                </a:lnTo>
                <a:lnTo>
                  <a:pt x="32670" y="82850"/>
                </a:lnTo>
                <a:lnTo>
                  <a:pt x="32650" y="82840"/>
                </a:lnTo>
                <a:lnTo>
                  <a:pt x="32640" y="82830"/>
                </a:lnTo>
                <a:lnTo>
                  <a:pt x="32620" y="82810"/>
                </a:lnTo>
                <a:lnTo>
                  <a:pt x="32610" y="82790"/>
                </a:lnTo>
                <a:lnTo>
                  <a:pt x="32610" y="82770"/>
                </a:lnTo>
                <a:lnTo>
                  <a:pt x="32590" y="82760"/>
                </a:lnTo>
                <a:lnTo>
                  <a:pt x="32570" y="82750"/>
                </a:lnTo>
                <a:lnTo>
                  <a:pt x="32530" y="82700"/>
                </a:lnTo>
                <a:lnTo>
                  <a:pt x="32520" y="82690"/>
                </a:lnTo>
                <a:lnTo>
                  <a:pt x="32500" y="82680"/>
                </a:lnTo>
                <a:lnTo>
                  <a:pt x="32500" y="82660"/>
                </a:lnTo>
                <a:lnTo>
                  <a:pt x="32500" y="82650"/>
                </a:lnTo>
                <a:lnTo>
                  <a:pt x="32490" y="82640"/>
                </a:lnTo>
                <a:lnTo>
                  <a:pt x="32480" y="82630"/>
                </a:lnTo>
                <a:lnTo>
                  <a:pt x="32490" y="82630"/>
                </a:lnTo>
                <a:lnTo>
                  <a:pt x="32490" y="82620"/>
                </a:lnTo>
                <a:lnTo>
                  <a:pt x="32480" y="82610"/>
                </a:lnTo>
                <a:lnTo>
                  <a:pt x="32480" y="82590"/>
                </a:lnTo>
                <a:lnTo>
                  <a:pt x="32470" y="82580"/>
                </a:lnTo>
                <a:lnTo>
                  <a:pt x="32470" y="82570"/>
                </a:lnTo>
                <a:lnTo>
                  <a:pt x="32490" y="82540"/>
                </a:lnTo>
                <a:lnTo>
                  <a:pt x="32490" y="82530"/>
                </a:lnTo>
                <a:lnTo>
                  <a:pt x="32490" y="82520"/>
                </a:lnTo>
                <a:lnTo>
                  <a:pt x="32480" y="82490"/>
                </a:lnTo>
                <a:lnTo>
                  <a:pt x="32500" y="82480"/>
                </a:lnTo>
                <a:lnTo>
                  <a:pt x="32510" y="82460"/>
                </a:lnTo>
                <a:lnTo>
                  <a:pt x="32520" y="82440"/>
                </a:lnTo>
                <a:lnTo>
                  <a:pt x="32520" y="82430"/>
                </a:lnTo>
                <a:lnTo>
                  <a:pt x="32530" y="82420"/>
                </a:lnTo>
                <a:lnTo>
                  <a:pt x="32530" y="82410"/>
                </a:lnTo>
                <a:lnTo>
                  <a:pt x="32540" y="82390"/>
                </a:lnTo>
                <a:lnTo>
                  <a:pt x="32540" y="82300"/>
                </a:lnTo>
                <a:lnTo>
                  <a:pt x="32530" y="82230"/>
                </a:lnTo>
                <a:lnTo>
                  <a:pt x="32510" y="82170"/>
                </a:lnTo>
                <a:lnTo>
                  <a:pt x="32500" y="82120"/>
                </a:lnTo>
                <a:lnTo>
                  <a:pt x="32510" y="82080"/>
                </a:lnTo>
                <a:lnTo>
                  <a:pt x="32510" y="82040"/>
                </a:lnTo>
                <a:lnTo>
                  <a:pt x="32500" y="81980"/>
                </a:lnTo>
                <a:lnTo>
                  <a:pt x="32490" y="81940"/>
                </a:lnTo>
                <a:lnTo>
                  <a:pt x="32480" y="81880"/>
                </a:lnTo>
                <a:lnTo>
                  <a:pt x="32470" y="81850"/>
                </a:lnTo>
                <a:lnTo>
                  <a:pt x="32480" y="81790"/>
                </a:lnTo>
                <a:lnTo>
                  <a:pt x="32480" y="81770"/>
                </a:lnTo>
                <a:lnTo>
                  <a:pt x="32470" y="81730"/>
                </a:lnTo>
                <a:lnTo>
                  <a:pt x="32460" y="81720"/>
                </a:lnTo>
                <a:lnTo>
                  <a:pt x="32450" y="81690"/>
                </a:lnTo>
                <a:lnTo>
                  <a:pt x="32440" y="81680"/>
                </a:lnTo>
                <a:lnTo>
                  <a:pt x="32440" y="81660"/>
                </a:lnTo>
                <a:lnTo>
                  <a:pt x="32430" y="81650"/>
                </a:lnTo>
                <a:lnTo>
                  <a:pt x="32420" y="81630"/>
                </a:lnTo>
                <a:lnTo>
                  <a:pt x="32410" y="81620"/>
                </a:lnTo>
                <a:lnTo>
                  <a:pt x="32410" y="81610"/>
                </a:lnTo>
                <a:lnTo>
                  <a:pt x="32390" y="81590"/>
                </a:lnTo>
                <a:lnTo>
                  <a:pt x="32390" y="81580"/>
                </a:lnTo>
                <a:lnTo>
                  <a:pt x="32360" y="81570"/>
                </a:lnTo>
                <a:lnTo>
                  <a:pt x="32370" y="81550"/>
                </a:lnTo>
                <a:lnTo>
                  <a:pt x="32370" y="81510"/>
                </a:lnTo>
                <a:lnTo>
                  <a:pt x="32360" y="81470"/>
                </a:lnTo>
                <a:lnTo>
                  <a:pt x="32350" y="81450"/>
                </a:lnTo>
                <a:lnTo>
                  <a:pt x="32320" y="81410"/>
                </a:lnTo>
                <a:lnTo>
                  <a:pt x="32290" y="81360"/>
                </a:lnTo>
                <a:lnTo>
                  <a:pt x="32250" y="81320"/>
                </a:lnTo>
                <a:lnTo>
                  <a:pt x="32210" y="81270"/>
                </a:lnTo>
                <a:lnTo>
                  <a:pt x="32200" y="81250"/>
                </a:lnTo>
                <a:lnTo>
                  <a:pt x="32200" y="81220"/>
                </a:lnTo>
                <a:lnTo>
                  <a:pt x="32200" y="81200"/>
                </a:lnTo>
                <a:lnTo>
                  <a:pt x="32180" y="81170"/>
                </a:lnTo>
                <a:lnTo>
                  <a:pt x="32180" y="81130"/>
                </a:lnTo>
                <a:lnTo>
                  <a:pt x="32190" y="81090"/>
                </a:lnTo>
                <a:lnTo>
                  <a:pt x="32180" y="81070"/>
                </a:lnTo>
                <a:lnTo>
                  <a:pt x="32180" y="81050"/>
                </a:lnTo>
                <a:lnTo>
                  <a:pt x="32170" y="81020"/>
                </a:lnTo>
                <a:lnTo>
                  <a:pt x="32150" y="81010"/>
                </a:lnTo>
                <a:lnTo>
                  <a:pt x="32130" y="80970"/>
                </a:lnTo>
                <a:lnTo>
                  <a:pt x="32130" y="80950"/>
                </a:lnTo>
                <a:lnTo>
                  <a:pt x="32120" y="80930"/>
                </a:lnTo>
                <a:lnTo>
                  <a:pt x="32110" y="80910"/>
                </a:lnTo>
                <a:lnTo>
                  <a:pt x="32090" y="80890"/>
                </a:lnTo>
                <a:lnTo>
                  <a:pt x="32060" y="80860"/>
                </a:lnTo>
                <a:lnTo>
                  <a:pt x="32060" y="80840"/>
                </a:lnTo>
                <a:lnTo>
                  <a:pt x="32040" y="80820"/>
                </a:lnTo>
                <a:lnTo>
                  <a:pt x="32030" y="80800"/>
                </a:lnTo>
                <a:lnTo>
                  <a:pt x="32030" y="80780"/>
                </a:lnTo>
                <a:lnTo>
                  <a:pt x="31990" y="80720"/>
                </a:lnTo>
                <a:lnTo>
                  <a:pt x="31990" y="80700"/>
                </a:lnTo>
                <a:lnTo>
                  <a:pt x="31970" y="80660"/>
                </a:lnTo>
                <a:lnTo>
                  <a:pt x="31930" y="80590"/>
                </a:lnTo>
                <a:lnTo>
                  <a:pt x="31920" y="80570"/>
                </a:lnTo>
                <a:lnTo>
                  <a:pt x="31920" y="80550"/>
                </a:lnTo>
                <a:lnTo>
                  <a:pt x="31920" y="80530"/>
                </a:lnTo>
                <a:lnTo>
                  <a:pt x="31920" y="80520"/>
                </a:lnTo>
                <a:lnTo>
                  <a:pt x="31920" y="80500"/>
                </a:lnTo>
                <a:lnTo>
                  <a:pt x="31920" y="80460"/>
                </a:lnTo>
                <a:lnTo>
                  <a:pt x="31920" y="80440"/>
                </a:lnTo>
                <a:lnTo>
                  <a:pt x="31910" y="80420"/>
                </a:lnTo>
                <a:lnTo>
                  <a:pt x="31910" y="80400"/>
                </a:lnTo>
                <a:lnTo>
                  <a:pt x="31910" y="80370"/>
                </a:lnTo>
                <a:lnTo>
                  <a:pt x="31900" y="80360"/>
                </a:lnTo>
                <a:lnTo>
                  <a:pt x="31910" y="80350"/>
                </a:lnTo>
                <a:lnTo>
                  <a:pt x="31910" y="80330"/>
                </a:lnTo>
                <a:lnTo>
                  <a:pt x="31900" y="80310"/>
                </a:lnTo>
                <a:lnTo>
                  <a:pt x="31900" y="80290"/>
                </a:lnTo>
                <a:lnTo>
                  <a:pt x="31890" y="80260"/>
                </a:lnTo>
                <a:lnTo>
                  <a:pt x="31880" y="80220"/>
                </a:lnTo>
                <a:lnTo>
                  <a:pt x="31880" y="80210"/>
                </a:lnTo>
                <a:lnTo>
                  <a:pt x="31860" y="80150"/>
                </a:lnTo>
                <a:lnTo>
                  <a:pt x="31840" y="80110"/>
                </a:lnTo>
                <a:lnTo>
                  <a:pt x="31820" y="80080"/>
                </a:lnTo>
                <a:lnTo>
                  <a:pt x="31800" y="80060"/>
                </a:lnTo>
                <a:lnTo>
                  <a:pt x="31780" y="80040"/>
                </a:lnTo>
                <a:lnTo>
                  <a:pt x="31740" y="80000"/>
                </a:lnTo>
                <a:lnTo>
                  <a:pt x="31730" y="79990"/>
                </a:lnTo>
                <a:lnTo>
                  <a:pt x="31730" y="80000"/>
                </a:lnTo>
                <a:lnTo>
                  <a:pt x="31720" y="80000"/>
                </a:lnTo>
                <a:lnTo>
                  <a:pt x="31720" y="79980"/>
                </a:lnTo>
                <a:lnTo>
                  <a:pt x="31720" y="79970"/>
                </a:lnTo>
                <a:lnTo>
                  <a:pt x="31710" y="79960"/>
                </a:lnTo>
                <a:lnTo>
                  <a:pt x="31710" y="79950"/>
                </a:lnTo>
                <a:lnTo>
                  <a:pt x="31710" y="79920"/>
                </a:lnTo>
                <a:lnTo>
                  <a:pt x="31710" y="79910"/>
                </a:lnTo>
                <a:lnTo>
                  <a:pt x="31720" y="79930"/>
                </a:lnTo>
                <a:lnTo>
                  <a:pt x="31720" y="79940"/>
                </a:lnTo>
                <a:lnTo>
                  <a:pt x="31730" y="79930"/>
                </a:lnTo>
                <a:lnTo>
                  <a:pt x="31730" y="79900"/>
                </a:lnTo>
                <a:lnTo>
                  <a:pt x="31720" y="79860"/>
                </a:lnTo>
                <a:lnTo>
                  <a:pt x="31710" y="79850"/>
                </a:lnTo>
                <a:lnTo>
                  <a:pt x="31700" y="79800"/>
                </a:lnTo>
                <a:lnTo>
                  <a:pt x="31680" y="79760"/>
                </a:lnTo>
                <a:lnTo>
                  <a:pt x="31680" y="79740"/>
                </a:lnTo>
                <a:lnTo>
                  <a:pt x="31680" y="79700"/>
                </a:lnTo>
                <a:lnTo>
                  <a:pt x="31670" y="79680"/>
                </a:lnTo>
                <a:lnTo>
                  <a:pt x="31660" y="79650"/>
                </a:lnTo>
                <a:lnTo>
                  <a:pt x="31640" y="79620"/>
                </a:lnTo>
                <a:lnTo>
                  <a:pt x="31610" y="79560"/>
                </a:lnTo>
                <a:lnTo>
                  <a:pt x="31590" y="79540"/>
                </a:lnTo>
                <a:lnTo>
                  <a:pt x="31570" y="79520"/>
                </a:lnTo>
                <a:lnTo>
                  <a:pt x="31550" y="79500"/>
                </a:lnTo>
                <a:lnTo>
                  <a:pt x="31530" y="79470"/>
                </a:lnTo>
                <a:lnTo>
                  <a:pt x="31510" y="79450"/>
                </a:lnTo>
                <a:lnTo>
                  <a:pt x="31510" y="79430"/>
                </a:lnTo>
                <a:lnTo>
                  <a:pt x="31510" y="79420"/>
                </a:lnTo>
                <a:lnTo>
                  <a:pt x="31500" y="79410"/>
                </a:lnTo>
                <a:lnTo>
                  <a:pt x="31490" y="79390"/>
                </a:lnTo>
                <a:lnTo>
                  <a:pt x="31480" y="79400"/>
                </a:lnTo>
                <a:lnTo>
                  <a:pt x="31470" y="79390"/>
                </a:lnTo>
                <a:lnTo>
                  <a:pt x="31480" y="79390"/>
                </a:lnTo>
                <a:lnTo>
                  <a:pt x="31480" y="79380"/>
                </a:lnTo>
                <a:lnTo>
                  <a:pt x="31470" y="79370"/>
                </a:lnTo>
                <a:lnTo>
                  <a:pt x="31470" y="79380"/>
                </a:lnTo>
                <a:lnTo>
                  <a:pt x="31460" y="79380"/>
                </a:lnTo>
                <a:lnTo>
                  <a:pt x="31450" y="79370"/>
                </a:lnTo>
                <a:lnTo>
                  <a:pt x="31430" y="79340"/>
                </a:lnTo>
                <a:lnTo>
                  <a:pt x="31410" y="79320"/>
                </a:lnTo>
                <a:lnTo>
                  <a:pt x="31390" y="79300"/>
                </a:lnTo>
                <a:lnTo>
                  <a:pt x="31380" y="79290"/>
                </a:lnTo>
                <a:lnTo>
                  <a:pt x="31370" y="79270"/>
                </a:lnTo>
                <a:lnTo>
                  <a:pt x="31360" y="79270"/>
                </a:lnTo>
                <a:lnTo>
                  <a:pt x="31350" y="79270"/>
                </a:lnTo>
                <a:lnTo>
                  <a:pt x="31340" y="79260"/>
                </a:lnTo>
                <a:lnTo>
                  <a:pt x="31330" y="79240"/>
                </a:lnTo>
                <a:lnTo>
                  <a:pt x="31300" y="79220"/>
                </a:lnTo>
                <a:lnTo>
                  <a:pt x="31270" y="79180"/>
                </a:lnTo>
                <a:lnTo>
                  <a:pt x="31250" y="79160"/>
                </a:lnTo>
                <a:lnTo>
                  <a:pt x="31220" y="79130"/>
                </a:lnTo>
                <a:lnTo>
                  <a:pt x="31230" y="79120"/>
                </a:lnTo>
                <a:lnTo>
                  <a:pt x="31220" y="79110"/>
                </a:lnTo>
                <a:lnTo>
                  <a:pt x="31210" y="79100"/>
                </a:lnTo>
                <a:lnTo>
                  <a:pt x="31170" y="79080"/>
                </a:lnTo>
                <a:lnTo>
                  <a:pt x="31140" y="79070"/>
                </a:lnTo>
                <a:lnTo>
                  <a:pt x="31120" y="79070"/>
                </a:lnTo>
                <a:lnTo>
                  <a:pt x="31120" y="79050"/>
                </a:lnTo>
                <a:lnTo>
                  <a:pt x="31110" y="79040"/>
                </a:lnTo>
                <a:lnTo>
                  <a:pt x="31110" y="79050"/>
                </a:lnTo>
                <a:lnTo>
                  <a:pt x="31100" y="79040"/>
                </a:lnTo>
                <a:lnTo>
                  <a:pt x="31110" y="79030"/>
                </a:lnTo>
                <a:lnTo>
                  <a:pt x="31110" y="79010"/>
                </a:lnTo>
                <a:lnTo>
                  <a:pt x="31100" y="78990"/>
                </a:lnTo>
                <a:lnTo>
                  <a:pt x="31100" y="78980"/>
                </a:lnTo>
                <a:lnTo>
                  <a:pt x="31100" y="78960"/>
                </a:lnTo>
                <a:lnTo>
                  <a:pt x="31090" y="78940"/>
                </a:lnTo>
                <a:lnTo>
                  <a:pt x="31080" y="78930"/>
                </a:lnTo>
                <a:lnTo>
                  <a:pt x="31070" y="78910"/>
                </a:lnTo>
                <a:lnTo>
                  <a:pt x="31060" y="78890"/>
                </a:lnTo>
                <a:lnTo>
                  <a:pt x="31060" y="78870"/>
                </a:lnTo>
                <a:lnTo>
                  <a:pt x="31060" y="78860"/>
                </a:lnTo>
                <a:lnTo>
                  <a:pt x="31070" y="78850"/>
                </a:lnTo>
                <a:lnTo>
                  <a:pt x="31070" y="78840"/>
                </a:lnTo>
                <a:lnTo>
                  <a:pt x="31060" y="78830"/>
                </a:lnTo>
                <a:lnTo>
                  <a:pt x="31060" y="78820"/>
                </a:lnTo>
                <a:lnTo>
                  <a:pt x="31050" y="78810"/>
                </a:lnTo>
                <a:lnTo>
                  <a:pt x="31040" y="78790"/>
                </a:lnTo>
                <a:lnTo>
                  <a:pt x="31040" y="78730"/>
                </a:lnTo>
                <a:lnTo>
                  <a:pt x="31030" y="78720"/>
                </a:lnTo>
                <a:lnTo>
                  <a:pt x="31010" y="78670"/>
                </a:lnTo>
                <a:lnTo>
                  <a:pt x="31010" y="78660"/>
                </a:lnTo>
                <a:lnTo>
                  <a:pt x="31000" y="78640"/>
                </a:lnTo>
                <a:lnTo>
                  <a:pt x="30990" y="78610"/>
                </a:lnTo>
                <a:lnTo>
                  <a:pt x="30990" y="78590"/>
                </a:lnTo>
                <a:lnTo>
                  <a:pt x="30980" y="78570"/>
                </a:lnTo>
                <a:lnTo>
                  <a:pt x="30970" y="78560"/>
                </a:lnTo>
                <a:lnTo>
                  <a:pt x="30960" y="78550"/>
                </a:lnTo>
                <a:lnTo>
                  <a:pt x="30940" y="78520"/>
                </a:lnTo>
                <a:lnTo>
                  <a:pt x="30910" y="78500"/>
                </a:lnTo>
                <a:lnTo>
                  <a:pt x="30870" y="78470"/>
                </a:lnTo>
                <a:lnTo>
                  <a:pt x="30810" y="78450"/>
                </a:lnTo>
                <a:lnTo>
                  <a:pt x="30760" y="78430"/>
                </a:lnTo>
                <a:lnTo>
                  <a:pt x="30710" y="78420"/>
                </a:lnTo>
                <a:lnTo>
                  <a:pt x="30680" y="78420"/>
                </a:lnTo>
                <a:lnTo>
                  <a:pt x="30650" y="78410"/>
                </a:lnTo>
                <a:lnTo>
                  <a:pt x="30630" y="78390"/>
                </a:lnTo>
                <a:lnTo>
                  <a:pt x="30620" y="78370"/>
                </a:lnTo>
                <a:lnTo>
                  <a:pt x="30590" y="78360"/>
                </a:lnTo>
                <a:lnTo>
                  <a:pt x="30560" y="78330"/>
                </a:lnTo>
                <a:lnTo>
                  <a:pt x="30540" y="78290"/>
                </a:lnTo>
                <a:lnTo>
                  <a:pt x="30540" y="78260"/>
                </a:lnTo>
                <a:lnTo>
                  <a:pt x="30540" y="78240"/>
                </a:lnTo>
                <a:lnTo>
                  <a:pt x="30530" y="78200"/>
                </a:lnTo>
                <a:lnTo>
                  <a:pt x="30540" y="78180"/>
                </a:lnTo>
                <a:lnTo>
                  <a:pt x="30550" y="78160"/>
                </a:lnTo>
                <a:lnTo>
                  <a:pt x="30540" y="78130"/>
                </a:lnTo>
                <a:lnTo>
                  <a:pt x="30510" y="78080"/>
                </a:lnTo>
                <a:lnTo>
                  <a:pt x="30480" y="78030"/>
                </a:lnTo>
                <a:lnTo>
                  <a:pt x="30460" y="77960"/>
                </a:lnTo>
                <a:lnTo>
                  <a:pt x="30470" y="77940"/>
                </a:lnTo>
                <a:lnTo>
                  <a:pt x="30460" y="77910"/>
                </a:lnTo>
                <a:lnTo>
                  <a:pt x="30450" y="77870"/>
                </a:lnTo>
                <a:lnTo>
                  <a:pt x="30450" y="77840"/>
                </a:lnTo>
                <a:lnTo>
                  <a:pt x="30440" y="77810"/>
                </a:lnTo>
                <a:lnTo>
                  <a:pt x="30440" y="77790"/>
                </a:lnTo>
                <a:lnTo>
                  <a:pt x="30440" y="77770"/>
                </a:lnTo>
                <a:lnTo>
                  <a:pt x="30430" y="77760"/>
                </a:lnTo>
                <a:lnTo>
                  <a:pt x="30420" y="77750"/>
                </a:lnTo>
                <a:lnTo>
                  <a:pt x="30430" y="77740"/>
                </a:lnTo>
                <a:lnTo>
                  <a:pt x="30410" y="77700"/>
                </a:lnTo>
                <a:lnTo>
                  <a:pt x="30410" y="77690"/>
                </a:lnTo>
                <a:lnTo>
                  <a:pt x="30410" y="77670"/>
                </a:lnTo>
                <a:lnTo>
                  <a:pt x="30410" y="77620"/>
                </a:lnTo>
                <a:lnTo>
                  <a:pt x="30410" y="77610"/>
                </a:lnTo>
                <a:lnTo>
                  <a:pt x="30420" y="77610"/>
                </a:lnTo>
                <a:lnTo>
                  <a:pt x="30420" y="77590"/>
                </a:lnTo>
                <a:lnTo>
                  <a:pt x="30410" y="77560"/>
                </a:lnTo>
                <a:lnTo>
                  <a:pt x="30390" y="77540"/>
                </a:lnTo>
                <a:lnTo>
                  <a:pt x="30380" y="77520"/>
                </a:lnTo>
                <a:lnTo>
                  <a:pt x="30380" y="77510"/>
                </a:lnTo>
                <a:lnTo>
                  <a:pt x="30380" y="77490"/>
                </a:lnTo>
                <a:lnTo>
                  <a:pt x="30360" y="77480"/>
                </a:lnTo>
                <a:lnTo>
                  <a:pt x="30360" y="77460"/>
                </a:lnTo>
                <a:lnTo>
                  <a:pt x="30360" y="77440"/>
                </a:lnTo>
                <a:lnTo>
                  <a:pt x="30340" y="77410"/>
                </a:lnTo>
                <a:lnTo>
                  <a:pt x="30320" y="77390"/>
                </a:lnTo>
                <a:lnTo>
                  <a:pt x="30300" y="77370"/>
                </a:lnTo>
                <a:lnTo>
                  <a:pt x="30300" y="77350"/>
                </a:lnTo>
                <a:lnTo>
                  <a:pt x="30280" y="77330"/>
                </a:lnTo>
                <a:lnTo>
                  <a:pt x="30160" y="77210"/>
                </a:lnTo>
                <a:lnTo>
                  <a:pt x="30130" y="77190"/>
                </a:lnTo>
                <a:lnTo>
                  <a:pt x="30100" y="77160"/>
                </a:lnTo>
                <a:lnTo>
                  <a:pt x="30080" y="77140"/>
                </a:lnTo>
                <a:lnTo>
                  <a:pt x="30070" y="77140"/>
                </a:lnTo>
                <a:lnTo>
                  <a:pt x="30070" y="77130"/>
                </a:lnTo>
                <a:lnTo>
                  <a:pt x="30060" y="77110"/>
                </a:lnTo>
                <a:lnTo>
                  <a:pt x="30060" y="77090"/>
                </a:lnTo>
                <a:lnTo>
                  <a:pt x="30060" y="77070"/>
                </a:lnTo>
                <a:lnTo>
                  <a:pt x="30050" y="77060"/>
                </a:lnTo>
                <a:lnTo>
                  <a:pt x="30040" y="77050"/>
                </a:lnTo>
                <a:lnTo>
                  <a:pt x="30040" y="77040"/>
                </a:lnTo>
                <a:lnTo>
                  <a:pt x="30040" y="77030"/>
                </a:lnTo>
                <a:lnTo>
                  <a:pt x="30020" y="77020"/>
                </a:lnTo>
                <a:lnTo>
                  <a:pt x="30010" y="77010"/>
                </a:lnTo>
                <a:lnTo>
                  <a:pt x="30000" y="76990"/>
                </a:lnTo>
                <a:lnTo>
                  <a:pt x="30000" y="76980"/>
                </a:lnTo>
                <a:lnTo>
                  <a:pt x="30010" y="76970"/>
                </a:lnTo>
                <a:lnTo>
                  <a:pt x="30000" y="76960"/>
                </a:lnTo>
                <a:lnTo>
                  <a:pt x="29980" y="76940"/>
                </a:lnTo>
                <a:lnTo>
                  <a:pt x="29960" y="76900"/>
                </a:lnTo>
                <a:lnTo>
                  <a:pt x="29930" y="76850"/>
                </a:lnTo>
                <a:lnTo>
                  <a:pt x="29920" y="76820"/>
                </a:lnTo>
                <a:lnTo>
                  <a:pt x="29930" y="76810"/>
                </a:lnTo>
                <a:lnTo>
                  <a:pt x="29910" y="76790"/>
                </a:lnTo>
                <a:lnTo>
                  <a:pt x="29900" y="76770"/>
                </a:lnTo>
                <a:lnTo>
                  <a:pt x="29890" y="76740"/>
                </a:lnTo>
                <a:lnTo>
                  <a:pt x="29870" y="76690"/>
                </a:lnTo>
                <a:lnTo>
                  <a:pt x="29850" y="76650"/>
                </a:lnTo>
                <a:lnTo>
                  <a:pt x="29840" y="76630"/>
                </a:lnTo>
                <a:lnTo>
                  <a:pt x="29820" y="76600"/>
                </a:lnTo>
                <a:lnTo>
                  <a:pt x="29790" y="76570"/>
                </a:lnTo>
                <a:lnTo>
                  <a:pt x="29770" y="76540"/>
                </a:lnTo>
                <a:lnTo>
                  <a:pt x="29780" y="76520"/>
                </a:lnTo>
                <a:lnTo>
                  <a:pt x="29770" y="76490"/>
                </a:lnTo>
                <a:lnTo>
                  <a:pt x="29750" y="76470"/>
                </a:lnTo>
                <a:lnTo>
                  <a:pt x="29750" y="76460"/>
                </a:lnTo>
                <a:lnTo>
                  <a:pt x="29750" y="76450"/>
                </a:lnTo>
                <a:lnTo>
                  <a:pt x="29740" y="76430"/>
                </a:lnTo>
                <a:lnTo>
                  <a:pt x="29730" y="76420"/>
                </a:lnTo>
                <a:lnTo>
                  <a:pt x="29720" y="76400"/>
                </a:lnTo>
                <a:lnTo>
                  <a:pt x="29730" y="76390"/>
                </a:lnTo>
                <a:lnTo>
                  <a:pt x="29720" y="76380"/>
                </a:lnTo>
                <a:lnTo>
                  <a:pt x="29700" y="76360"/>
                </a:lnTo>
                <a:lnTo>
                  <a:pt x="29690" y="76350"/>
                </a:lnTo>
                <a:lnTo>
                  <a:pt x="29680" y="76330"/>
                </a:lnTo>
                <a:lnTo>
                  <a:pt x="29670" y="76320"/>
                </a:lnTo>
                <a:lnTo>
                  <a:pt x="29650" y="76300"/>
                </a:lnTo>
                <a:lnTo>
                  <a:pt x="29620" y="76270"/>
                </a:lnTo>
                <a:lnTo>
                  <a:pt x="29580" y="76240"/>
                </a:lnTo>
                <a:lnTo>
                  <a:pt x="29550" y="76210"/>
                </a:lnTo>
                <a:lnTo>
                  <a:pt x="29520" y="76180"/>
                </a:lnTo>
                <a:lnTo>
                  <a:pt x="29470" y="76150"/>
                </a:lnTo>
                <a:lnTo>
                  <a:pt x="29440" y="76140"/>
                </a:lnTo>
                <a:lnTo>
                  <a:pt x="29400" y="76120"/>
                </a:lnTo>
                <a:lnTo>
                  <a:pt x="29360" y="76100"/>
                </a:lnTo>
                <a:lnTo>
                  <a:pt x="29320" y="76090"/>
                </a:lnTo>
                <a:lnTo>
                  <a:pt x="29310" y="76090"/>
                </a:lnTo>
                <a:lnTo>
                  <a:pt x="29280" y="76080"/>
                </a:lnTo>
                <a:lnTo>
                  <a:pt x="29260" y="76080"/>
                </a:lnTo>
                <a:lnTo>
                  <a:pt x="29230" y="76070"/>
                </a:lnTo>
                <a:lnTo>
                  <a:pt x="29180" y="76070"/>
                </a:lnTo>
                <a:lnTo>
                  <a:pt x="29160" y="76070"/>
                </a:lnTo>
                <a:lnTo>
                  <a:pt x="29130" y="76060"/>
                </a:lnTo>
                <a:lnTo>
                  <a:pt x="29120" y="76050"/>
                </a:lnTo>
                <a:lnTo>
                  <a:pt x="29100" y="76040"/>
                </a:lnTo>
                <a:lnTo>
                  <a:pt x="29090" y="76040"/>
                </a:lnTo>
                <a:lnTo>
                  <a:pt x="29080" y="76030"/>
                </a:lnTo>
                <a:lnTo>
                  <a:pt x="29070" y="76020"/>
                </a:lnTo>
                <a:lnTo>
                  <a:pt x="29060" y="76010"/>
                </a:lnTo>
                <a:lnTo>
                  <a:pt x="29050" y="76000"/>
                </a:lnTo>
                <a:lnTo>
                  <a:pt x="29030" y="75990"/>
                </a:lnTo>
                <a:lnTo>
                  <a:pt x="29030" y="75980"/>
                </a:lnTo>
                <a:lnTo>
                  <a:pt x="29030" y="75970"/>
                </a:lnTo>
                <a:lnTo>
                  <a:pt x="29030" y="75960"/>
                </a:lnTo>
                <a:lnTo>
                  <a:pt x="29020" y="75940"/>
                </a:lnTo>
                <a:lnTo>
                  <a:pt x="29020" y="75930"/>
                </a:lnTo>
                <a:lnTo>
                  <a:pt x="29020" y="75900"/>
                </a:lnTo>
                <a:lnTo>
                  <a:pt x="29030" y="75890"/>
                </a:lnTo>
                <a:lnTo>
                  <a:pt x="29030" y="75880"/>
                </a:lnTo>
                <a:lnTo>
                  <a:pt x="29040" y="75850"/>
                </a:lnTo>
                <a:lnTo>
                  <a:pt x="29050" y="75840"/>
                </a:lnTo>
                <a:lnTo>
                  <a:pt x="29060" y="75830"/>
                </a:lnTo>
                <a:lnTo>
                  <a:pt x="29070" y="75820"/>
                </a:lnTo>
                <a:lnTo>
                  <a:pt x="29080" y="75810"/>
                </a:lnTo>
                <a:lnTo>
                  <a:pt x="29080" y="75800"/>
                </a:lnTo>
                <a:lnTo>
                  <a:pt x="29070" y="75790"/>
                </a:lnTo>
                <a:lnTo>
                  <a:pt x="29070" y="75780"/>
                </a:lnTo>
                <a:lnTo>
                  <a:pt x="29060" y="75760"/>
                </a:lnTo>
                <a:lnTo>
                  <a:pt x="29050" y="75740"/>
                </a:lnTo>
                <a:lnTo>
                  <a:pt x="29040" y="75690"/>
                </a:lnTo>
                <a:lnTo>
                  <a:pt x="29030" y="75680"/>
                </a:lnTo>
                <a:lnTo>
                  <a:pt x="29040" y="75660"/>
                </a:lnTo>
                <a:lnTo>
                  <a:pt x="29040" y="75650"/>
                </a:lnTo>
                <a:lnTo>
                  <a:pt x="29020" y="75620"/>
                </a:lnTo>
                <a:lnTo>
                  <a:pt x="29020" y="75600"/>
                </a:lnTo>
                <a:lnTo>
                  <a:pt x="29030" y="75580"/>
                </a:lnTo>
                <a:lnTo>
                  <a:pt x="29020" y="75570"/>
                </a:lnTo>
                <a:lnTo>
                  <a:pt x="29020" y="75550"/>
                </a:lnTo>
                <a:lnTo>
                  <a:pt x="29020" y="75540"/>
                </a:lnTo>
                <a:lnTo>
                  <a:pt x="29030" y="75520"/>
                </a:lnTo>
                <a:lnTo>
                  <a:pt x="29030" y="75500"/>
                </a:lnTo>
                <a:lnTo>
                  <a:pt x="29020" y="75490"/>
                </a:lnTo>
                <a:lnTo>
                  <a:pt x="29030" y="75470"/>
                </a:lnTo>
                <a:lnTo>
                  <a:pt x="29070" y="75420"/>
                </a:lnTo>
                <a:lnTo>
                  <a:pt x="29100" y="75390"/>
                </a:lnTo>
                <a:lnTo>
                  <a:pt x="29120" y="75380"/>
                </a:lnTo>
                <a:lnTo>
                  <a:pt x="29130" y="75350"/>
                </a:lnTo>
                <a:lnTo>
                  <a:pt x="29140" y="75320"/>
                </a:lnTo>
                <a:lnTo>
                  <a:pt x="29140" y="75290"/>
                </a:lnTo>
                <a:lnTo>
                  <a:pt x="29150" y="75250"/>
                </a:lnTo>
                <a:lnTo>
                  <a:pt x="29150" y="75220"/>
                </a:lnTo>
                <a:lnTo>
                  <a:pt x="29140" y="75200"/>
                </a:lnTo>
                <a:lnTo>
                  <a:pt x="29140" y="75180"/>
                </a:lnTo>
                <a:lnTo>
                  <a:pt x="29150" y="75170"/>
                </a:lnTo>
                <a:lnTo>
                  <a:pt x="29150" y="75150"/>
                </a:lnTo>
                <a:lnTo>
                  <a:pt x="29150" y="75120"/>
                </a:lnTo>
                <a:lnTo>
                  <a:pt x="29160" y="75110"/>
                </a:lnTo>
                <a:lnTo>
                  <a:pt x="29180" y="75110"/>
                </a:lnTo>
                <a:lnTo>
                  <a:pt x="29180" y="75120"/>
                </a:lnTo>
                <a:lnTo>
                  <a:pt x="29170" y="75120"/>
                </a:lnTo>
                <a:lnTo>
                  <a:pt x="29180" y="75130"/>
                </a:lnTo>
                <a:lnTo>
                  <a:pt x="29180" y="75140"/>
                </a:lnTo>
                <a:lnTo>
                  <a:pt x="29180" y="75150"/>
                </a:lnTo>
                <a:lnTo>
                  <a:pt x="29180" y="75160"/>
                </a:lnTo>
                <a:lnTo>
                  <a:pt x="29180" y="75150"/>
                </a:lnTo>
                <a:lnTo>
                  <a:pt x="29190" y="75130"/>
                </a:lnTo>
                <a:lnTo>
                  <a:pt x="29200" y="75130"/>
                </a:lnTo>
                <a:lnTo>
                  <a:pt x="29210" y="75130"/>
                </a:lnTo>
                <a:lnTo>
                  <a:pt x="29230" y="75130"/>
                </a:lnTo>
                <a:lnTo>
                  <a:pt x="29220" y="75110"/>
                </a:lnTo>
                <a:lnTo>
                  <a:pt x="29220" y="75100"/>
                </a:lnTo>
                <a:lnTo>
                  <a:pt x="29220" y="75090"/>
                </a:lnTo>
                <a:lnTo>
                  <a:pt x="29210" y="75080"/>
                </a:lnTo>
                <a:lnTo>
                  <a:pt x="29220" y="75060"/>
                </a:lnTo>
                <a:lnTo>
                  <a:pt x="29230" y="75070"/>
                </a:lnTo>
                <a:lnTo>
                  <a:pt x="29230" y="75080"/>
                </a:lnTo>
                <a:lnTo>
                  <a:pt x="29240" y="75080"/>
                </a:lnTo>
                <a:lnTo>
                  <a:pt x="29250" y="75060"/>
                </a:lnTo>
                <a:lnTo>
                  <a:pt x="29250" y="75040"/>
                </a:lnTo>
                <a:lnTo>
                  <a:pt x="29230" y="75030"/>
                </a:lnTo>
                <a:lnTo>
                  <a:pt x="29260" y="75030"/>
                </a:lnTo>
                <a:lnTo>
                  <a:pt x="29270" y="75020"/>
                </a:lnTo>
                <a:lnTo>
                  <a:pt x="29280" y="75010"/>
                </a:lnTo>
                <a:lnTo>
                  <a:pt x="29310" y="74980"/>
                </a:lnTo>
                <a:lnTo>
                  <a:pt x="29340" y="74920"/>
                </a:lnTo>
                <a:lnTo>
                  <a:pt x="29370" y="74870"/>
                </a:lnTo>
                <a:lnTo>
                  <a:pt x="29390" y="74830"/>
                </a:lnTo>
                <a:lnTo>
                  <a:pt x="29400" y="74790"/>
                </a:lnTo>
                <a:lnTo>
                  <a:pt x="29410" y="74770"/>
                </a:lnTo>
                <a:lnTo>
                  <a:pt x="29420" y="74730"/>
                </a:lnTo>
                <a:lnTo>
                  <a:pt x="29420" y="74680"/>
                </a:lnTo>
                <a:lnTo>
                  <a:pt x="29410" y="74640"/>
                </a:lnTo>
                <a:lnTo>
                  <a:pt x="29400" y="74600"/>
                </a:lnTo>
                <a:lnTo>
                  <a:pt x="29380" y="74540"/>
                </a:lnTo>
                <a:lnTo>
                  <a:pt x="29350" y="74490"/>
                </a:lnTo>
                <a:lnTo>
                  <a:pt x="29330" y="74450"/>
                </a:lnTo>
                <a:lnTo>
                  <a:pt x="29270" y="74380"/>
                </a:lnTo>
                <a:lnTo>
                  <a:pt x="29240" y="74350"/>
                </a:lnTo>
                <a:lnTo>
                  <a:pt x="29240" y="74340"/>
                </a:lnTo>
                <a:lnTo>
                  <a:pt x="29230" y="74320"/>
                </a:lnTo>
                <a:lnTo>
                  <a:pt x="29230" y="74300"/>
                </a:lnTo>
                <a:lnTo>
                  <a:pt x="29220" y="74280"/>
                </a:lnTo>
                <a:lnTo>
                  <a:pt x="29180" y="74250"/>
                </a:lnTo>
                <a:lnTo>
                  <a:pt x="29160" y="74230"/>
                </a:lnTo>
                <a:lnTo>
                  <a:pt x="29130" y="74210"/>
                </a:lnTo>
                <a:lnTo>
                  <a:pt x="29090" y="74190"/>
                </a:lnTo>
                <a:lnTo>
                  <a:pt x="29050" y="74160"/>
                </a:lnTo>
                <a:lnTo>
                  <a:pt x="29010" y="74140"/>
                </a:lnTo>
                <a:lnTo>
                  <a:pt x="29010" y="74120"/>
                </a:lnTo>
                <a:lnTo>
                  <a:pt x="28990" y="74100"/>
                </a:lnTo>
                <a:lnTo>
                  <a:pt x="28950" y="74090"/>
                </a:lnTo>
                <a:lnTo>
                  <a:pt x="28910" y="74080"/>
                </a:lnTo>
                <a:lnTo>
                  <a:pt x="28880" y="74080"/>
                </a:lnTo>
                <a:lnTo>
                  <a:pt x="28850" y="74070"/>
                </a:lnTo>
                <a:lnTo>
                  <a:pt x="28830" y="74070"/>
                </a:lnTo>
                <a:lnTo>
                  <a:pt x="28810" y="74080"/>
                </a:lnTo>
                <a:lnTo>
                  <a:pt x="28790" y="74090"/>
                </a:lnTo>
                <a:lnTo>
                  <a:pt x="28790" y="74100"/>
                </a:lnTo>
                <a:lnTo>
                  <a:pt x="28780" y="74110"/>
                </a:lnTo>
                <a:lnTo>
                  <a:pt x="28770" y="74100"/>
                </a:lnTo>
                <a:lnTo>
                  <a:pt x="28770" y="74090"/>
                </a:lnTo>
                <a:lnTo>
                  <a:pt x="28750" y="74090"/>
                </a:lnTo>
                <a:lnTo>
                  <a:pt x="28730" y="74070"/>
                </a:lnTo>
                <a:lnTo>
                  <a:pt x="28720" y="74060"/>
                </a:lnTo>
                <a:lnTo>
                  <a:pt x="28720" y="74050"/>
                </a:lnTo>
                <a:lnTo>
                  <a:pt x="28710" y="74040"/>
                </a:lnTo>
                <a:lnTo>
                  <a:pt x="28700" y="74030"/>
                </a:lnTo>
                <a:lnTo>
                  <a:pt x="28690" y="74020"/>
                </a:lnTo>
                <a:lnTo>
                  <a:pt x="28670" y="74020"/>
                </a:lnTo>
                <a:lnTo>
                  <a:pt x="28670" y="74010"/>
                </a:lnTo>
                <a:lnTo>
                  <a:pt x="28650" y="73990"/>
                </a:lnTo>
                <a:lnTo>
                  <a:pt x="28630" y="73980"/>
                </a:lnTo>
                <a:lnTo>
                  <a:pt x="28590" y="73960"/>
                </a:lnTo>
                <a:lnTo>
                  <a:pt x="28550" y="73940"/>
                </a:lnTo>
                <a:lnTo>
                  <a:pt x="28500" y="73920"/>
                </a:lnTo>
                <a:lnTo>
                  <a:pt x="28500" y="73910"/>
                </a:lnTo>
                <a:lnTo>
                  <a:pt x="28490" y="73880"/>
                </a:lnTo>
                <a:lnTo>
                  <a:pt x="28480" y="73870"/>
                </a:lnTo>
                <a:lnTo>
                  <a:pt x="28480" y="73850"/>
                </a:lnTo>
                <a:lnTo>
                  <a:pt x="28470" y="73820"/>
                </a:lnTo>
                <a:lnTo>
                  <a:pt x="28480" y="73810"/>
                </a:lnTo>
                <a:lnTo>
                  <a:pt x="28490" y="73790"/>
                </a:lnTo>
                <a:lnTo>
                  <a:pt x="28500" y="73790"/>
                </a:lnTo>
                <a:lnTo>
                  <a:pt x="28500" y="73800"/>
                </a:lnTo>
                <a:lnTo>
                  <a:pt x="28480" y="73810"/>
                </a:lnTo>
                <a:lnTo>
                  <a:pt x="28490" y="73830"/>
                </a:lnTo>
                <a:lnTo>
                  <a:pt x="28500" y="73840"/>
                </a:lnTo>
                <a:lnTo>
                  <a:pt x="28510" y="73840"/>
                </a:lnTo>
                <a:lnTo>
                  <a:pt x="28520" y="73820"/>
                </a:lnTo>
                <a:lnTo>
                  <a:pt x="28530" y="73810"/>
                </a:lnTo>
                <a:lnTo>
                  <a:pt x="28530" y="73800"/>
                </a:lnTo>
                <a:lnTo>
                  <a:pt x="28530" y="73790"/>
                </a:lnTo>
                <a:lnTo>
                  <a:pt x="28550" y="73790"/>
                </a:lnTo>
                <a:lnTo>
                  <a:pt x="28550" y="73770"/>
                </a:lnTo>
                <a:lnTo>
                  <a:pt x="28550" y="73760"/>
                </a:lnTo>
                <a:lnTo>
                  <a:pt x="28550" y="73740"/>
                </a:lnTo>
                <a:lnTo>
                  <a:pt x="28550" y="73720"/>
                </a:lnTo>
                <a:lnTo>
                  <a:pt x="28550" y="73700"/>
                </a:lnTo>
                <a:lnTo>
                  <a:pt x="28540" y="73680"/>
                </a:lnTo>
                <a:lnTo>
                  <a:pt x="28530" y="73670"/>
                </a:lnTo>
                <a:lnTo>
                  <a:pt x="28510" y="73640"/>
                </a:lnTo>
                <a:lnTo>
                  <a:pt x="28500" y="73620"/>
                </a:lnTo>
                <a:lnTo>
                  <a:pt x="28490" y="73610"/>
                </a:lnTo>
                <a:lnTo>
                  <a:pt x="28480" y="73590"/>
                </a:lnTo>
                <a:lnTo>
                  <a:pt x="28470" y="73590"/>
                </a:lnTo>
                <a:lnTo>
                  <a:pt x="28470" y="73610"/>
                </a:lnTo>
                <a:lnTo>
                  <a:pt x="28480" y="73630"/>
                </a:lnTo>
                <a:lnTo>
                  <a:pt x="28500" y="73640"/>
                </a:lnTo>
                <a:lnTo>
                  <a:pt x="28500" y="73650"/>
                </a:lnTo>
                <a:lnTo>
                  <a:pt x="28490" y="73660"/>
                </a:lnTo>
                <a:lnTo>
                  <a:pt x="28500" y="73670"/>
                </a:lnTo>
                <a:lnTo>
                  <a:pt x="28500" y="73680"/>
                </a:lnTo>
                <a:lnTo>
                  <a:pt x="28500" y="73690"/>
                </a:lnTo>
                <a:lnTo>
                  <a:pt x="28500" y="73700"/>
                </a:lnTo>
                <a:lnTo>
                  <a:pt x="28510" y="73720"/>
                </a:lnTo>
                <a:lnTo>
                  <a:pt x="28500" y="73710"/>
                </a:lnTo>
                <a:lnTo>
                  <a:pt x="28490" y="73710"/>
                </a:lnTo>
                <a:lnTo>
                  <a:pt x="28500" y="73700"/>
                </a:lnTo>
                <a:lnTo>
                  <a:pt x="28490" y="73680"/>
                </a:lnTo>
                <a:lnTo>
                  <a:pt x="28490" y="73660"/>
                </a:lnTo>
                <a:lnTo>
                  <a:pt x="28480" y="73640"/>
                </a:lnTo>
                <a:lnTo>
                  <a:pt x="28480" y="73630"/>
                </a:lnTo>
                <a:lnTo>
                  <a:pt x="28470" y="73620"/>
                </a:lnTo>
                <a:lnTo>
                  <a:pt x="28460" y="73580"/>
                </a:lnTo>
                <a:lnTo>
                  <a:pt x="28450" y="73550"/>
                </a:lnTo>
                <a:lnTo>
                  <a:pt x="28450" y="73540"/>
                </a:lnTo>
                <a:lnTo>
                  <a:pt x="28440" y="73520"/>
                </a:lnTo>
                <a:lnTo>
                  <a:pt x="28440" y="73500"/>
                </a:lnTo>
                <a:lnTo>
                  <a:pt x="28430" y="73460"/>
                </a:lnTo>
                <a:lnTo>
                  <a:pt x="28430" y="73440"/>
                </a:lnTo>
                <a:lnTo>
                  <a:pt x="28410" y="73410"/>
                </a:lnTo>
                <a:lnTo>
                  <a:pt x="28400" y="73380"/>
                </a:lnTo>
                <a:lnTo>
                  <a:pt x="28380" y="73330"/>
                </a:lnTo>
                <a:lnTo>
                  <a:pt x="28360" y="73290"/>
                </a:lnTo>
                <a:lnTo>
                  <a:pt x="28350" y="73260"/>
                </a:lnTo>
                <a:lnTo>
                  <a:pt x="28340" y="73220"/>
                </a:lnTo>
                <a:lnTo>
                  <a:pt x="28330" y="73210"/>
                </a:lnTo>
                <a:lnTo>
                  <a:pt x="28330" y="73200"/>
                </a:lnTo>
                <a:lnTo>
                  <a:pt x="28320" y="73190"/>
                </a:lnTo>
                <a:lnTo>
                  <a:pt x="28310" y="73190"/>
                </a:lnTo>
                <a:lnTo>
                  <a:pt x="28300" y="73170"/>
                </a:lnTo>
                <a:lnTo>
                  <a:pt x="28310" y="73160"/>
                </a:lnTo>
                <a:lnTo>
                  <a:pt x="28320" y="73150"/>
                </a:lnTo>
                <a:lnTo>
                  <a:pt x="28320" y="73130"/>
                </a:lnTo>
                <a:lnTo>
                  <a:pt x="28310" y="73120"/>
                </a:lnTo>
                <a:lnTo>
                  <a:pt x="28310" y="73110"/>
                </a:lnTo>
                <a:lnTo>
                  <a:pt x="28320" y="73110"/>
                </a:lnTo>
                <a:lnTo>
                  <a:pt x="28330" y="73100"/>
                </a:lnTo>
                <a:lnTo>
                  <a:pt x="28310" y="73090"/>
                </a:lnTo>
                <a:lnTo>
                  <a:pt x="28310" y="73080"/>
                </a:lnTo>
                <a:lnTo>
                  <a:pt x="28320" y="73080"/>
                </a:lnTo>
                <a:lnTo>
                  <a:pt x="28320" y="73070"/>
                </a:lnTo>
                <a:lnTo>
                  <a:pt x="28310" y="73070"/>
                </a:lnTo>
                <a:lnTo>
                  <a:pt x="28310" y="73060"/>
                </a:lnTo>
                <a:lnTo>
                  <a:pt x="28320" y="73050"/>
                </a:lnTo>
                <a:lnTo>
                  <a:pt x="28320" y="73040"/>
                </a:lnTo>
                <a:lnTo>
                  <a:pt x="28320" y="73030"/>
                </a:lnTo>
                <a:lnTo>
                  <a:pt x="28330" y="73010"/>
                </a:lnTo>
                <a:lnTo>
                  <a:pt x="28330" y="73000"/>
                </a:lnTo>
                <a:lnTo>
                  <a:pt x="28330" y="72980"/>
                </a:lnTo>
                <a:lnTo>
                  <a:pt x="28310" y="72960"/>
                </a:lnTo>
                <a:lnTo>
                  <a:pt x="28310" y="72940"/>
                </a:lnTo>
                <a:lnTo>
                  <a:pt x="28300" y="72910"/>
                </a:lnTo>
                <a:lnTo>
                  <a:pt x="28300" y="72890"/>
                </a:lnTo>
                <a:lnTo>
                  <a:pt x="28300" y="72880"/>
                </a:lnTo>
                <a:lnTo>
                  <a:pt x="28300" y="72860"/>
                </a:lnTo>
                <a:lnTo>
                  <a:pt x="28300" y="72850"/>
                </a:lnTo>
                <a:lnTo>
                  <a:pt x="28300" y="72830"/>
                </a:lnTo>
                <a:lnTo>
                  <a:pt x="28290" y="72820"/>
                </a:lnTo>
                <a:lnTo>
                  <a:pt x="28280" y="72810"/>
                </a:lnTo>
                <a:lnTo>
                  <a:pt x="28270" y="72790"/>
                </a:lnTo>
                <a:lnTo>
                  <a:pt x="28270" y="72770"/>
                </a:lnTo>
                <a:lnTo>
                  <a:pt x="28260" y="72740"/>
                </a:lnTo>
                <a:lnTo>
                  <a:pt x="28270" y="72730"/>
                </a:lnTo>
                <a:lnTo>
                  <a:pt x="28270" y="72720"/>
                </a:lnTo>
                <a:lnTo>
                  <a:pt x="28270" y="72710"/>
                </a:lnTo>
                <a:lnTo>
                  <a:pt x="28270" y="72700"/>
                </a:lnTo>
                <a:lnTo>
                  <a:pt x="28250" y="72700"/>
                </a:lnTo>
                <a:lnTo>
                  <a:pt x="28260" y="72680"/>
                </a:lnTo>
                <a:lnTo>
                  <a:pt x="28280" y="72660"/>
                </a:lnTo>
                <a:lnTo>
                  <a:pt x="28290" y="72630"/>
                </a:lnTo>
                <a:lnTo>
                  <a:pt x="28300" y="72620"/>
                </a:lnTo>
                <a:lnTo>
                  <a:pt x="28300" y="72600"/>
                </a:lnTo>
                <a:lnTo>
                  <a:pt x="28300" y="72580"/>
                </a:lnTo>
                <a:lnTo>
                  <a:pt x="28310" y="72540"/>
                </a:lnTo>
                <a:lnTo>
                  <a:pt x="28310" y="72520"/>
                </a:lnTo>
                <a:lnTo>
                  <a:pt x="28310" y="72500"/>
                </a:lnTo>
                <a:lnTo>
                  <a:pt x="28300" y="72460"/>
                </a:lnTo>
                <a:lnTo>
                  <a:pt x="28290" y="72440"/>
                </a:lnTo>
                <a:lnTo>
                  <a:pt x="28280" y="72430"/>
                </a:lnTo>
                <a:lnTo>
                  <a:pt x="28270" y="72410"/>
                </a:lnTo>
                <a:lnTo>
                  <a:pt x="28260" y="72390"/>
                </a:lnTo>
                <a:lnTo>
                  <a:pt x="28230" y="72360"/>
                </a:lnTo>
                <a:lnTo>
                  <a:pt x="28220" y="72350"/>
                </a:lnTo>
                <a:lnTo>
                  <a:pt x="28210" y="72330"/>
                </a:lnTo>
                <a:lnTo>
                  <a:pt x="28220" y="72320"/>
                </a:lnTo>
                <a:lnTo>
                  <a:pt x="28220" y="72310"/>
                </a:lnTo>
                <a:lnTo>
                  <a:pt x="28210" y="72300"/>
                </a:lnTo>
                <a:lnTo>
                  <a:pt x="28200" y="72290"/>
                </a:lnTo>
                <a:lnTo>
                  <a:pt x="28190" y="72290"/>
                </a:lnTo>
                <a:lnTo>
                  <a:pt x="28180" y="72260"/>
                </a:lnTo>
                <a:lnTo>
                  <a:pt x="28160" y="72230"/>
                </a:lnTo>
                <a:lnTo>
                  <a:pt x="28100" y="72190"/>
                </a:lnTo>
                <a:lnTo>
                  <a:pt x="28090" y="72170"/>
                </a:lnTo>
                <a:lnTo>
                  <a:pt x="28080" y="72150"/>
                </a:lnTo>
                <a:lnTo>
                  <a:pt x="28070" y="72140"/>
                </a:lnTo>
                <a:lnTo>
                  <a:pt x="28060" y="72130"/>
                </a:lnTo>
                <a:lnTo>
                  <a:pt x="28050" y="72120"/>
                </a:lnTo>
                <a:lnTo>
                  <a:pt x="28040" y="72110"/>
                </a:lnTo>
                <a:lnTo>
                  <a:pt x="28020" y="72090"/>
                </a:lnTo>
                <a:lnTo>
                  <a:pt x="28000" y="72080"/>
                </a:lnTo>
                <a:lnTo>
                  <a:pt x="28000" y="72070"/>
                </a:lnTo>
                <a:lnTo>
                  <a:pt x="28000" y="72060"/>
                </a:lnTo>
                <a:lnTo>
                  <a:pt x="27990" y="72060"/>
                </a:lnTo>
                <a:lnTo>
                  <a:pt x="27990" y="72040"/>
                </a:lnTo>
                <a:lnTo>
                  <a:pt x="27990" y="72030"/>
                </a:lnTo>
                <a:lnTo>
                  <a:pt x="27980" y="72010"/>
                </a:lnTo>
                <a:lnTo>
                  <a:pt x="27970" y="72000"/>
                </a:lnTo>
                <a:lnTo>
                  <a:pt x="27960" y="71970"/>
                </a:lnTo>
                <a:lnTo>
                  <a:pt x="27940" y="71950"/>
                </a:lnTo>
                <a:lnTo>
                  <a:pt x="27940" y="71920"/>
                </a:lnTo>
                <a:lnTo>
                  <a:pt x="27930" y="71900"/>
                </a:lnTo>
                <a:lnTo>
                  <a:pt x="27930" y="71880"/>
                </a:lnTo>
                <a:lnTo>
                  <a:pt x="27940" y="71880"/>
                </a:lnTo>
                <a:lnTo>
                  <a:pt x="27950" y="71860"/>
                </a:lnTo>
                <a:lnTo>
                  <a:pt x="27960" y="71840"/>
                </a:lnTo>
                <a:lnTo>
                  <a:pt x="27960" y="71820"/>
                </a:lnTo>
                <a:lnTo>
                  <a:pt x="27970" y="71800"/>
                </a:lnTo>
                <a:lnTo>
                  <a:pt x="27970" y="71780"/>
                </a:lnTo>
                <a:lnTo>
                  <a:pt x="27980" y="71750"/>
                </a:lnTo>
                <a:lnTo>
                  <a:pt x="27980" y="71740"/>
                </a:lnTo>
                <a:lnTo>
                  <a:pt x="27980" y="71720"/>
                </a:lnTo>
                <a:lnTo>
                  <a:pt x="27970" y="71700"/>
                </a:lnTo>
                <a:lnTo>
                  <a:pt x="27960" y="71680"/>
                </a:lnTo>
                <a:lnTo>
                  <a:pt x="27940" y="71660"/>
                </a:lnTo>
                <a:lnTo>
                  <a:pt x="27920" y="71640"/>
                </a:lnTo>
                <a:lnTo>
                  <a:pt x="27900" y="71620"/>
                </a:lnTo>
                <a:lnTo>
                  <a:pt x="27910" y="71620"/>
                </a:lnTo>
                <a:lnTo>
                  <a:pt x="27910" y="71610"/>
                </a:lnTo>
                <a:lnTo>
                  <a:pt x="27910" y="71600"/>
                </a:lnTo>
                <a:lnTo>
                  <a:pt x="27910" y="71580"/>
                </a:lnTo>
                <a:lnTo>
                  <a:pt x="27910" y="71570"/>
                </a:lnTo>
                <a:lnTo>
                  <a:pt x="27900" y="71560"/>
                </a:lnTo>
                <a:lnTo>
                  <a:pt x="27890" y="71540"/>
                </a:lnTo>
                <a:lnTo>
                  <a:pt x="27890" y="71530"/>
                </a:lnTo>
                <a:lnTo>
                  <a:pt x="27880" y="71510"/>
                </a:lnTo>
                <a:lnTo>
                  <a:pt x="27850" y="71480"/>
                </a:lnTo>
                <a:lnTo>
                  <a:pt x="27850" y="71470"/>
                </a:lnTo>
                <a:lnTo>
                  <a:pt x="27850" y="71460"/>
                </a:lnTo>
                <a:lnTo>
                  <a:pt x="27820" y="71450"/>
                </a:lnTo>
                <a:lnTo>
                  <a:pt x="27800" y="71450"/>
                </a:lnTo>
                <a:lnTo>
                  <a:pt x="27790" y="71450"/>
                </a:lnTo>
                <a:lnTo>
                  <a:pt x="27790" y="71440"/>
                </a:lnTo>
                <a:lnTo>
                  <a:pt x="27770" y="71430"/>
                </a:lnTo>
                <a:lnTo>
                  <a:pt x="27740" y="71420"/>
                </a:lnTo>
                <a:lnTo>
                  <a:pt x="27690" y="71390"/>
                </a:lnTo>
                <a:lnTo>
                  <a:pt x="27670" y="71390"/>
                </a:lnTo>
                <a:lnTo>
                  <a:pt x="27650" y="71380"/>
                </a:lnTo>
                <a:lnTo>
                  <a:pt x="27630" y="71370"/>
                </a:lnTo>
                <a:lnTo>
                  <a:pt x="27600" y="71360"/>
                </a:lnTo>
                <a:lnTo>
                  <a:pt x="27570" y="71350"/>
                </a:lnTo>
                <a:lnTo>
                  <a:pt x="27540" y="71340"/>
                </a:lnTo>
                <a:lnTo>
                  <a:pt x="27530" y="71320"/>
                </a:lnTo>
                <a:lnTo>
                  <a:pt x="27510" y="71310"/>
                </a:lnTo>
                <a:lnTo>
                  <a:pt x="27510" y="71290"/>
                </a:lnTo>
                <a:lnTo>
                  <a:pt x="27510" y="71280"/>
                </a:lnTo>
                <a:lnTo>
                  <a:pt x="27510" y="71260"/>
                </a:lnTo>
                <a:lnTo>
                  <a:pt x="27510" y="71240"/>
                </a:lnTo>
                <a:lnTo>
                  <a:pt x="27500" y="71230"/>
                </a:lnTo>
                <a:lnTo>
                  <a:pt x="27480" y="71210"/>
                </a:lnTo>
                <a:lnTo>
                  <a:pt x="27470" y="71180"/>
                </a:lnTo>
                <a:lnTo>
                  <a:pt x="27450" y="71180"/>
                </a:lnTo>
                <a:lnTo>
                  <a:pt x="27440" y="71150"/>
                </a:lnTo>
                <a:lnTo>
                  <a:pt x="27430" y="71130"/>
                </a:lnTo>
                <a:lnTo>
                  <a:pt x="27420" y="71090"/>
                </a:lnTo>
                <a:lnTo>
                  <a:pt x="27410" y="71080"/>
                </a:lnTo>
                <a:lnTo>
                  <a:pt x="27400" y="71060"/>
                </a:lnTo>
                <a:lnTo>
                  <a:pt x="27420" y="71040"/>
                </a:lnTo>
                <a:lnTo>
                  <a:pt x="27430" y="71010"/>
                </a:lnTo>
                <a:lnTo>
                  <a:pt x="27430" y="71000"/>
                </a:lnTo>
                <a:lnTo>
                  <a:pt x="27420" y="70980"/>
                </a:lnTo>
                <a:lnTo>
                  <a:pt x="27410" y="70960"/>
                </a:lnTo>
                <a:lnTo>
                  <a:pt x="27400" y="70940"/>
                </a:lnTo>
                <a:lnTo>
                  <a:pt x="27400" y="70930"/>
                </a:lnTo>
                <a:lnTo>
                  <a:pt x="27390" y="70910"/>
                </a:lnTo>
                <a:lnTo>
                  <a:pt x="27370" y="70890"/>
                </a:lnTo>
                <a:lnTo>
                  <a:pt x="27380" y="70880"/>
                </a:lnTo>
                <a:lnTo>
                  <a:pt x="27360" y="70850"/>
                </a:lnTo>
                <a:lnTo>
                  <a:pt x="27320" y="70810"/>
                </a:lnTo>
                <a:lnTo>
                  <a:pt x="27310" y="70790"/>
                </a:lnTo>
                <a:lnTo>
                  <a:pt x="27310" y="70780"/>
                </a:lnTo>
                <a:lnTo>
                  <a:pt x="27280" y="70750"/>
                </a:lnTo>
                <a:lnTo>
                  <a:pt x="27240" y="70720"/>
                </a:lnTo>
                <a:lnTo>
                  <a:pt x="27220" y="70690"/>
                </a:lnTo>
                <a:lnTo>
                  <a:pt x="27220" y="70670"/>
                </a:lnTo>
                <a:lnTo>
                  <a:pt x="27200" y="70650"/>
                </a:lnTo>
                <a:lnTo>
                  <a:pt x="27210" y="70640"/>
                </a:lnTo>
                <a:lnTo>
                  <a:pt x="27200" y="70630"/>
                </a:lnTo>
                <a:lnTo>
                  <a:pt x="27200" y="70610"/>
                </a:lnTo>
                <a:lnTo>
                  <a:pt x="27170" y="70590"/>
                </a:lnTo>
                <a:lnTo>
                  <a:pt x="27150" y="70570"/>
                </a:lnTo>
                <a:lnTo>
                  <a:pt x="27150" y="70560"/>
                </a:lnTo>
                <a:lnTo>
                  <a:pt x="27140" y="70550"/>
                </a:lnTo>
                <a:lnTo>
                  <a:pt x="27140" y="70540"/>
                </a:lnTo>
                <a:lnTo>
                  <a:pt x="27120" y="70510"/>
                </a:lnTo>
                <a:lnTo>
                  <a:pt x="27110" y="70480"/>
                </a:lnTo>
                <a:lnTo>
                  <a:pt x="27100" y="70470"/>
                </a:lnTo>
                <a:lnTo>
                  <a:pt x="27110" y="70460"/>
                </a:lnTo>
                <a:lnTo>
                  <a:pt x="27120" y="70450"/>
                </a:lnTo>
                <a:lnTo>
                  <a:pt x="27110" y="70440"/>
                </a:lnTo>
                <a:lnTo>
                  <a:pt x="27100" y="70410"/>
                </a:lnTo>
                <a:lnTo>
                  <a:pt x="27100" y="70400"/>
                </a:lnTo>
                <a:lnTo>
                  <a:pt x="27100" y="70390"/>
                </a:lnTo>
                <a:lnTo>
                  <a:pt x="27080" y="70370"/>
                </a:lnTo>
                <a:lnTo>
                  <a:pt x="27050" y="70340"/>
                </a:lnTo>
                <a:lnTo>
                  <a:pt x="27040" y="70330"/>
                </a:lnTo>
                <a:lnTo>
                  <a:pt x="27040" y="70320"/>
                </a:lnTo>
                <a:lnTo>
                  <a:pt x="27050" y="70310"/>
                </a:lnTo>
                <a:lnTo>
                  <a:pt x="27050" y="70280"/>
                </a:lnTo>
                <a:lnTo>
                  <a:pt x="27050" y="70270"/>
                </a:lnTo>
                <a:lnTo>
                  <a:pt x="27040" y="70250"/>
                </a:lnTo>
                <a:lnTo>
                  <a:pt x="27010" y="70220"/>
                </a:lnTo>
                <a:lnTo>
                  <a:pt x="27000" y="70210"/>
                </a:lnTo>
                <a:lnTo>
                  <a:pt x="27000" y="70200"/>
                </a:lnTo>
                <a:lnTo>
                  <a:pt x="27000" y="70190"/>
                </a:lnTo>
                <a:lnTo>
                  <a:pt x="26990" y="70160"/>
                </a:lnTo>
                <a:lnTo>
                  <a:pt x="26970" y="70130"/>
                </a:lnTo>
                <a:lnTo>
                  <a:pt x="26970" y="70120"/>
                </a:lnTo>
                <a:lnTo>
                  <a:pt x="26960" y="70100"/>
                </a:lnTo>
                <a:lnTo>
                  <a:pt x="26950" y="70070"/>
                </a:lnTo>
                <a:lnTo>
                  <a:pt x="26910" y="70040"/>
                </a:lnTo>
                <a:lnTo>
                  <a:pt x="26870" y="70000"/>
                </a:lnTo>
                <a:lnTo>
                  <a:pt x="26840" y="69990"/>
                </a:lnTo>
                <a:lnTo>
                  <a:pt x="26830" y="69970"/>
                </a:lnTo>
                <a:lnTo>
                  <a:pt x="26840" y="69970"/>
                </a:lnTo>
                <a:lnTo>
                  <a:pt x="26840" y="69960"/>
                </a:lnTo>
                <a:lnTo>
                  <a:pt x="26820" y="69940"/>
                </a:lnTo>
                <a:lnTo>
                  <a:pt x="26830" y="69920"/>
                </a:lnTo>
                <a:lnTo>
                  <a:pt x="26820" y="69900"/>
                </a:lnTo>
                <a:lnTo>
                  <a:pt x="26810" y="69880"/>
                </a:lnTo>
                <a:lnTo>
                  <a:pt x="26790" y="69860"/>
                </a:lnTo>
                <a:lnTo>
                  <a:pt x="26790" y="69840"/>
                </a:lnTo>
                <a:lnTo>
                  <a:pt x="26770" y="69820"/>
                </a:lnTo>
                <a:lnTo>
                  <a:pt x="26760" y="69800"/>
                </a:lnTo>
                <a:lnTo>
                  <a:pt x="26760" y="69790"/>
                </a:lnTo>
                <a:lnTo>
                  <a:pt x="26760" y="69770"/>
                </a:lnTo>
                <a:lnTo>
                  <a:pt x="26730" y="69740"/>
                </a:lnTo>
                <a:lnTo>
                  <a:pt x="26690" y="69720"/>
                </a:lnTo>
                <a:lnTo>
                  <a:pt x="26670" y="69720"/>
                </a:lnTo>
                <a:lnTo>
                  <a:pt x="26630" y="69710"/>
                </a:lnTo>
                <a:lnTo>
                  <a:pt x="26590" y="69690"/>
                </a:lnTo>
                <a:lnTo>
                  <a:pt x="26550" y="69670"/>
                </a:lnTo>
                <a:lnTo>
                  <a:pt x="26540" y="69660"/>
                </a:lnTo>
                <a:lnTo>
                  <a:pt x="26540" y="69640"/>
                </a:lnTo>
                <a:lnTo>
                  <a:pt x="26550" y="69630"/>
                </a:lnTo>
                <a:lnTo>
                  <a:pt x="26540" y="69620"/>
                </a:lnTo>
                <a:lnTo>
                  <a:pt x="26540" y="69600"/>
                </a:lnTo>
                <a:lnTo>
                  <a:pt x="26550" y="69600"/>
                </a:lnTo>
                <a:lnTo>
                  <a:pt x="26540" y="69580"/>
                </a:lnTo>
                <a:lnTo>
                  <a:pt x="26500" y="69560"/>
                </a:lnTo>
                <a:lnTo>
                  <a:pt x="26500" y="69550"/>
                </a:lnTo>
                <a:lnTo>
                  <a:pt x="26460" y="69520"/>
                </a:lnTo>
                <a:lnTo>
                  <a:pt x="26430" y="69500"/>
                </a:lnTo>
                <a:lnTo>
                  <a:pt x="26400" y="69460"/>
                </a:lnTo>
                <a:lnTo>
                  <a:pt x="26400" y="69450"/>
                </a:lnTo>
                <a:lnTo>
                  <a:pt x="26420" y="69430"/>
                </a:lnTo>
                <a:lnTo>
                  <a:pt x="26440" y="69410"/>
                </a:lnTo>
                <a:lnTo>
                  <a:pt x="26450" y="69380"/>
                </a:lnTo>
                <a:lnTo>
                  <a:pt x="26460" y="69330"/>
                </a:lnTo>
                <a:lnTo>
                  <a:pt x="26470" y="69270"/>
                </a:lnTo>
                <a:lnTo>
                  <a:pt x="26480" y="69230"/>
                </a:lnTo>
                <a:lnTo>
                  <a:pt x="26470" y="69200"/>
                </a:lnTo>
                <a:lnTo>
                  <a:pt x="26460" y="69180"/>
                </a:lnTo>
                <a:lnTo>
                  <a:pt x="26460" y="69160"/>
                </a:lnTo>
                <a:lnTo>
                  <a:pt x="26450" y="69150"/>
                </a:lnTo>
                <a:lnTo>
                  <a:pt x="26420" y="69120"/>
                </a:lnTo>
                <a:lnTo>
                  <a:pt x="26370" y="69080"/>
                </a:lnTo>
                <a:lnTo>
                  <a:pt x="26360" y="69020"/>
                </a:lnTo>
                <a:lnTo>
                  <a:pt x="26350" y="68980"/>
                </a:lnTo>
                <a:lnTo>
                  <a:pt x="26350" y="68940"/>
                </a:lnTo>
                <a:lnTo>
                  <a:pt x="26350" y="68900"/>
                </a:lnTo>
                <a:lnTo>
                  <a:pt x="26350" y="68860"/>
                </a:lnTo>
                <a:lnTo>
                  <a:pt x="26330" y="68840"/>
                </a:lnTo>
                <a:lnTo>
                  <a:pt x="26310" y="68820"/>
                </a:lnTo>
                <a:lnTo>
                  <a:pt x="26270" y="68800"/>
                </a:lnTo>
                <a:lnTo>
                  <a:pt x="26240" y="68790"/>
                </a:lnTo>
                <a:lnTo>
                  <a:pt x="26220" y="68750"/>
                </a:lnTo>
                <a:lnTo>
                  <a:pt x="26220" y="68730"/>
                </a:lnTo>
                <a:lnTo>
                  <a:pt x="26220" y="68720"/>
                </a:lnTo>
                <a:lnTo>
                  <a:pt x="26220" y="68710"/>
                </a:lnTo>
                <a:lnTo>
                  <a:pt x="26210" y="68670"/>
                </a:lnTo>
                <a:lnTo>
                  <a:pt x="26190" y="68650"/>
                </a:lnTo>
                <a:lnTo>
                  <a:pt x="26190" y="68620"/>
                </a:lnTo>
                <a:lnTo>
                  <a:pt x="26170" y="68590"/>
                </a:lnTo>
                <a:lnTo>
                  <a:pt x="26150" y="68570"/>
                </a:lnTo>
                <a:lnTo>
                  <a:pt x="26160" y="68500"/>
                </a:lnTo>
                <a:lnTo>
                  <a:pt x="26160" y="68480"/>
                </a:lnTo>
                <a:lnTo>
                  <a:pt x="26150" y="68460"/>
                </a:lnTo>
                <a:lnTo>
                  <a:pt x="26160" y="68440"/>
                </a:lnTo>
                <a:lnTo>
                  <a:pt x="26150" y="68420"/>
                </a:lnTo>
                <a:lnTo>
                  <a:pt x="26130" y="68400"/>
                </a:lnTo>
                <a:lnTo>
                  <a:pt x="26120" y="68380"/>
                </a:lnTo>
                <a:lnTo>
                  <a:pt x="26110" y="68350"/>
                </a:lnTo>
                <a:lnTo>
                  <a:pt x="26100" y="68340"/>
                </a:lnTo>
                <a:lnTo>
                  <a:pt x="26060" y="68320"/>
                </a:lnTo>
                <a:lnTo>
                  <a:pt x="26030" y="68290"/>
                </a:lnTo>
                <a:lnTo>
                  <a:pt x="26030" y="68280"/>
                </a:lnTo>
                <a:lnTo>
                  <a:pt x="26010" y="68270"/>
                </a:lnTo>
                <a:lnTo>
                  <a:pt x="25940" y="68230"/>
                </a:lnTo>
                <a:lnTo>
                  <a:pt x="25910" y="68230"/>
                </a:lnTo>
                <a:lnTo>
                  <a:pt x="25860" y="68210"/>
                </a:lnTo>
                <a:lnTo>
                  <a:pt x="25820" y="68190"/>
                </a:lnTo>
                <a:lnTo>
                  <a:pt x="25770" y="68170"/>
                </a:lnTo>
                <a:lnTo>
                  <a:pt x="25750" y="68140"/>
                </a:lnTo>
                <a:lnTo>
                  <a:pt x="25730" y="68130"/>
                </a:lnTo>
                <a:lnTo>
                  <a:pt x="25730" y="68120"/>
                </a:lnTo>
                <a:lnTo>
                  <a:pt x="25740" y="68100"/>
                </a:lnTo>
                <a:lnTo>
                  <a:pt x="25730" y="68060"/>
                </a:lnTo>
                <a:lnTo>
                  <a:pt x="25720" y="68040"/>
                </a:lnTo>
                <a:lnTo>
                  <a:pt x="25690" y="68010"/>
                </a:lnTo>
                <a:lnTo>
                  <a:pt x="25690" y="68000"/>
                </a:lnTo>
                <a:lnTo>
                  <a:pt x="25670" y="67980"/>
                </a:lnTo>
                <a:lnTo>
                  <a:pt x="25660" y="67960"/>
                </a:lnTo>
                <a:lnTo>
                  <a:pt x="25660" y="67940"/>
                </a:lnTo>
                <a:lnTo>
                  <a:pt x="25630" y="67900"/>
                </a:lnTo>
                <a:lnTo>
                  <a:pt x="25630" y="67870"/>
                </a:lnTo>
                <a:lnTo>
                  <a:pt x="25630" y="67860"/>
                </a:lnTo>
                <a:lnTo>
                  <a:pt x="25610" y="67840"/>
                </a:lnTo>
                <a:lnTo>
                  <a:pt x="25620" y="67800"/>
                </a:lnTo>
                <a:lnTo>
                  <a:pt x="25630" y="67780"/>
                </a:lnTo>
                <a:lnTo>
                  <a:pt x="25660" y="67760"/>
                </a:lnTo>
                <a:lnTo>
                  <a:pt x="25690" y="67730"/>
                </a:lnTo>
                <a:lnTo>
                  <a:pt x="25700" y="67710"/>
                </a:lnTo>
                <a:lnTo>
                  <a:pt x="25710" y="67690"/>
                </a:lnTo>
                <a:lnTo>
                  <a:pt x="25710" y="67670"/>
                </a:lnTo>
                <a:lnTo>
                  <a:pt x="25690" y="67650"/>
                </a:lnTo>
                <a:lnTo>
                  <a:pt x="25670" y="67620"/>
                </a:lnTo>
                <a:lnTo>
                  <a:pt x="25670" y="67600"/>
                </a:lnTo>
                <a:lnTo>
                  <a:pt x="25660" y="67580"/>
                </a:lnTo>
                <a:lnTo>
                  <a:pt x="25680" y="67570"/>
                </a:lnTo>
                <a:lnTo>
                  <a:pt x="25680" y="67530"/>
                </a:lnTo>
                <a:lnTo>
                  <a:pt x="25680" y="67500"/>
                </a:lnTo>
                <a:lnTo>
                  <a:pt x="25680" y="67480"/>
                </a:lnTo>
                <a:lnTo>
                  <a:pt x="25680" y="67460"/>
                </a:lnTo>
                <a:lnTo>
                  <a:pt x="25680" y="67440"/>
                </a:lnTo>
                <a:lnTo>
                  <a:pt x="25680" y="67420"/>
                </a:lnTo>
                <a:lnTo>
                  <a:pt x="25660" y="67400"/>
                </a:lnTo>
                <a:lnTo>
                  <a:pt x="25650" y="67370"/>
                </a:lnTo>
                <a:lnTo>
                  <a:pt x="25650" y="67350"/>
                </a:lnTo>
                <a:lnTo>
                  <a:pt x="25630" y="67330"/>
                </a:lnTo>
                <a:lnTo>
                  <a:pt x="25620" y="67320"/>
                </a:lnTo>
                <a:lnTo>
                  <a:pt x="25600" y="67290"/>
                </a:lnTo>
                <a:lnTo>
                  <a:pt x="25600" y="67270"/>
                </a:lnTo>
                <a:lnTo>
                  <a:pt x="25590" y="67260"/>
                </a:lnTo>
                <a:lnTo>
                  <a:pt x="25590" y="67250"/>
                </a:lnTo>
                <a:lnTo>
                  <a:pt x="25600" y="67240"/>
                </a:lnTo>
                <a:lnTo>
                  <a:pt x="25600" y="67210"/>
                </a:lnTo>
                <a:lnTo>
                  <a:pt x="25570" y="67170"/>
                </a:lnTo>
                <a:lnTo>
                  <a:pt x="25570" y="67160"/>
                </a:lnTo>
                <a:lnTo>
                  <a:pt x="25580" y="67150"/>
                </a:lnTo>
                <a:lnTo>
                  <a:pt x="25580" y="67130"/>
                </a:lnTo>
                <a:lnTo>
                  <a:pt x="25570" y="67110"/>
                </a:lnTo>
                <a:lnTo>
                  <a:pt x="25540" y="67090"/>
                </a:lnTo>
                <a:lnTo>
                  <a:pt x="25520" y="67080"/>
                </a:lnTo>
                <a:lnTo>
                  <a:pt x="25500" y="67060"/>
                </a:lnTo>
                <a:lnTo>
                  <a:pt x="25470" y="67040"/>
                </a:lnTo>
                <a:lnTo>
                  <a:pt x="25460" y="67030"/>
                </a:lnTo>
                <a:lnTo>
                  <a:pt x="25450" y="66990"/>
                </a:lnTo>
                <a:lnTo>
                  <a:pt x="25430" y="66960"/>
                </a:lnTo>
                <a:lnTo>
                  <a:pt x="25420" y="66950"/>
                </a:lnTo>
                <a:lnTo>
                  <a:pt x="25410" y="66910"/>
                </a:lnTo>
                <a:lnTo>
                  <a:pt x="25410" y="66890"/>
                </a:lnTo>
                <a:lnTo>
                  <a:pt x="25420" y="66880"/>
                </a:lnTo>
                <a:lnTo>
                  <a:pt x="25400" y="66860"/>
                </a:lnTo>
                <a:lnTo>
                  <a:pt x="25400" y="66840"/>
                </a:lnTo>
                <a:lnTo>
                  <a:pt x="25390" y="66830"/>
                </a:lnTo>
                <a:lnTo>
                  <a:pt x="25400" y="66820"/>
                </a:lnTo>
                <a:lnTo>
                  <a:pt x="25400" y="66810"/>
                </a:lnTo>
                <a:lnTo>
                  <a:pt x="25400" y="66780"/>
                </a:lnTo>
                <a:lnTo>
                  <a:pt x="25400" y="66760"/>
                </a:lnTo>
                <a:lnTo>
                  <a:pt x="25390" y="66750"/>
                </a:lnTo>
                <a:lnTo>
                  <a:pt x="25390" y="66740"/>
                </a:lnTo>
                <a:lnTo>
                  <a:pt x="25390" y="66730"/>
                </a:lnTo>
                <a:lnTo>
                  <a:pt x="25380" y="66730"/>
                </a:lnTo>
                <a:lnTo>
                  <a:pt x="25390" y="66720"/>
                </a:lnTo>
                <a:lnTo>
                  <a:pt x="25380" y="66710"/>
                </a:lnTo>
                <a:lnTo>
                  <a:pt x="25390" y="66700"/>
                </a:lnTo>
                <a:lnTo>
                  <a:pt x="25390" y="66690"/>
                </a:lnTo>
                <a:lnTo>
                  <a:pt x="25390" y="66680"/>
                </a:lnTo>
                <a:lnTo>
                  <a:pt x="25410" y="66670"/>
                </a:lnTo>
                <a:lnTo>
                  <a:pt x="25410" y="66640"/>
                </a:lnTo>
                <a:lnTo>
                  <a:pt x="25400" y="66620"/>
                </a:lnTo>
                <a:lnTo>
                  <a:pt x="25390" y="66590"/>
                </a:lnTo>
                <a:lnTo>
                  <a:pt x="25380" y="66560"/>
                </a:lnTo>
                <a:lnTo>
                  <a:pt x="25370" y="66540"/>
                </a:lnTo>
                <a:lnTo>
                  <a:pt x="25380" y="66530"/>
                </a:lnTo>
                <a:lnTo>
                  <a:pt x="25370" y="66510"/>
                </a:lnTo>
                <a:lnTo>
                  <a:pt x="25360" y="66500"/>
                </a:lnTo>
                <a:lnTo>
                  <a:pt x="25370" y="66490"/>
                </a:lnTo>
                <a:lnTo>
                  <a:pt x="25360" y="66480"/>
                </a:lnTo>
                <a:lnTo>
                  <a:pt x="25350" y="66460"/>
                </a:lnTo>
                <a:lnTo>
                  <a:pt x="25350" y="66450"/>
                </a:lnTo>
                <a:lnTo>
                  <a:pt x="25360" y="66440"/>
                </a:lnTo>
                <a:lnTo>
                  <a:pt x="25360" y="66430"/>
                </a:lnTo>
                <a:lnTo>
                  <a:pt x="25320" y="66400"/>
                </a:lnTo>
                <a:lnTo>
                  <a:pt x="25290" y="66370"/>
                </a:lnTo>
                <a:lnTo>
                  <a:pt x="25280" y="66370"/>
                </a:lnTo>
                <a:lnTo>
                  <a:pt x="25280" y="66360"/>
                </a:lnTo>
                <a:lnTo>
                  <a:pt x="25270" y="66350"/>
                </a:lnTo>
                <a:lnTo>
                  <a:pt x="25260" y="66360"/>
                </a:lnTo>
                <a:lnTo>
                  <a:pt x="25250" y="66350"/>
                </a:lnTo>
                <a:lnTo>
                  <a:pt x="25250" y="66340"/>
                </a:lnTo>
                <a:lnTo>
                  <a:pt x="25260" y="66340"/>
                </a:lnTo>
                <a:lnTo>
                  <a:pt x="25240" y="66330"/>
                </a:lnTo>
                <a:lnTo>
                  <a:pt x="25230" y="66320"/>
                </a:lnTo>
                <a:lnTo>
                  <a:pt x="25230" y="66310"/>
                </a:lnTo>
                <a:lnTo>
                  <a:pt x="25210" y="66300"/>
                </a:lnTo>
                <a:lnTo>
                  <a:pt x="25200" y="66280"/>
                </a:lnTo>
                <a:lnTo>
                  <a:pt x="25180" y="66260"/>
                </a:lnTo>
                <a:lnTo>
                  <a:pt x="25180" y="66250"/>
                </a:lnTo>
                <a:lnTo>
                  <a:pt x="25170" y="66240"/>
                </a:lnTo>
                <a:lnTo>
                  <a:pt x="25160" y="66230"/>
                </a:lnTo>
                <a:lnTo>
                  <a:pt x="25160" y="66220"/>
                </a:lnTo>
                <a:lnTo>
                  <a:pt x="25160" y="66210"/>
                </a:lnTo>
                <a:lnTo>
                  <a:pt x="25140" y="66200"/>
                </a:lnTo>
                <a:lnTo>
                  <a:pt x="25120" y="66180"/>
                </a:lnTo>
                <a:lnTo>
                  <a:pt x="25100" y="66160"/>
                </a:lnTo>
                <a:lnTo>
                  <a:pt x="25100" y="66140"/>
                </a:lnTo>
                <a:lnTo>
                  <a:pt x="25070" y="66120"/>
                </a:lnTo>
                <a:lnTo>
                  <a:pt x="25050" y="66100"/>
                </a:lnTo>
                <a:lnTo>
                  <a:pt x="25060" y="66080"/>
                </a:lnTo>
                <a:lnTo>
                  <a:pt x="25040" y="66060"/>
                </a:lnTo>
                <a:lnTo>
                  <a:pt x="25030" y="66050"/>
                </a:lnTo>
                <a:lnTo>
                  <a:pt x="25020" y="66040"/>
                </a:lnTo>
                <a:lnTo>
                  <a:pt x="25020" y="66030"/>
                </a:lnTo>
                <a:lnTo>
                  <a:pt x="25010" y="66010"/>
                </a:lnTo>
                <a:lnTo>
                  <a:pt x="25010" y="66000"/>
                </a:lnTo>
                <a:lnTo>
                  <a:pt x="25020" y="65980"/>
                </a:lnTo>
                <a:lnTo>
                  <a:pt x="25030" y="65970"/>
                </a:lnTo>
                <a:lnTo>
                  <a:pt x="25050" y="65960"/>
                </a:lnTo>
                <a:lnTo>
                  <a:pt x="25080" y="65940"/>
                </a:lnTo>
                <a:lnTo>
                  <a:pt x="25100" y="65930"/>
                </a:lnTo>
                <a:lnTo>
                  <a:pt x="25130" y="65900"/>
                </a:lnTo>
                <a:lnTo>
                  <a:pt x="25150" y="65880"/>
                </a:lnTo>
                <a:lnTo>
                  <a:pt x="25160" y="65860"/>
                </a:lnTo>
                <a:lnTo>
                  <a:pt x="25170" y="65840"/>
                </a:lnTo>
                <a:lnTo>
                  <a:pt x="25180" y="65830"/>
                </a:lnTo>
                <a:lnTo>
                  <a:pt x="25170" y="65810"/>
                </a:lnTo>
                <a:lnTo>
                  <a:pt x="25170" y="65790"/>
                </a:lnTo>
                <a:lnTo>
                  <a:pt x="25170" y="65770"/>
                </a:lnTo>
                <a:lnTo>
                  <a:pt x="25160" y="65750"/>
                </a:lnTo>
                <a:lnTo>
                  <a:pt x="25160" y="65730"/>
                </a:lnTo>
                <a:lnTo>
                  <a:pt x="25160" y="65710"/>
                </a:lnTo>
                <a:lnTo>
                  <a:pt x="25150" y="65690"/>
                </a:lnTo>
                <a:lnTo>
                  <a:pt x="25140" y="65650"/>
                </a:lnTo>
                <a:lnTo>
                  <a:pt x="25150" y="65640"/>
                </a:lnTo>
                <a:lnTo>
                  <a:pt x="25140" y="65630"/>
                </a:lnTo>
                <a:lnTo>
                  <a:pt x="25130" y="65610"/>
                </a:lnTo>
                <a:lnTo>
                  <a:pt x="25110" y="65590"/>
                </a:lnTo>
                <a:lnTo>
                  <a:pt x="25110" y="65580"/>
                </a:lnTo>
                <a:lnTo>
                  <a:pt x="25110" y="65560"/>
                </a:lnTo>
                <a:lnTo>
                  <a:pt x="25110" y="65530"/>
                </a:lnTo>
                <a:lnTo>
                  <a:pt x="25110" y="65520"/>
                </a:lnTo>
                <a:lnTo>
                  <a:pt x="25110" y="65510"/>
                </a:lnTo>
                <a:lnTo>
                  <a:pt x="25110" y="65500"/>
                </a:lnTo>
                <a:lnTo>
                  <a:pt x="25100" y="65490"/>
                </a:lnTo>
                <a:lnTo>
                  <a:pt x="25090" y="65480"/>
                </a:lnTo>
                <a:lnTo>
                  <a:pt x="25090" y="65450"/>
                </a:lnTo>
                <a:lnTo>
                  <a:pt x="25100" y="65430"/>
                </a:lnTo>
                <a:lnTo>
                  <a:pt x="25090" y="65400"/>
                </a:lnTo>
                <a:lnTo>
                  <a:pt x="25080" y="65390"/>
                </a:lnTo>
                <a:lnTo>
                  <a:pt x="25080" y="65380"/>
                </a:lnTo>
                <a:lnTo>
                  <a:pt x="25080" y="65360"/>
                </a:lnTo>
                <a:lnTo>
                  <a:pt x="25080" y="65350"/>
                </a:lnTo>
                <a:lnTo>
                  <a:pt x="25080" y="65320"/>
                </a:lnTo>
                <a:lnTo>
                  <a:pt x="25060" y="65310"/>
                </a:lnTo>
                <a:lnTo>
                  <a:pt x="25060" y="65300"/>
                </a:lnTo>
                <a:lnTo>
                  <a:pt x="25040" y="65280"/>
                </a:lnTo>
                <a:lnTo>
                  <a:pt x="25010" y="65270"/>
                </a:lnTo>
                <a:lnTo>
                  <a:pt x="25010" y="65260"/>
                </a:lnTo>
                <a:lnTo>
                  <a:pt x="25000" y="65240"/>
                </a:lnTo>
                <a:lnTo>
                  <a:pt x="25000" y="65210"/>
                </a:lnTo>
                <a:lnTo>
                  <a:pt x="24980" y="65190"/>
                </a:lnTo>
                <a:lnTo>
                  <a:pt x="24980" y="65170"/>
                </a:lnTo>
                <a:lnTo>
                  <a:pt x="24980" y="65130"/>
                </a:lnTo>
                <a:lnTo>
                  <a:pt x="24990" y="65120"/>
                </a:lnTo>
                <a:lnTo>
                  <a:pt x="25000" y="65100"/>
                </a:lnTo>
                <a:lnTo>
                  <a:pt x="25010" y="65080"/>
                </a:lnTo>
                <a:lnTo>
                  <a:pt x="25010" y="65070"/>
                </a:lnTo>
                <a:lnTo>
                  <a:pt x="25010" y="65060"/>
                </a:lnTo>
                <a:lnTo>
                  <a:pt x="25010" y="65050"/>
                </a:lnTo>
                <a:lnTo>
                  <a:pt x="24990" y="65020"/>
                </a:lnTo>
                <a:lnTo>
                  <a:pt x="24980" y="64990"/>
                </a:lnTo>
                <a:lnTo>
                  <a:pt x="24960" y="64970"/>
                </a:lnTo>
                <a:lnTo>
                  <a:pt x="24950" y="64950"/>
                </a:lnTo>
                <a:lnTo>
                  <a:pt x="24930" y="64940"/>
                </a:lnTo>
                <a:lnTo>
                  <a:pt x="24920" y="64920"/>
                </a:lnTo>
                <a:lnTo>
                  <a:pt x="24910" y="64910"/>
                </a:lnTo>
                <a:lnTo>
                  <a:pt x="24900" y="64900"/>
                </a:lnTo>
                <a:lnTo>
                  <a:pt x="24870" y="64880"/>
                </a:lnTo>
                <a:lnTo>
                  <a:pt x="24820" y="64850"/>
                </a:lnTo>
                <a:lnTo>
                  <a:pt x="24810" y="64820"/>
                </a:lnTo>
                <a:lnTo>
                  <a:pt x="24800" y="64790"/>
                </a:lnTo>
                <a:lnTo>
                  <a:pt x="24800" y="64770"/>
                </a:lnTo>
                <a:lnTo>
                  <a:pt x="24800" y="64760"/>
                </a:lnTo>
                <a:lnTo>
                  <a:pt x="24800" y="64720"/>
                </a:lnTo>
                <a:lnTo>
                  <a:pt x="24800" y="64700"/>
                </a:lnTo>
                <a:lnTo>
                  <a:pt x="24780" y="64690"/>
                </a:lnTo>
                <a:lnTo>
                  <a:pt x="24750" y="64670"/>
                </a:lnTo>
                <a:lnTo>
                  <a:pt x="24730" y="64660"/>
                </a:lnTo>
                <a:lnTo>
                  <a:pt x="24690" y="64630"/>
                </a:lnTo>
                <a:lnTo>
                  <a:pt x="24670" y="64610"/>
                </a:lnTo>
                <a:lnTo>
                  <a:pt x="24650" y="64610"/>
                </a:lnTo>
                <a:lnTo>
                  <a:pt x="24600" y="64580"/>
                </a:lnTo>
                <a:lnTo>
                  <a:pt x="24570" y="64570"/>
                </a:lnTo>
                <a:lnTo>
                  <a:pt x="24550" y="64560"/>
                </a:lnTo>
                <a:lnTo>
                  <a:pt x="24540" y="64540"/>
                </a:lnTo>
                <a:lnTo>
                  <a:pt x="24560" y="64550"/>
                </a:lnTo>
                <a:lnTo>
                  <a:pt x="24570" y="64560"/>
                </a:lnTo>
                <a:lnTo>
                  <a:pt x="24570" y="64550"/>
                </a:lnTo>
                <a:lnTo>
                  <a:pt x="24570" y="64540"/>
                </a:lnTo>
                <a:lnTo>
                  <a:pt x="24550" y="64520"/>
                </a:lnTo>
                <a:lnTo>
                  <a:pt x="24550" y="64510"/>
                </a:lnTo>
                <a:lnTo>
                  <a:pt x="24530" y="64480"/>
                </a:lnTo>
                <a:lnTo>
                  <a:pt x="24520" y="64460"/>
                </a:lnTo>
                <a:lnTo>
                  <a:pt x="24510" y="64440"/>
                </a:lnTo>
                <a:lnTo>
                  <a:pt x="24460" y="64410"/>
                </a:lnTo>
                <a:lnTo>
                  <a:pt x="24420" y="64390"/>
                </a:lnTo>
                <a:lnTo>
                  <a:pt x="24230" y="64330"/>
                </a:lnTo>
                <a:lnTo>
                  <a:pt x="24230" y="64320"/>
                </a:lnTo>
                <a:lnTo>
                  <a:pt x="24230" y="64290"/>
                </a:lnTo>
                <a:lnTo>
                  <a:pt x="24230" y="64280"/>
                </a:lnTo>
                <a:lnTo>
                  <a:pt x="24230" y="64260"/>
                </a:lnTo>
                <a:lnTo>
                  <a:pt x="24240" y="64250"/>
                </a:lnTo>
                <a:lnTo>
                  <a:pt x="24230" y="64230"/>
                </a:lnTo>
                <a:lnTo>
                  <a:pt x="24230" y="64210"/>
                </a:lnTo>
                <a:lnTo>
                  <a:pt x="24230" y="64200"/>
                </a:lnTo>
                <a:lnTo>
                  <a:pt x="24230" y="64180"/>
                </a:lnTo>
                <a:lnTo>
                  <a:pt x="24220" y="64170"/>
                </a:lnTo>
                <a:lnTo>
                  <a:pt x="24210" y="64150"/>
                </a:lnTo>
                <a:lnTo>
                  <a:pt x="24190" y="64140"/>
                </a:lnTo>
                <a:lnTo>
                  <a:pt x="24190" y="64130"/>
                </a:lnTo>
                <a:lnTo>
                  <a:pt x="24200" y="64120"/>
                </a:lnTo>
                <a:lnTo>
                  <a:pt x="24220" y="64100"/>
                </a:lnTo>
                <a:lnTo>
                  <a:pt x="24220" y="64080"/>
                </a:lnTo>
                <a:lnTo>
                  <a:pt x="24220" y="64060"/>
                </a:lnTo>
                <a:lnTo>
                  <a:pt x="24220" y="64040"/>
                </a:lnTo>
                <a:lnTo>
                  <a:pt x="24220" y="64030"/>
                </a:lnTo>
                <a:lnTo>
                  <a:pt x="24220" y="64010"/>
                </a:lnTo>
                <a:lnTo>
                  <a:pt x="24220" y="64000"/>
                </a:lnTo>
                <a:lnTo>
                  <a:pt x="24220" y="63980"/>
                </a:lnTo>
                <a:lnTo>
                  <a:pt x="24210" y="63970"/>
                </a:lnTo>
                <a:lnTo>
                  <a:pt x="24210" y="63940"/>
                </a:lnTo>
                <a:lnTo>
                  <a:pt x="24200" y="63910"/>
                </a:lnTo>
                <a:lnTo>
                  <a:pt x="24190" y="63900"/>
                </a:lnTo>
                <a:lnTo>
                  <a:pt x="24200" y="63880"/>
                </a:lnTo>
                <a:lnTo>
                  <a:pt x="24190" y="63860"/>
                </a:lnTo>
                <a:lnTo>
                  <a:pt x="24190" y="63830"/>
                </a:lnTo>
                <a:lnTo>
                  <a:pt x="24200" y="63780"/>
                </a:lnTo>
                <a:lnTo>
                  <a:pt x="24200" y="63760"/>
                </a:lnTo>
                <a:lnTo>
                  <a:pt x="24180" y="63740"/>
                </a:lnTo>
                <a:lnTo>
                  <a:pt x="24170" y="63720"/>
                </a:lnTo>
                <a:lnTo>
                  <a:pt x="24170" y="63710"/>
                </a:lnTo>
                <a:lnTo>
                  <a:pt x="24160" y="63700"/>
                </a:lnTo>
                <a:lnTo>
                  <a:pt x="24160" y="63690"/>
                </a:lnTo>
                <a:lnTo>
                  <a:pt x="24180" y="63670"/>
                </a:lnTo>
                <a:lnTo>
                  <a:pt x="24190" y="63670"/>
                </a:lnTo>
                <a:lnTo>
                  <a:pt x="24210" y="63660"/>
                </a:lnTo>
                <a:lnTo>
                  <a:pt x="24220" y="63640"/>
                </a:lnTo>
                <a:lnTo>
                  <a:pt x="24230" y="63600"/>
                </a:lnTo>
                <a:lnTo>
                  <a:pt x="24240" y="63560"/>
                </a:lnTo>
                <a:lnTo>
                  <a:pt x="24250" y="63530"/>
                </a:lnTo>
                <a:lnTo>
                  <a:pt x="24260" y="63520"/>
                </a:lnTo>
                <a:lnTo>
                  <a:pt x="24280" y="63490"/>
                </a:lnTo>
                <a:lnTo>
                  <a:pt x="24290" y="63470"/>
                </a:lnTo>
                <a:lnTo>
                  <a:pt x="24300" y="63450"/>
                </a:lnTo>
                <a:lnTo>
                  <a:pt x="24320" y="63440"/>
                </a:lnTo>
                <a:lnTo>
                  <a:pt x="24330" y="63430"/>
                </a:lnTo>
                <a:lnTo>
                  <a:pt x="24360" y="63420"/>
                </a:lnTo>
                <a:lnTo>
                  <a:pt x="24400" y="63400"/>
                </a:lnTo>
                <a:lnTo>
                  <a:pt x="24420" y="63390"/>
                </a:lnTo>
                <a:lnTo>
                  <a:pt x="24450" y="63370"/>
                </a:lnTo>
                <a:lnTo>
                  <a:pt x="24460" y="63350"/>
                </a:lnTo>
                <a:lnTo>
                  <a:pt x="24500" y="63310"/>
                </a:lnTo>
                <a:lnTo>
                  <a:pt x="24530" y="63290"/>
                </a:lnTo>
                <a:lnTo>
                  <a:pt x="24550" y="63260"/>
                </a:lnTo>
                <a:lnTo>
                  <a:pt x="24570" y="63230"/>
                </a:lnTo>
                <a:lnTo>
                  <a:pt x="24580" y="63210"/>
                </a:lnTo>
                <a:lnTo>
                  <a:pt x="24590" y="63190"/>
                </a:lnTo>
                <a:lnTo>
                  <a:pt x="24580" y="63140"/>
                </a:lnTo>
                <a:lnTo>
                  <a:pt x="24590" y="63120"/>
                </a:lnTo>
                <a:lnTo>
                  <a:pt x="24580" y="63100"/>
                </a:lnTo>
                <a:lnTo>
                  <a:pt x="24580" y="63070"/>
                </a:lnTo>
                <a:lnTo>
                  <a:pt x="24570" y="63050"/>
                </a:lnTo>
                <a:lnTo>
                  <a:pt x="24560" y="63020"/>
                </a:lnTo>
                <a:lnTo>
                  <a:pt x="24560" y="63000"/>
                </a:lnTo>
                <a:lnTo>
                  <a:pt x="24560" y="62990"/>
                </a:lnTo>
                <a:lnTo>
                  <a:pt x="24560" y="62970"/>
                </a:lnTo>
                <a:lnTo>
                  <a:pt x="24560" y="62950"/>
                </a:lnTo>
                <a:lnTo>
                  <a:pt x="24560" y="62940"/>
                </a:lnTo>
                <a:lnTo>
                  <a:pt x="24560" y="62930"/>
                </a:lnTo>
                <a:lnTo>
                  <a:pt x="24570" y="62920"/>
                </a:lnTo>
                <a:lnTo>
                  <a:pt x="24570" y="62910"/>
                </a:lnTo>
                <a:lnTo>
                  <a:pt x="24570" y="62890"/>
                </a:lnTo>
                <a:lnTo>
                  <a:pt x="24570" y="62880"/>
                </a:lnTo>
                <a:lnTo>
                  <a:pt x="24570" y="62860"/>
                </a:lnTo>
                <a:lnTo>
                  <a:pt x="24580" y="62850"/>
                </a:lnTo>
                <a:lnTo>
                  <a:pt x="24580" y="62830"/>
                </a:lnTo>
                <a:lnTo>
                  <a:pt x="24580" y="62810"/>
                </a:lnTo>
                <a:lnTo>
                  <a:pt x="24590" y="62800"/>
                </a:lnTo>
                <a:lnTo>
                  <a:pt x="24590" y="62790"/>
                </a:lnTo>
                <a:lnTo>
                  <a:pt x="24600" y="62770"/>
                </a:lnTo>
                <a:lnTo>
                  <a:pt x="24600" y="62760"/>
                </a:lnTo>
                <a:lnTo>
                  <a:pt x="24600" y="62740"/>
                </a:lnTo>
                <a:lnTo>
                  <a:pt x="24610" y="62730"/>
                </a:lnTo>
                <a:lnTo>
                  <a:pt x="24620" y="62710"/>
                </a:lnTo>
                <a:lnTo>
                  <a:pt x="24630" y="62690"/>
                </a:lnTo>
                <a:lnTo>
                  <a:pt x="24660" y="62690"/>
                </a:lnTo>
                <a:lnTo>
                  <a:pt x="24680" y="62680"/>
                </a:lnTo>
                <a:lnTo>
                  <a:pt x="24700" y="62670"/>
                </a:lnTo>
                <a:lnTo>
                  <a:pt x="24720" y="62650"/>
                </a:lnTo>
                <a:lnTo>
                  <a:pt x="24720" y="62610"/>
                </a:lnTo>
                <a:lnTo>
                  <a:pt x="24730" y="62580"/>
                </a:lnTo>
                <a:lnTo>
                  <a:pt x="24740" y="62560"/>
                </a:lnTo>
                <a:lnTo>
                  <a:pt x="24750" y="62540"/>
                </a:lnTo>
                <a:lnTo>
                  <a:pt x="24740" y="62510"/>
                </a:lnTo>
                <a:lnTo>
                  <a:pt x="24750" y="62500"/>
                </a:lnTo>
                <a:lnTo>
                  <a:pt x="24770" y="62480"/>
                </a:lnTo>
                <a:lnTo>
                  <a:pt x="24780" y="62470"/>
                </a:lnTo>
                <a:lnTo>
                  <a:pt x="24780" y="62460"/>
                </a:lnTo>
                <a:lnTo>
                  <a:pt x="24810" y="62440"/>
                </a:lnTo>
                <a:lnTo>
                  <a:pt x="24830" y="62420"/>
                </a:lnTo>
                <a:lnTo>
                  <a:pt x="24830" y="62400"/>
                </a:lnTo>
                <a:lnTo>
                  <a:pt x="24830" y="62380"/>
                </a:lnTo>
                <a:lnTo>
                  <a:pt x="24820" y="62350"/>
                </a:lnTo>
                <a:lnTo>
                  <a:pt x="24820" y="62330"/>
                </a:lnTo>
                <a:lnTo>
                  <a:pt x="24850" y="62290"/>
                </a:lnTo>
                <a:lnTo>
                  <a:pt x="24860" y="62280"/>
                </a:lnTo>
                <a:lnTo>
                  <a:pt x="24880" y="62250"/>
                </a:lnTo>
                <a:lnTo>
                  <a:pt x="24890" y="62230"/>
                </a:lnTo>
                <a:lnTo>
                  <a:pt x="24900" y="62200"/>
                </a:lnTo>
                <a:lnTo>
                  <a:pt x="24900" y="62190"/>
                </a:lnTo>
                <a:lnTo>
                  <a:pt x="24890" y="62180"/>
                </a:lnTo>
                <a:lnTo>
                  <a:pt x="24880" y="62150"/>
                </a:lnTo>
                <a:lnTo>
                  <a:pt x="24870" y="62130"/>
                </a:lnTo>
                <a:lnTo>
                  <a:pt x="24870" y="62120"/>
                </a:lnTo>
                <a:lnTo>
                  <a:pt x="24880" y="62100"/>
                </a:lnTo>
                <a:lnTo>
                  <a:pt x="24890" y="62090"/>
                </a:lnTo>
                <a:lnTo>
                  <a:pt x="24910" y="62070"/>
                </a:lnTo>
                <a:lnTo>
                  <a:pt x="24920" y="62050"/>
                </a:lnTo>
                <a:lnTo>
                  <a:pt x="24930" y="62040"/>
                </a:lnTo>
                <a:lnTo>
                  <a:pt x="24940" y="62030"/>
                </a:lnTo>
                <a:lnTo>
                  <a:pt x="24950" y="62010"/>
                </a:lnTo>
                <a:lnTo>
                  <a:pt x="24950" y="61990"/>
                </a:lnTo>
                <a:lnTo>
                  <a:pt x="24950" y="61970"/>
                </a:lnTo>
                <a:lnTo>
                  <a:pt x="24960" y="61950"/>
                </a:lnTo>
                <a:lnTo>
                  <a:pt x="24970" y="61930"/>
                </a:lnTo>
                <a:lnTo>
                  <a:pt x="24960" y="61920"/>
                </a:lnTo>
                <a:lnTo>
                  <a:pt x="24980" y="61920"/>
                </a:lnTo>
                <a:lnTo>
                  <a:pt x="24990" y="61910"/>
                </a:lnTo>
                <a:lnTo>
                  <a:pt x="25000" y="61890"/>
                </a:lnTo>
                <a:lnTo>
                  <a:pt x="25020" y="61880"/>
                </a:lnTo>
                <a:lnTo>
                  <a:pt x="25040" y="61840"/>
                </a:lnTo>
                <a:lnTo>
                  <a:pt x="25060" y="61810"/>
                </a:lnTo>
                <a:lnTo>
                  <a:pt x="25040" y="61790"/>
                </a:lnTo>
                <a:lnTo>
                  <a:pt x="25040" y="61770"/>
                </a:lnTo>
                <a:lnTo>
                  <a:pt x="25050" y="61750"/>
                </a:lnTo>
                <a:lnTo>
                  <a:pt x="25050" y="61720"/>
                </a:lnTo>
                <a:lnTo>
                  <a:pt x="25050" y="61700"/>
                </a:lnTo>
                <a:lnTo>
                  <a:pt x="25050" y="61670"/>
                </a:lnTo>
                <a:lnTo>
                  <a:pt x="25060" y="61640"/>
                </a:lnTo>
                <a:lnTo>
                  <a:pt x="25060" y="61610"/>
                </a:lnTo>
                <a:lnTo>
                  <a:pt x="25060" y="61590"/>
                </a:lnTo>
                <a:lnTo>
                  <a:pt x="25050" y="61570"/>
                </a:lnTo>
                <a:lnTo>
                  <a:pt x="25060" y="61550"/>
                </a:lnTo>
                <a:lnTo>
                  <a:pt x="25060" y="61540"/>
                </a:lnTo>
                <a:lnTo>
                  <a:pt x="25080" y="61510"/>
                </a:lnTo>
                <a:lnTo>
                  <a:pt x="25080" y="61460"/>
                </a:lnTo>
                <a:lnTo>
                  <a:pt x="25100" y="61420"/>
                </a:lnTo>
                <a:lnTo>
                  <a:pt x="25110" y="61400"/>
                </a:lnTo>
                <a:lnTo>
                  <a:pt x="25110" y="61390"/>
                </a:lnTo>
                <a:lnTo>
                  <a:pt x="25120" y="61370"/>
                </a:lnTo>
                <a:lnTo>
                  <a:pt x="25120" y="61360"/>
                </a:lnTo>
                <a:lnTo>
                  <a:pt x="25120" y="61340"/>
                </a:lnTo>
                <a:lnTo>
                  <a:pt x="25140" y="61310"/>
                </a:lnTo>
                <a:lnTo>
                  <a:pt x="25150" y="61300"/>
                </a:lnTo>
                <a:lnTo>
                  <a:pt x="25160" y="61280"/>
                </a:lnTo>
                <a:lnTo>
                  <a:pt x="25170" y="61270"/>
                </a:lnTo>
                <a:lnTo>
                  <a:pt x="25180" y="61240"/>
                </a:lnTo>
                <a:lnTo>
                  <a:pt x="25200" y="61190"/>
                </a:lnTo>
                <a:lnTo>
                  <a:pt x="25200" y="61170"/>
                </a:lnTo>
                <a:lnTo>
                  <a:pt x="25220" y="61160"/>
                </a:lnTo>
                <a:lnTo>
                  <a:pt x="25230" y="61140"/>
                </a:lnTo>
                <a:lnTo>
                  <a:pt x="25240" y="61120"/>
                </a:lnTo>
                <a:lnTo>
                  <a:pt x="25240" y="61110"/>
                </a:lnTo>
                <a:lnTo>
                  <a:pt x="25250" y="61080"/>
                </a:lnTo>
                <a:lnTo>
                  <a:pt x="25250" y="61070"/>
                </a:lnTo>
                <a:lnTo>
                  <a:pt x="25240" y="61060"/>
                </a:lnTo>
                <a:lnTo>
                  <a:pt x="25240" y="61050"/>
                </a:lnTo>
                <a:lnTo>
                  <a:pt x="25240" y="61040"/>
                </a:lnTo>
                <a:lnTo>
                  <a:pt x="25250" y="61030"/>
                </a:lnTo>
                <a:lnTo>
                  <a:pt x="25260" y="61020"/>
                </a:lnTo>
                <a:lnTo>
                  <a:pt x="25300" y="61000"/>
                </a:lnTo>
                <a:lnTo>
                  <a:pt x="25310" y="60980"/>
                </a:lnTo>
                <a:lnTo>
                  <a:pt x="25310" y="60960"/>
                </a:lnTo>
                <a:lnTo>
                  <a:pt x="25310" y="60940"/>
                </a:lnTo>
                <a:lnTo>
                  <a:pt x="25300" y="60930"/>
                </a:lnTo>
                <a:lnTo>
                  <a:pt x="25280" y="60910"/>
                </a:lnTo>
                <a:lnTo>
                  <a:pt x="25270" y="60890"/>
                </a:lnTo>
                <a:lnTo>
                  <a:pt x="25250" y="60860"/>
                </a:lnTo>
                <a:lnTo>
                  <a:pt x="25250" y="60840"/>
                </a:lnTo>
                <a:lnTo>
                  <a:pt x="25250" y="60810"/>
                </a:lnTo>
                <a:lnTo>
                  <a:pt x="25230" y="60780"/>
                </a:lnTo>
                <a:lnTo>
                  <a:pt x="25240" y="60760"/>
                </a:lnTo>
                <a:lnTo>
                  <a:pt x="25240" y="60730"/>
                </a:lnTo>
                <a:lnTo>
                  <a:pt x="25260" y="60710"/>
                </a:lnTo>
                <a:lnTo>
                  <a:pt x="25260" y="60700"/>
                </a:lnTo>
                <a:lnTo>
                  <a:pt x="25280" y="60690"/>
                </a:lnTo>
                <a:lnTo>
                  <a:pt x="25280" y="60680"/>
                </a:lnTo>
                <a:lnTo>
                  <a:pt x="25280" y="60610"/>
                </a:lnTo>
                <a:lnTo>
                  <a:pt x="25300" y="60580"/>
                </a:lnTo>
                <a:lnTo>
                  <a:pt x="25320" y="60560"/>
                </a:lnTo>
                <a:lnTo>
                  <a:pt x="25350" y="60530"/>
                </a:lnTo>
                <a:lnTo>
                  <a:pt x="25360" y="60520"/>
                </a:lnTo>
                <a:lnTo>
                  <a:pt x="25380" y="60510"/>
                </a:lnTo>
                <a:lnTo>
                  <a:pt x="25390" y="60480"/>
                </a:lnTo>
                <a:lnTo>
                  <a:pt x="25400" y="60450"/>
                </a:lnTo>
                <a:lnTo>
                  <a:pt x="25410" y="60410"/>
                </a:lnTo>
                <a:lnTo>
                  <a:pt x="25410" y="60350"/>
                </a:lnTo>
                <a:lnTo>
                  <a:pt x="25400" y="60320"/>
                </a:lnTo>
                <a:lnTo>
                  <a:pt x="25400" y="60300"/>
                </a:lnTo>
                <a:lnTo>
                  <a:pt x="25420" y="60280"/>
                </a:lnTo>
                <a:lnTo>
                  <a:pt x="25440" y="60280"/>
                </a:lnTo>
                <a:lnTo>
                  <a:pt x="25450" y="60240"/>
                </a:lnTo>
                <a:lnTo>
                  <a:pt x="25450" y="60220"/>
                </a:lnTo>
                <a:lnTo>
                  <a:pt x="25440" y="60180"/>
                </a:lnTo>
                <a:lnTo>
                  <a:pt x="25440" y="60160"/>
                </a:lnTo>
                <a:lnTo>
                  <a:pt x="25440" y="60130"/>
                </a:lnTo>
                <a:lnTo>
                  <a:pt x="25440" y="60120"/>
                </a:lnTo>
                <a:lnTo>
                  <a:pt x="25460" y="60080"/>
                </a:lnTo>
                <a:lnTo>
                  <a:pt x="25460" y="60040"/>
                </a:lnTo>
                <a:lnTo>
                  <a:pt x="25470" y="60000"/>
                </a:lnTo>
                <a:lnTo>
                  <a:pt x="25480" y="60000"/>
                </a:lnTo>
                <a:lnTo>
                  <a:pt x="25480" y="59960"/>
                </a:lnTo>
                <a:lnTo>
                  <a:pt x="25480" y="59950"/>
                </a:lnTo>
                <a:lnTo>
                  <a:pt x="25490" y="59940"/>
                </a:lnTo>
                <a:lnTo>
                  <a:pt x="25490" y="59910"/>
                </a:lnTo>
                <a:lnTo>
                  <a:pt x="25490" y="59900"/>
                </a:lnTo>
                <a:lnTo>
                  <a:pt x="25500" y="59880"/>
                </a:lnTo>
                <a:lnTo>
                  <a:pt x="25510" y="59840"/>
                </a:lnTo>
                <a:lnTo>
                  <a:pt x="25520" y="59820"/>
                </a:lnTo>
                <a:lnTo>
                  <a:pt x="25530" y="59810"/>
                </a:lnTo>
                <a:lnTo>
                  <a:pt x="25510" y="59780"/>
                </a:lnTo>
                <a:lnTo>
                  <a:pt x="25510" y="59750"/>
                </a:lnTo>
                <a:lnTo>
                  <a:pt x="25510" y="59740"/>
                </a:lnTo>
                <a:lnTo>
                  <a:pt x="25510" y="59710"/>
                </a:lnTo>
                <a:lnTo>
                  <a:pt x="25520" y="59690"/>
                </a:lnTo>
                <a:lnTo>
                  <a:pt x="25520" y="59670"/>
                </a:lnTo>
                <a:lnTo>
                  <a:pt x="25530" y="59650"/>
                </a:lnTo>
                <a:lnTo>
                  <a:pt x="25520" y="59640"/>
                </a:lnTo>
                <a:lnTo>
                  <a:pt x="25510" y="59620"/>
                </a:lnTo>
                <a:lnTo>
                  <a:pt x="25500" y="59600"/>
                </a:lnTo>
                <a:lnTo>
                  <a:pt x="25510" y="59580"/>
                </a:lnTo>
                <a:lnTo>
                  <a:pt x="25510" y="59560"/>
                </a:lnTo>
                <a:lnTo>
                  <a:pt x="25510" y="59530"/>
                </a:lnTo>
                <a:lnTo>
                  <a:pt x="25520" y="59520"/>
                </a:lnTo>
                <a:lnTo>
                  <a:pt x="25540" y="59500"/>
                </a:lnTo>
                <a:lnTo>
                  <a:pt x="25550" y="59480"/>
                </a:lnTo>
                <a:lnTo>
                  <a:pt x="25580" y="59470"/>
                </a:lnTo>
                <a:lnTo>
                  <a:pt x="25600" y="59450"/>
                </a:lnTo>
                <a:lnTo>
                  <a:pt x="25640" y="59440"/>
                </a:lnTo>
                <a:lnTo>
                  <a:pt x="25680" y="59410"/>
                </a:lnTo>
                <a:lnTo>
                  <a:pt x="25710" y="59390"/>
                </a:lnTo>
                <a:lnTo>
                  <a:pt x="25730" y="59360"/>
                </a:lnTo>
                <a:lnTo>
                  <a:pt x="25730" y="59330"/>
                </a:lnTo>
                <a:lnTo>
                  <a:pt x="25710" y="59300"/>
                </a:lnTo>
                <a:lnTo>
                  <a:pt x="25690" y="59260"/>
                </a:lnTo>
                <a:lnTo>
                  <a:pt x="25660" y="59230"/>
                </a:lnTo>
                <a:lnTo>
                  <a:pt x="25660" y="59210"/>
                </a:lnTo>
                <a:lnTo>
                  <a:pt x="25670" y="59180"/>
                </a:lnTo>
                <a:lnTo>
                  <a:pt x="25680" y="59160"/>
                </a:lnTo>
                <a:lnTo>
                  <a:pt x="25700" y="59140"/>
                </a:lnTo>
                <a:lnTo>
                  <a:pt x="25700" y="59110"/>
                </a:lnTo>
                <a:lnTo>
                  <a:pt x="25720" y="59100"/>
                </a:lnTo>
                <a:lnTo>
                  <a:pt x="25750" y="59060"/>
                </a:lnTo>
                <a:lnTo>
                  <a:pt x="25770" y="59020"/>
                </a:lnTo>
                <a:lnTo>
                  <a:pt x="25780" y="59000"/>
                </a:lnTo>
                <a:lnTo>
                  <a:pt x="25770" y="58990"/>
                </a:lnTo>
                <a:lnTo>
                  <a:pt x="25770" y="58980"/>
                </a:lnTo>
                <a:lnTo>
                  <a:pt x="25770" y="58960"/>
                </a:lnTo>
                <a:lnTo>
                  <a:pt x="25790" y="58940"/>
                </a:lnTo>
                <a:lnTo>
                  <a:pt x="25790" y="58920"/>
                </a:lnTo>
                <a:lnTo>
                  <a:pt x="25790" y="58910"/>
                </a:lnTo>
                <a:lnTo>
                  <a:pt x="25800" y="58890"/>
                </a:lnTo>
                <a:lnTo>
                  <a:pt x="25800" y="58880"/>
                </a:lnTo>
                <a:lnTo>
                  <a:pt x="25790" y="58860"/>
                </a:lnTo>
                <a:lnTo>
                  <a:pt x="25780" y="58850"/>
                </a:lnTo>
                <a:lnTo>
                  <a:pt x="25770" y="58830"/>
                </a:lnTo>
                <a:lnTo>
                  <a:pt x="25760" y="58800"/>
                </a:lnTo>
                <a:lnTo>
                  <a:pt x="25760" y="58780"/>
                </a:lnTo>
                <a:lnTo>
                  <a:pt x="25770" y="58770"/>
                </a:lnTo>
                <a:lnTo>
                  <a:pt x="25780" y="58750"/>
                </a:lnTo>
                <a:lnTo>
                  <a:pt x="25790" y="58740"/>
                </a:lnTo>
                <a:lnTo>
                  <a:pt x="25790" y="58730"/>
                </a:lnTo>
                <a:lnTo>
                  <a:pt x="25790" y="58720"/>
                </a:lnTo>
                <a:lnTo>
                  <a:pt x="25760" y="58690"/>
                </a:lnTo>
                <a:lnTo>
                  <a:pt x="25750" y="58680"/>
                </a:lnTo>
                <a:lnTo>
                  <a:pt x="25730" y="58660"/>
                </a:lnTo>
                <a:lnTo>
                  <a:pt x="25710" y="58640"/>
                </a:lnTo>
                <a:lnTo>
                  <a:pt x="25700" y="58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