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Ngozi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Ngo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20" y="19030"/>
                </a:moveTo>
                <a:lnTo>
                  <a:pt x="50220" y="19040"/>
                </a:lnTo>
                <a:lnTo>
                  <a:pt x="50320" y="19170"/>
                </a:lnTo>
                <a:lnTo>
                  <a:pt x="50400" y="19180"/>
                </a:lnTo>
                <a:lnTo>
                  <a:pt x="50720" y="19060"/>
                </a:lnTo>
                <a:lnTo>
                  <a:pt x="50850" y="19060"/>
                </a:lnTo>
                <a:lnTo>
                  <a:pt x="50930" y="19060"/>
                </a:lnTo>
                <a:lnTo>
                  <a:pt x="50980" y="19060"/>
                </a:lnTo>
                <a:lnTo>
                  <a:pt x="51030" y="19100"/>
                </a:lnTo>
                <a:lnTo>
                  <a:pt x="51210" y="19170"/>
                </a:lnTo>
                <a:lnTo>
                  <a:pt x="51220" y="19180"/>
                </a:lnTo>
                <a:lnTo>
                  <a:pt x="51330" y="19200"/>
                </a:lnTo>
                <a:lnTo>
                  <a:pt x="51530" y="19260"/>
                </a:lnTo>
                <a:lnTo>
                  <a:pt x="51610" y="19300"/>
                </a:lnTo>
                <a:lnTo>
                  <a:pt x="51710" y="19360"/>
                </a:lnTo>
                <a:lnTo>
                  <a:pt x="51810" y="19440"/>
                </a:lnTo>
                <a:lnTo>
                  <a:pt x="51820" y="19450"/>
                </a:lnTo>
                <a:lnTo>
                  <a:pt x="51890" y="19490"/>
                </a:lnTo>
                <a:lnTo>
                  <a:pt x="51920" y="19510"/>
                </a:lnTo>
                <a:lnTo>
                  <a:pt x="51960" y="19540"/>
                </a:lnTo>
                <a:lnTo>
                  <a:pt x="51990" y="19670"/>
                </a:lnTo>
                <a:lnTo>
                  <a:pt x="52020" y="19720"/>
                </a:lnTo>
                <a:lnTo>
                  <a:pt x="52080" y="19760"/>
                </a:lnTo>
                <a:lnTo>
                  <a:pt x="52230" y="19770"/>
                </a:lnTo>
                <a:lnTo>
                  <a:pt x="52300" y="19780"/>
                </a:lnTo>
                <a:lnTo>
                  <a:pt x="52330" y="19780"/>
                </a:lnTo>
                <a:lnTo>
                  <a:pt x="52450" y="19810"/>
                </a:lnTo>
                <a:lnTo>
                  <a:pt x="52470" y="19820"/>
                </a:lnTo>
                <a:lnTo>
                  <a:pt x="52530" y="19850"/>
                </a:lnTo>
                <a:lnTo>
                  <a:pt x="52550" y="19860"/>
                </a:lnTo>
                <a:lnTo>
                  <a:pt x="52680" y="19890"/>
                </a:lnTo>
                <a:lnTo>
                  <a:pt x="52700" y="19890"/>
                </a:lnTo>
                <a:lnTo>
                  <a:pt x="52740" y="19900"/>
                </a:lnTo>
                <a:lnTo>
                  <a:pt x="52800" y="19940"/>
                </a:lnTo>
                <a:lnTo>
                  <a:pt x="52850" y="19970"/>
                </a:lnTo>
                <a:lnTo>
                  <a:pt x="52860" y="19970"/>
                </a:lnTo>
                <a:lnTo>
                  <a:pt x="52920" y="20010"/>
                </a:lnTo>
                <a:lnTo>
                  <a:pt x="53020" y="20100"/>
                </a:lnTo>
                <a:lnTo>
                  <a:pt x="53030" y="20140"/>
                </a:lnTo>
                <a:lnTo>
                  <a:pt x="53000" y="20250"/>
                </a:lnTo>
                <a:lnTo>
                  <a:pt x="53020" y="20320"/>
                </a:lnTo>
                <a:lnTo>
                  <a:pt x="53030" y="20430"/>
                </a:lnTo>
                <a:lnTo>
                  <a:pt x="53020" y="20480"/>
                </a:lnTo>
                <a:lnTo>
                  <a:pt x="53030" y="20540"/>
                </a:lnTo>
                <a:lnTo>
                  <a:pt x="53110" y="20510"/>
                </a:lnTo>
                <a:lnTo>
                  <a:pt x="53360" y="20410"/>
                </a:lnTo>
                <a:lnTo>
                  <a:pt x="53380" y="20410"/>
                </a:lnTo>
                <a:lnTo>
                  <a:pt x="53440" y="20400"/>
                </a:lnTo>
                <a:lnTo>
                  <a:pt x="53460" y="20440"/>
                </a:lnTo>
                <a:lnTo>
                  <a:pt x="53390" y="20490"/>
                </a:lnTo>
                <a:lnTo>
                  <a:pt x="53460" y="20620"/>
                </a:lnTo>
                <a:lnTo>
                  <a:pt x="53480" y="20650"/>
                </a:lnTo>
                <a:lnTo>
                  <a:pt x="53520" y="20690"/>
                </a:lnTo>
                <a:lnTo>
                  <a:pt x="53590" y="20770"/>
                </a:lnTo>
                <a:lnTo>
                  <a:pt x="53630" y="20820"/>
                </a:lnTo>
                <a:lnTo>
                  <a:pt x="53750" y="20920"/>
                </a:lnTo>
                <a:lnTo>
                  <a:pt x="53790" y="20980"/>
                </a:lnTo>
                <a:lnTo>
                  <a:pt x="53800" y="21000"/>
                </a:lnTo>
                <a:lnTo>
                  <a:pt x="53820" y="21030"/>
                </a:lnTo>
                <a:lnTo>
                  <a:pt x="53830" y="21050"/>
                </a:lnTo>
                <a:lnTo>
                  <a:pt x="53900" y="21140"/>
                </a:lnTo>
                <a:lnTo>
                  <a:pt x="53960" y="21200"/>
                </a:lnTo>
                <a:lnTo>
                  <a:pt x="53980" y="21230"/>
                </a:lnTo>
                <a:lnTo>
                  <a:pt x="53990" y="21270"/>
                </a:lnTo>
                <a:lnTo>
                  <a:pt x="53990" y="21300"/>
                </a:lnTo>
                <a:lnTo>
                  <a:pt x="53940" y="21430"/>
                </a:lnTo>
                <a:lnTo>
                  <a:pt x="53850" y="21570"/>
                </a:lnTo>
                <a:lnTo>
                  <a:pt x="53820" y="21580"/>
                </a:lnTo>
                <a:lnTo>
                  <a:pt x="53660" y="21630"/>
                </a:lnTo>
                <a:lnTo>
                  <a:pt x="53590" y="21650"/>
                </a:lnTo>
                <a:lnTo>
                  <a:pt x="53530" y="21690"/>
                </a:lnTo>
                <a:lnTo>
                  <a:pt x="53550" y="21730"/>
                </a:lnTo>
                <a:lnTo>
                  <a:pt x="53650" y="21790"/>
                </a:lnTo>
                <a:lnTo>
                  <a:pt x="53720" y="21870"/>
                </a:lnTo>
                <a:lnTo>
                  <a:pt x="53840" y="21960"/>
                </a:lnTo>
                <a:lnTo>
                  <a:pt x="54050" y="22030"/>
                </a:lnTo>
                <a:lnTo>
                  <a:pt x="54140" y="22120"/>
                </a:lnTo>
                <a:lnTo>
                  <a:pt x="54170" y="22150"/>
                </a:lnTo>
                <a:lnTo>
                  <a:pt x="54270" y="22240"/>
                </a:lnTo>
                <a:lnTo>
                  <a:pt x="54390" y="22300"/>
                </a:lnTo>
                <a:lnTo>
                  <a:pt x="54580" y="22410"/>
                </a:lnTo>
                <a:lnTo>
                  <a:pt x="54660" y="22460"/>
                </a:lnTo>
                <a:lnTo>
                  <a:pt x="54830" y="22630"/>
                </a:lnTo>
                <a:lnTo>
                  <a:pt x="54860" y="22640"/>
                </a:lnTo>
                <a:lnTo>
                  <a:pt x="54950" y="22650"/>
                </a:lnTo>
                <a:lnTo>
                  <a:pt x="54970" y="22660"/>
                </a:lnTo>
                <a:lnTo>
                  <a:pt x="55180" y="22730"/>
                </a:lnTo>
                <a:lnTo>
                  <a:pt x="55320" y="22880"/>
                </a:lnTo>
                <a:lnTo>
                  <a:pt x="55360" y="22970"/>
                </a:lnTo>
                <a:lnTo>
                  <a:pt x="55360" y="22980"/>
                </a:lnTo>
                <a:lnTo>
                  <a:pt x="55330" y="23080"/>
                </a:lnTo>
                <a:lnTo>
                  <a:pt x="55190" y="23260"/>
                </a:lnTo>
                <a:lnTo>
                  <a:pt x="55230" y="23300"/>
                </a:lnTo>
                <a:lnTo>
                  <a:pt x="55300" y="23430"/>
                </a:lnTo>
                <a:lnTo>
                  <a:pt x="55440" y="23450"/>
                </a:lnTo>
                <a:lnTo>
                  <a:pt x="55500" y="23500"/>
                </a:lnTo>
                <a:lnTo>
                  <a:pt x="55510" y="23570"/>
                </a:lnTo>
                <a:lnTo>
                  <a:pt x="55520" y="23630"/>
                </a:lnTo>
                <a:lnTo>
                  <a:pt x="55560" y="23680"/>
                </a:lnTo>
                <a:lnTo>
                  <a:pt x="55630" y="23840"/>
                </a:lnTo>
                <a:lnTo>
                  <a:pt x="55800" y="24020"/>
                </a:lnTo>
                <a:lnTo>
                  <a:pt x="55800" y="24070"/>
                </a:lnTo>
                <a:lnTo>
                  <a:pt x="55790" y="24170"/>
                </a:lnTo>
                <a:lnTo>
                  <a:pt x="55770" y="24230"/>
                </a:lnTo>
                <a:lnTo>
                  <a:pt x="55710" y="24380"/>
                </a:lnTo>
                <a:lnTo>
                  <a:pt x="55740" y="24410"/>
                </a:lnTo>
                <a:lnTo>
                  <a:pt x="55880" y="24460"/>
                </a:lnTo>
                <a:lnTo>
                  <a:pt x="56000" y="24460"/>
                </a:lnTo>
                <a:lnTo>
                  <a:pt x="56070" y="24450"/>
                </a:lnTo>
                <a:lnTo>
                  <a:pt x="56170" y="24450"/>
                </a:lnTo>
                <a:lnTo>
                  <a:pt x="56210" y="24450"/>
                </a:lnTo>
                <a:lnTo>
                  <a:pt x="56330" y="24430"/>
                </a:lnTo>
                <a:lnTo>
                  <a:pt x="56380" y="24410"/>
                </a:lnTo>
                <a:lnTo>
                  <a:pt x="56450" y="24530"/>
                </a:lnTo>
                <a:lnTo>
                  <a:pt x="56450" y="24550"/>
                </a:lnTo>
                <a:lnTo>
                  <a:pt x="56480" y="24630"/>
                </a:lnTo>
                <a:lnTo>
                  <a:pt x="56590" y="24710"/>
                </a:lnTo>
                <a:lnTo>
                  <a:pt x="56650" y="24740"/>
                </a:lnTo>
                <a:lnTo>
                  <a:pt x="56850" y="24810"/>
                </a:lnTo>
                <a:lnTo>
                  <a:pt x="56890" y="24840"/>
                </a:lnTo>
                <a:lnTo>
                  <a:pt x="56900" y="24840"/>
                </a:lnTo>
                <a:lnTo>
                  <a:pt x="56970" y="24890"/>
                </a:lnTo>
                <a:lnTo>
                  <a:pt x="57010" y="24930"/>
                </a:lnTo>
                <a:lnTo>
                  <a:pt x="57170" y="25020"/>
                </a:lnTo>
                <a:lnTo>
                  <a:pt x="57180" y="25020"/>
                </a:lnTo>
                <a:lnTo>
                  <a:pt x="57390" y="25170"/>
                </a:lnTo>
                <a:lnTo>
                  <a:pt x="57470" y="25230"/>
                </a:lnTo>
                <a:lnTo>
                  <a:pt x="57510" y="25300"/>
                </a:lnTo>
                <a:lnTo>
                  <a:pt x="57510" y="25310"/>
                </a:lnTo>
                <a:lnTo>
                  <a:pt x="57360" y="25500"/>
                </a:lnTo>
                <a:lnTo>
                  <a:pt x="57360" y="25590"/>
                </a:lnTo>
                <a:lnTo>
                  <a:pt x="57390" y="25620"/>
                </a:lnTo>
                <a:lnTo>
                  <a:pt x="57390" y="25630"/>
                </a:lnTo>
                <a:lnTo>
                  <a:pt x="57400" y="25630"/>
                </a:lnTo>
                <a:lnTo>
                  <a:pt x="57480" y="25700"/>
                </a:lnTo>
                <a:lnTo>
                  <a:pt x="57490" y="25760"/>
                </a:lnTo>
                <a:lnTo>
                  <a:pt x="57500" y="25880"/>
                </a:lnTo>
                <a:lnTo>
                  <a:pt x="57540" y="25900"/>
                </a:lnTo>
                <a:lnTo>
                  <a:pt x="57620" y="26000"/>
                </a:lnTo>
                <a:lnTo>
                  <a:pt x="57670" y="26000"/>
                </a:lnTo>
                <a:lnTo>
                  <a:pt x="57740" y="26000"/>
                </a:lnTo>
                <a:lnTo>
                  <a:pt x="57870" y="26090"/>
                </a:lnTo>
                <a:lnTo>
                  <a:pt x="57920" y="26190"/>
                </a:lnTo>
                <a:lnTo>
                  <a:pt x="57920" y="26200"/>
                </a:lnTo>
                <a:lnTo>
                  <a:pt x="57920" y="26260"/>
                </a:lnTo>
                <a:lnTo>
                  <a:pt x="57940" y="26390"/>
                </a:lnTo>
                <a:lnTo>
                  <a:pt x="57950" y="26430"/>
                </a:lnTo>
                <a:lnTo>
                  <a:pt x="58170" y="26490"/>
                </a:lnTo>
                <a:lnTo>
                  <a:pt x="58200" y="26540"/>
                </a:lnTo>
                <a:lnTo>
                  <a:pt x="58240" y="26600"/>
                </a:lnTo>
                <a:lnTo>
                  <a:pt x="58280" y="26700"/>
                </a:lnTo>
                <a:lnTo>
                  <a:pt x="58270" y="26720"/>
                </a:lnTo>
                <a:lnTo>
                  <a:pt x="58220" y="26770"/>
                </a:lnTo>
                <a:lnTo>
                  <a:pt x="58110" y="26810"/>
                </a:lnTo>
                <a:lnTo>
                  <a:pt x="58080" y="26830"/>
                </a:lnTo>
                <a:lnTo>
                  <a:pt x="58240" y="26980"/>
                </a:lnTo>
                <a:lnTo>
                  <a:pt x="58270" y="27060"/>
                </a:lnTo>
                <a:lnTo>
                  <a:pt x="58460" y="27180"/>
                </a:lnTo>
                <a:lnTo>
                  <a:pt x="58550" y="27260"/>
                </a:lnTo>
                <a:lnTo>
                  <a:pt x="58650" y="27340"/>
                </a:lnTo>
                <a:lnTo>
                  <a:pt x="58790" y="27450"/>
                </a:lnTo>
                <a:lnTo>
                  <a:pt x="58870" y="27540"/>
                </a:lnTo>
                <a:lnTo>
                  <a:pt x="58880" y="27410"/>
                </a:lnTo>
                <a:lnTo>
                  <a:pt x="58920" y="27350"/>
                </a:lnTo>
                <a:lnTo>
                  <a:pt x="58990" y="27300"/>
                </a:lnTo>
                <a:lnTo>
                  <a:pt x="59020" y="27270"/>
                </a:lnTo>
                <a:lnTo>
                  <a:pt x="59030" y="27270"/>
                </a:lnTo>
                <a:lnTo>
                  <a:pt x="59070" y="27240"/>
                </a:lnTo>
                <a:lnTo>
                  <a:pt x="59130" y="27190"/>
                </a:lnTo>
                <a:lnTo>
                  <a:pt x="59140" y="27180"/>
                </a:lnTo>
                <a:lnTo>
                  <a:pt x="59340" y="27080"/>
                </a:lnTo>
                <a:lnTo>
                  <a:pt x="59400" y="26970"/>
                </a:lnTo>
                <a:lnTo>
                  <a:pt x="59410" y="26940"/>
                </a:lnTo>
                <a:lnTo>
                  <a:pt x="59430" y="26910"/>
                </a:lnTo>
                <a:lnTo>
                  <a:pt x="59590" y="26780"/>
                </a:lnTo>
                <a:lnTo>
                  <a:pt x="59640" y="26840"/>
                </a:lnTo>
                <a:lnTo>
                  <a:pt x="59730" y="26910"/>
                </a:lnTo>
                <a:lnTo>
                  <a:pt x="59850" y="26900"/>
                </a:lnTo>
                <a:lnTo>
                  <a:pt x="60020" y="27020"/>
                </a:lnTo>
                <a:lnTo>
                  <a:pt x="60110" y="27100"/>
                </a:lnTo>
                <a:lnTo>
                  <a:pt x="60150" y="27110"/>
                </a:lnTo>
                <a:lnTo>
                  <a:pt x="60160" y="27120"/>
                </a:lnTo>
                <a:lnTo>
                  <a:pt x="60320" y="27180"/>
                </a:lnTo>
                <a:lnTo>
                  <a:pt x="60470" y="27210"/>
                </a:lnTo>
                <a:lnTo>
                  <a:pt x="60490" y="27210"/>
                </a:lnTo>
                <a:lnTo>
                  <a:pt x="60590" y="27210"/>
                </a:lnTo>
                <a:lnTo>
                  <a:pt x="60630" y="27220"/>
                </a:lnTo>
                <a:lnTo>
                  <a:pt x="60800" y="27260"/>
                </a:lnTo>
                <a:lnTo>
                  <a:pt x="61080" y="27410"/>
                </a:lnTo>
                <a:lnTo>
                  <a:pt x="61140" y="27480"/>
                </a:lnTo>
                <a:lnTo>
                  <a:pt x="61270" y="27620"/>
                </a:lnTo>
                <a:lnTo>
                  <a:pt x="61240" y="27680"/>
                </a:lnTo>
                <a:lnTo>
                  <a:pt x="61190" y="27700"/>
                </a:lnTo>
                <a:lnTo>
                  <a:pt x="61070" y="27710"/>
                </a:lnTo>
                <a:lnTo>
                  <a:pt x="61010" y="27720"/>
                </a:lnTo>
                <a:lnTo>
                  <a:pt x="60960" y="27820"/>
                </a:lnTo>
                <a:lnTo>
                  <a:pt x="60870" y="28020"/>
                </a:lnTo>
                <a:lnTo>
                  <a:pt x="60810" y="28050"/>
                </a:lnTo>
                <a:lnTo>
                  <a:pt x="60800" y="28050"/>
                </a:lnTo>
                <a:lnTo>
                  <a:pt x="60630" y="28120"/>
                </a:lnTo>
                <a:lnTo>
                  <a:pt x="60460" y="28230"/>
                </a:lnTo>
                <a:lnTo>
                  <a:pt x="60330" y="28290"/>
                </a:lnTo>
                <a:lnTo>
                  <a:pt x="60250" y="28400"/>
                </a:lnTo>
                <a:lnTo>
                  <a:pt x="60230" y="28440"/>
                </a:lnTo>
                <a:lnTo>
                  <a:pt x="60280" y="28470"/>
                </a:lnTo>
                <a:lnTo>
                  <a:pt x="60420" y="28530"/>
                </a:lnTo>
                <a:lnTo>
                  <a:pt x="60510" y="28630"/>
                </a:lnTo>
                <a:lnTo>
                  <a:pt x="60550" y="28730"/>
                </a:lnTo>
                <a:lnTo>
                  <a:pt x="60530" y="28780"/>
                </a:lnTo>
                <a:lnTo>
                  <a:pt x="60480" y="28840"/>
                </a:lnTo>
                <a:lnTo>
                  <a:pt x="60480" y="28910"/>
                </a:lnTo>
                <a:lnTo>
                  <a:pt x="60490" y="28990"/>
                </a:lnTo>
                <a:lnTo>
                  <a:pt x="60580" y="29080"/>
                </a:lnTo>
                <a:lnTo>
                  <a:pt x="60630" y="29140"/>
                </a:lnTo>
                <a:lnTo>
                  <a:pt x="60470" y="29350"/>
                </a:lnTo>
                <a:lnTo>
                  <a:pt x="60450" y="29450"/>
                </a:lnTo>
                <a:lnTo>
                  <a:pt x="60490" y="29570"/>
                </a:lnTo>
                <a:lnTo>
                  <a:pt x="60560" y="29680"/>
                </a:lnTo>
                <a:lnTo>
                  <a:pt x="60400" y="29820"/>
                </a:lnTo>
                <a:lnTo>
                  <a:pt x="60330" y="29930"/>
                </a:lnTo>
                <a:lnTo>
                  <a:pt x="60280" y="29990"/>
                </a:lnTo>
                <a:lnTo>
                  <a:pt x="60270" y="30000"/>
                </a:lnTo>
                <a:lnTo>
                  <a:pt x="60250" y="30020"/>
                </a:lnTo>
                <a:lnTo>
                  <a:pt x="60210" y="30070"/>
                </a:lnTo>
                <a:lnTo>
                  <a:pt x="60100" y="30180"/>
                </a:lnTo>
                <a:lnTo>
                  <a:pt x="59970" y="30380"/>
                </a:lnTo>
                <a:lnTo>
                  <a:pt x="59900" y="30490"/>
                </a:lnTo>
                <a:lnTo>
                  <a:pt x="59860" y="30550"/>
                </a:lnTo>
                <a:lnTo>
                  <a:pt x="59790" y="30650"/>
                </a:lnTo>
                <a:lnTo>
                  <a:pt x="59660" y="30760"/>
                </a:lnTo>
                <a:lnTo>
                  <a:pt x="59400" y="31000"/>
                </a:lnTo>
                <a:lnTo>
                  <a:pt x="59220" y="31100"/>
                </a:lnTo>
                <a:lnTo>
                  <a:pt x="59140" y="31160"/>
                </a:lnTo>
                <a:lnTo>
                  <a:pt x="58990" y="31280"/>
                </a:lnTo>
                <a:lnTo>
                  <a:pt x="58970" y="31290"/>
                </a:lnTo>
                <a:lnTo>
                  <a:pt x="58810" y="31350"/>
                </a:lnTo>
                <a:lnTo>
                  <a:pt x="58620" y="31360"/>
                </a:lnTo>
                <a:lnTo>
                  <a:pt x="58590" y="31370"/>
                </a:lnTo>
                <a:lnTo>
                  <a:pt x="58550" y="31380"/>
                </a:lnTo>
                <a:lnTo>
                  <a:pt x="58340" y="31490"/>
                </a:lnTo>
                <a:lnTo>
                  <a:pt x="58300" y="31500"/>
                </a:lnTo>
                <a:lnTo>
                  <a:pt x="58260" y="31520"/>
                </a:lnTo>
                <a:lnTo>
                  <a:pt x="58160" y="31590"/>
                </a:lnTo>
                <a:lnTo>
                  <a:pt x="58060" y="31670"/>
                </a:lnTo>
                <a:lnTo>
                  <a:pt x="57950" y="31760"/>
                </a:lnTo>
                <a:lnTo>
                  <a:pt x="57890" y="31790"/>
                </a:lnTo>
                <a:lnTo>
                  <a:pt x="57810" y="31850"/>
                </a:lnTo>
                <a:lnTo>
                  <a:pt x="57670" y="31950"/>
                </a:lnTo>
                <a:lnTo>
                  <a:pt x="57660" y="31950"/>
                </a:lnTo>
                <a:lnTo>
                  <a:pt x="57550" y="32020"/>
                </a:lnTo>
                <a:lnTo>
                  <a:pt x="57420" y="32100"/>
                </a:lnTo>
                <a:lnTo>
                  <a:pt x="57370" y="32130"/>
                </a:lnTo>
                <a:lnTo>
                  <a:pt x="57110" y="32350"/>
                </a:lnTo>
                <a:lnTo>
                  <a:pt x="56930" y="32550"/>
                </a:lnTo>
                <a:lnTo>
                  <a:pt x="56760" y="32630"/>
                </a:lnTo>
                <a:lnTo>
                  <a:pt x="56690" y="32660"/>
                </a:lnTo>
                <a:lnTo>
                  <a:pt x="56580" y="32710"/>
                </a:lnTo>
                <a:lnTo>
                  <a:pt x="56540" y="32720"/>
                </a:lnTo>
                <a:lnTo>
                  <a:pt x="56500" y="32740"/>
                </a:lnTo>
                <a:lnTo>
                  <a:pt x="56300" y="32730"/>
                </a:lnTo>
                <a:lnTo>
                  <a:pt x="56130" y="32720"/>
                </a:lnTo>
                <a:lnTo>
                  <a:pt x="56110" y="32740"/>
                </a:lnTo>
                <a:lnTo>
                  <a:pt x="56070" y="32770"/>
                </a:lnTo>
                <a:lnTo>
                  <a:pt x="56060" y="32780"/>
                </a:lnTo>
                <a:lnTo>
                  <a:pt x="55940" y="32790"/>
                </a:lnTo>
                <a:lnTo>
                  <a:pt x="55770" y="32770"/>
                </a:lnTo>
                <a:lnTo>
                  <a:pt x="55560" y="32730"/>
                </a:lnTo>
                <a:lnTo>
                  <a:pt x="55510" y="32710"/>
                </a:lnTo>
                <a:lnTo>
                  <a:pt x="55480" y="32700"/>
                </a:lnTo>
                <a:lnTo>
                  <a:pt x="55410" y="32670"/>
                </a:lnTo>
                <a:lnTo>
                  <a:pt x="55210" y="32680"/>
                </a:lnTo>
                <a:lnTo>
                  <a:pt x="55060" y="32760"/>
                </a:lnTo>
                <a:lnTo>
                  <a:pt x="55000" y="32870"/>
                </a:lnTo>
                <a:lnTo>
                  <a:pt x="54960" y="32920"/>
                </a:lnTo>
                <a:lnTo>
                  <a:pt x="54880" y="32970"/>
                </a:lnTo>
                <a:lnTo>
                  <a:pt x="54830" y="33000"/>
                </a:lnTo>
                <a:lnTo>
                  <a:pt x="54800" y="33040"/>
                </a:lnTo>
                <a:lnTo>
                  <a:pt x="54760" y="33050"/>
                </a:lnTo>
                <a:lnTo>
                  <a:pt x="54600" y="33080"/>
                </a:lnTo>
                <a:lnTo>
                  <a:pt x="54470" y="33100"/>
                </a:lnTo>
                <a:lnTo>
                  <a:pt x="54370" y="33060"/>
                </a:lnTo>
                <a:lnTo>
                  <a:pt x="54360" y="33060"/>
                </a:lnTo>
                <a:lnTo>
                  <a:pt x="54270" y="33060"/>
                </a:lnTo>
                <a:lnTo>
                  <a:pt x="54000" y="32900"/>
                </a:lnTo>
                <a:lnTo>
                  <a:pt x="53890" y="32910"/>
                </a:lnTo>
                <a:lnTo>
                  <a:pt x="53850" y="32920"/>
                </a:lnTo>
                <a:lnTo>
                  <a:pt x="53800" y="32940"/>
                </a:lnTo>
                <a:lnTo>
                  <a:pt x="53750" y="33040"/>
                </a:lnTo>
                <a:lnTo>
                  <a:pt x="53590" y="33170"/>
                </a:lnTo>
                <a:lnTo>
                  <a:pt x="53570" y="33200"/>
                </a:lnTo>
                <a:lnTo>
                  <a:pt x="53550" y="33240"/>
                </a:lnTo>
                <a:lnTo>
                  <a:pt x="53550" y="33250"/>
                </a:lnTo>
                <a:lnTo>
                  <a:pt x="53520" y="33310"/>
                </a:lnTo>
                <a:lnTo>
                  <a:pt x="53510" y="33350"/>
                </a:lnTo>
                <a:lnTo>
                  <a:pt x="53480" y="33410"/>
                </a:lnTo>
                <a:lnTo>
                  <a:pt x="53460" y="33430"/>
                </a:lnTo>
                <a:lnTo>
                  <a:pt x="53400" y="33450"/>
                </a:lnTo>
                <a:lnTo>
                  <a:pt x="53390" y="33450"/>
                </a:lnTo>
                <a:lnTo>
                  <a:pt x="53380" y="33460"/>
                </a:lnTo>
                <a:lnTo>
                  <a:pt x="53370" y="33480"/>
                </a:lnTo>
                <a:lnTo>
                  <a:pt x="53360" y="33510"/>
                </a:lnTo>
                <a:lnTo>
                  <a:pt x="53330" y="33530"/>
                </a:lnTo>
                <a:lnTo>
                  <a:pt x="53200" y="33640"/>
                </a:lnTo>
                <a:lnTo>
                  <a:pt x="53160" y="33660"/>
                </a:lnTo>
                <a:lnTo>
                  <a:pt x="53120" y="33680"/>
                </a:lnTo>
                <a:lnTo>
                  <a:pt x="53110" y="33700"/>
                </a:lnTo>
                <a:lnTo>
                  <a:pt x="53100" y="33710"/>
                </a:lnTo>
                <a:lnTo>
                  <a:pt x="53070" y="33720"/>
                </a:lnTo>
                <a:lnTo>
                  <a:pt x="53040" y="33710"/>
                </a:lnTo>
                <a:lnTo>
                  <a:pt x="53010" y="33710"/>
                </a:lnTo>
                <a:lnTo>
                  <a:pt x="52990" y="33720"/>
                </a:lnTo>
                <a:lnTo>
                  <a:pt x="52900" y="33760"/>
                </a:lnTo>
                <a:lnTo>
                  <a:pt x="52880" y="33770"/>
                </a:lnTo>
                <a:lnTo>
                  <a:pt x="52860" y="33770"/>
                </a:lnTo>
                <a:lnTo>
                  <a:pt x="52830" y="33790"/>
                </a:lnTo>
                <a:lnTo>
                  <a:pt x="52800" y="33800"/>
                </a:lnTo>
                <a:lnTo>
                  <a:pt x="52750" y="33830"/>
                </a:lnTo>
                <a:lnTo>
                  <a:pt x="52730" y="33840"/>
                </a:lnTo>
                <a:lnTo>
                  <a:pt x="52700" y="33860"/>
                </a:lnTo>
                <a:lnTo>
                  <a:pt x="52670" y="33870"/>
                </a:lnTo>
                <a:lnTo>
                  <a:pt x="52640" y="33890"/>
                </a:lnTo>
                <a:lnTo>
                  <a:pt x="52630" y="33910"/>
                </a:lnTo>
                <a:lnTo>
                  <a:pt x="52570" y="33970"/>
                </a:lnTo>
                <a:lnTo>
                  <a:pt x="52550" y="33980"/>
                </a:lnTo>
                <a:lnTo>
                  <a:pt x="52540" y="34000"/>
                </a:lnTo>
                <a:lnTo>
                  <a:pt x="52520" y="34020"/>
                </a:lnTo>
                <a:lnTo>
                  <a:pt x="52500" y="34070"/>
                </a:lnTo>
                <a:lnTo>
                  <a:pt x="52500" y="34080"/>
                </a:lnTo>
                <a:lnTo>
                  <a:pt x="52510" y="34100"/>
                </a:lnTo>
                <a:lnTo>
                  <a:pt x="52510" y="34110"/>
                </a:lnTo>
                <a:lnTo>
                  <a:pt x="52520" y="34140"/>
                </a:lnTo>
                <a:lnTo>
                  <a:pt x="52530" y="34190"/>
                </a:lnTo>
                <a:lnTo>
                  <a:pt x="52520" y="34220"/>
                </a:lnTo>
                <a:lnTo>
                  <a:pt x="52520" y="34250"/>
                </a:lnTo>
                <a:lnTo>
                  <a:pt x="52510" y="34280"/>
                </a:lnTo>
                <a:lnTo>
                  <a:pt x="52510" y="34310"/>
                </a:lnTo>
                <a:lnTo>
                  <a:pt x="52430" y="34430"/>
                </a:lnTo>
                <a:lnTo>
                  <a:pt x="52380" y="34490"/>
                </a:lnTo>
                <a:lnTo>
                  <a:pt x="52370" y="34500"/>
                </a:lnTo>
                <a:lnTo>
                  <a:pt x="52350" y="34540"/>
                </a:lnTo>
                <a:lnTo>
                  <a:pt x="52320" y="34590"/>
                </a:lnTo>
                <a:lnTo>
                  <a:pt x="52270" y="34630"/>
                </a:lnTo>
                <a:lnTo>
                  <a:pt x="52250" y="34660"/>
                </a:lnTo>
                <a:lnTo>
                  <a:pt x="52230" y="34670"/>
                </a:lnTo>
                <a:lnTo>
                  <a:pt x="52210" y="34700"/>
                </a:lnTo>
                <a:lnTo>
                  <a:pt x="52200" y="34710"/>
                </a:lnTo>
                <a:lnTo>
                  <a:pt x="52180" y="34750"/>
                </a:lnTo>
                <a:lnTo>
                  <a:pt x="52180" y="34820"/>
                </a:lnTo>
                <a:lnTo>
                  <a:pt x="52170" y="34850"/>
                </a:lnTo>
                <a:lnTo>
                  <a:pt x="52150" y="34900"/>
                </a:lnTo>
                <a:lnTo>
                  <a:pt x="52150" y="34930"/>
                </a:lnTo>
                <a:lnTo>
                  <a:pt x="52150" y="34960"/>
                </a:lnTo>
                <a:lnTo>
                  <a:pt x="52130" y="34990"/>
                </a:lnTo>
                <a:lnTo>
                  <a:pt x="52120" y="35040"/>
                </a:lnTo>
                <a:lnTo>
                  <a:pt x="52100" y="35070"/>
                </a:lnTo>
                <a:lnTo>
                  <a:pt x="52080" y="35080"/>
                </a:lnTo>
                <a:lnTo>
                  <a:pt x="52070" y="35090"/>
                </a:lnTo>
                <a:lnTo>
                  <a:pt x="52060" y="35100"/>
                </a:lnTo>
                <a:lnTo>
                  <a:pt x="52040" y="35130"/>
                </a:lnTo>
                <a:lnTo>
                  <a:pt x="52030" y="35160"/>
                </a:lnTo>
                <a:lnTo>
                  <a:pt x="52020" y="35190"/>
                </a:lnTo>
                <a:lnTo>
                  <a:pt x="52000" y="35240"/>
                </a:lnTo>
                <a:lnTo>
                  <a:pt x="52000" y="35260"/>
                </a:lnTo>
                <a:lnTo>
                  <a:pt x="51990" y="35290"/>
                </a:lnTo>
                <a:lnTo>
                  <a:pt x="51980" y="35310"/>
                </a:lnTo>
                <a:lnTo>
                  <a:pt x="51970" y="35340"/>
                </a:lnTo>
                <a:lnTo>
                  <a:pt x="51950" y="35360"/>
                </a:lnTo>
                <a:lnTo>
                  <a:pt x="51940" y="35370"/>
                </a:lnTo>
                <a:lnTo>
                  <a:pt x="51930" y="35390"/>
                </a:lnTo>
                <a:lnTo>
                  <a:pt x="51910" y="35410"/>
                </a:lnTo>
                <a:lnTo>
                  <a:pt x="51890" y="35440"/>
                </a:lnTo>
                <a:lnTo>
                  <a:pt x="51870" y="35460"/>
                </a:lnTo>
                <a:lnTo>
                  <a:pt x="51870" y="35490"/>
                </a:lnTo>
                <a:lnTo>
                  <a:pt x="51850" y="35520"/>
                </a:lnTo>
                <a:lnTo>
                  <a:pt x="51820" y="35540"/>
                </a:lnTo>
                <a:lnTo>
                  <a:pt x="51810" y="35560"/>
                </a:lnTo>
                <a:lnTo>
                  <a:pt x="51800" y="35570"/>
                </a:lnTo>
                <a:lnTo>
                  <a:pt x="51790" y="35630"/>
                </a:lnTo>
                <a:lnTo>
                  <a:pt x="51800" y="35650"/>
                </a:lnTo>
                <a:lnTo>
                  <a:pt x="51810" y="35680"/>
                </a:lnTo>
                <a:lnTo>
                  <a:pt x="51820" y="35690"/>
                </a:lnTo>
                <a:lnTo>
                  <a:pt x="51830" y="35710"/>
                </a:lnTo>
                <a:lnTo>
                  <a:pt x="51820" y="35740"/>
                </a:lnTo>
                <a:lnTo>
                  <a:pt x="51810" y="35760"/>
                </a:lnTo>
                <a:lnTo>
                  <a:pt x="51780" y="35800"/>
                </a:lnTo>
                <a:lnTo>
                  <a:pt x="51780" y="35820"/>
                </a:lnTo>
                <a:lnTo>
                  <a:pt x="51750" y="35840"/>
                </a:lnTo>
                <a:lnTo>
                  <a:pt x="51730" y="35840"/>
                </a:lnTo>
                <a:lnTo>
                  <a:pt x="51660" y="35870"/>
                </a:lnTo>
                <a:lnTo>
                  <a:pt x="51660" y="35900"/>
                </a:lnTo>
                <a:lnTo>
                  <a:pt x="51660" y="35920"/>
                </a:lnTo>
                <a:lnTo>
                  <a:pt x="51640" y="35940"/>
                </a:lnTo>
                <a:lnTo>
                  <a:pt x="51590" y="35960"/>
                </a:lnTo>
                <a:lnTo>
                  <a:pt x="51560" y="35970"/>
                </a:lnTo>
                <a:lnTo>
                  <a:pt x="51550" y="35980"/>
                </a:lnTo>
                <a:lnTo>
                  <a:pt x="51530" y="36000"/>
                </a:lnTo>
                <a:lnTo>
                  <a:pt x="51460" y="36020"/>
                </a:lnTo>
                <a:lnTo>
                  <a:pt x="51430" y="36030"/>
                </a:lnTo>
                <a:lnTo>
                  <a:pt x="51390" y="36030"/>
                </a:lnTo>
                <a:lnTo>
                  <a:pt x="51370" y="36030"/>
                </a:lnTo>
                <a:lnTo>
                  <a:pt x="51310" y="36030"/>
                </a:lnTo>
                <a:lnTo>
                  <a:pt x="51300" y="36030"/>
                </a:lnTo>
                <a:lnTo>
                  <a:pt x="51280" y="36040"/>
                </a:lnTo>
                <a:lnTo>
                  <a:pt x="51260" y="36020"/>
                </a:lnTo>
                <a:lnTo>
                  <a:pt x="51210" y="35990"/>
                </a:lnTo>
                <a:lnTo>
                  <a:pt x="51180" y="35990"/>
                </a:lnTo>
                <a:lnTo>
                  <a:pt x="51150" y="35970"/>
                </a:lnTo>
                <a:lnTo>
                  <a:pt x="50990" y="35940"/>
                </a:lnTo>
                <a:lnTo>
                  <a:pt x="50950" y="35940"/>
                </a:lnTo>
                <a:lnTo>
                  <a:pt x="50900" y="35950"/>
                </a:lnTo>
                <a:lnTo>
                  <a:pt x="50870" y="35970"/>
                </a:lnTo>
                <a:lnTo>
                  <a:pt x="50840" y="36020"/>
                </a:lnTo>
                <a:lnTo>
                  <a:pt x="50760" y="36060"/>
                </a:lnTo>
                <a:lnTo>
                  <a:pt x="50690" y="36090"/>
                </a:lnTo>
                <a:lnTo>
                  <a:pt x="50660" y="36100"/>
                </a:lnTo>
                <a:lnTo>
                  <a:pt x="50610" y="36070"/>
                </a:lnTo>
                <a:lnTo>
                  <a:pt x="50570" y="36120"/>
                </a:lnTo>
                <a:lnTo>
                  <a:pt x="50570" y="36140"/>
                </a:lnTo>
                <a:lnTo>
                  <a:pt x="50570" y="36160"/>
                </a:lnTo>
                <a:lnTo>
                  <a:pt x="50550" y="36190"/>
                </a:lnTo>
                <a:lnTo>
                  <a:pt x="50510" y="36210"/>
                </a:lnTo>
                <a:lnTo>
                  <a:pt x="50500" y="36210"/>
                </a:lnTo>
                <a:lnTo>
                  <a:pt x="50450" y="36300"/>
                </a:lnTo>
                <a:lnTo>
                  <a:pt x="50440" y="36320"/>
                </a:lnTo>
                <a:lnTo>
                  <a:pt x="50460" y="36370"/>
                </a:lnTo>
                <a:lnTo>
                  <a:pt x="50490" y="36400"/>
                </a:lnTo>
                <a:lnTo>
                  <a:pt x="50500" y="36420"/>
                </a:lnTo>
                <a:lnTo>
                  <a:pt x="50520" y="36440"/>
                </a:lnTo>
                <a:lnTo>
                  <a:pt x="50530" y="36490"/>
                </a:lnTo>
                <a:lnTo>
                  <a:pt x="50550" y="36510"/>
                </a:lnTo>
                <a:lnTo>
                  <a:pt x="50560" y="36540"/>
                </a:lnTo>
                <a:lnTo>
                  <a:pt x="50570" y="36580"/>
                </a:lnTo>
                <a:lnTo>
                  <a:pt x="50580" y="36610"/>
                </a:lnTo>
                <a:lnTo>
                  <a:pt x="50590" y="36670"/>
                </a:lnTo>
                <a:lnTo>
                  <a:pt x="50600" y="36740"/>
                </a:lnTo>
                <a:lnTo>
                  <a:pt x="50580" y="36780"/>
                </a:lnTo>
                <a:lnTo>
                  <a:pt x="50600" y="36820"/>
                </a:lnTo>
                <a:lnTo>
                  <a:pt x="50620" y="36830"/>
                </a:lnTo>
                <a:lnTo>
                  <a:pt x="50610" y="36860"/>
                </a:lnTo>
                <a:lnTo>
                  <a:pt x="50600" y="36890"/>
                </a:lnTo>
                <a:lnTo>
                  <a:pt x="50580" y="36910"/>
                </a:lnTo>
                <a:lnTo>
                  <a:pt x="50580" y="36920"/>
                </a:lnTo>
                <a:lnTo>
                  <a:pt x="50570" y="36950"/>
                </a:lnTo>
                <a:lnTo>
                  <a:pt x="50560" y="36960"/>
                </a:lnTo>
                <a:lnTo>
                  <a:pt x="50510" y="36990"/>
                </a:lnTo>
                <a:lnTo>
                  <a:pt x="50430" y="37020"/>
                </a:lnTo>
                <a:lnTo>
                  <a:pt x="50400" y="37020"/>
                </a:lnTo>
                <a:lnTo>
                  <a:pt x="50390" y="37010"/>
                </a:lnTo>
                <a:lnTo>
                  <a:pt x="50360" y="37000"/>
                </a:lnTo>
                <a:lnTo>
                  <a:pt x="50320" y="37010"/>
                </a:lnTo>
                <a:lnTo>
                  <a:pt x="50300" y="37020"/>
                </a:lnTo>
                <a:lnTo>
                  <a:pt x="50270" y="37070"/>
                </a:lnTo>
                <a:lnTo>
                  <a:pt x="50190" y="37100"/>
                </a:lnTo>
                <a:lnTo>
                  <a:pt x="50150" y="37100"/>
                </a:lnTo>
                <a:lnTo>
                  <a:pt x="50130" y="37130"/>
                </a:lnTo>
                <a:lnTo>
                  <a:pt x="50110" y="37160"/>
                </a:lnTo>
                <a:lnTo>
                  <a:pt x="50080" y="37230"/>
                </a:lnTo>
                <a:lnTo>
                  <a:pt x="50040" y="37230"/>
                </a:lnTo>
                <a:lnTo>
                  <a:pt x="50010" y="37220"/>
                </a:lnTo>
                <a:lnTo>
                  <a:pt x="50000" y="37220"/>
                </a:lnTo>
                <a:lnTo>
                  <a:pt x="49970" y="37220"/>
                </a:lnTo>
                <a:lnTo>
                  <a:pt x="49950" y="37220"/>
                </a:lnTo>
                <a:lnTo>
                  <a:pt x="49920" y="37210"/>
                </a:lnTo>
                <a:lnTo>
                  <a:pt x="49850" y="37200"/>
                </a:lnTo>
                <a:lnTo>
                  <a:pt x="49820" y="37160"/>
                </a:lnTo>
                <a:lnTo>
                  <a:pt x="49830" y="37120"/>
                </a:lnTo>
                <a:lnTo>
                  <a:pt x="49790" y="37110"/>
                </a:lnTo>
                <a:lnTo>
                  <a:pt x="49780" y="37110"/>
                </a:lnTo>
                <a:lnTo>
                  <a:pt x="49730" y="37110"/>
                </a:lnTo>
                <a:lnTo>
                  <a:pt x="49720" y="37110"/>
                </a:lnTo>
                <a:lnTo>
                  <a:pt x="49690" y="37130"/>
                </a:lnTo>
                <a:lnTo>
                  <a:pt x="49650" y="37140"/>
                </a:lnTo>
                <a:lnTo>
                  <a:pt x="49620" y="37130"/>
                </a:lnTo>
                <a:lnTo>
                  <a:pt x="49600" y="37130"/>
                </a:lnTo>
                <a:lnTo>
                  <a:pt x="49580" y="37140"/>
                </a:lnTo>
                <a:lnTo>
                  <a:pt x="49460" y="37220"/>
                </a:lnTo>
                <a:lnTo>
                  <a:pt x="49440" y="37200"/>
                </a:lnTo>
                <a:lnTo>
                  <a:pt x="49440" y="37180"/>
                </a:lnTo>
                <a:lnTo>
                  <a:pt x="49390" y="37130"/>
                </a:lnTo>
                <a:lnTo>
                  <a:pt x="49370" y="37110"/>
                </a:lnTo>
                <a:lnTo>
                  <a:pt x="49360" y="37100"/>
                </a:lnTo>
                <a:lnTo>
                  <a:pt x="49330" y="37060"/>
                </a:lnTo>
                <a:lnTo>
                  <a:pt x="49320" y="37020"/>
                </a:lnTo>
                <a:lnTo>
                  <a:pt x="49310" y="37000"/>
                </a:lnTo>
                <a:lnTo>
                  <a:pt x="49310" y="36990"/>
                </a:lnTo>
                <a:lnTo>
                  <a:pt x="49290" y="36950"/>
                </a:lnTo>
                <a:lnTo>
                  <a:pt x="49290" y="36920"/>
                </a:lnTo>
                <a:lnTo>
                  <a:pt x="49290" y="36860"/>
                </a:lnTo>
                <a:lnTo>
                  <a:pt x="49260" y="36820"/>
                </a:lnTo>
                <a:lnTo>
                  <a:pt x="49250" y="36790"/>
                </a:lnTo>
                <a:lnTo>
                  <a:pt x="49250" y="36770"/>
                </a:lnTo>
                <a:lnTo>
                  <a:pt x="49250" y="36760"/>
                </a:lnTo>
                <a:lnTo>
                  <a:pt x="49240" y="36730"/>
                </a:lnTo>
                <a:lnTo>
                  <a:pt x="49220" y="36730"/>
                </a:lnTo>
                <a:lnTo>
                  <a:pt x="49190" y="36700"/>
                </a:lnTo>
                <a:lnTo>
                  <a:pt x="49180" y="36680"/>
                </a:lnTo>
                <a:lnTo>
                  <a:pt x="49170" y="36660"/>
                </a:lnTo>
                <a:lnTo>
                  <a:pt x="49170" y="36630"/>
                </a:lnTo>
                <a:lnTo>
                  <a:pt x="49140" y="36630"/>
                </a:lnTo>
                <a:lnTo>
                  <a:pt x="49140" y="36610"/>
                </a:lnTo>
                <a:lnTo>
                  <a:pt x="49100" y="36570"/>
                </a:lnTo>
                <a:lnTo>
                  <a:pt x="49080" y="36560"/>
                </a:lnTo>
                <a:lnTo>
                  <a:pt x="49070" y="36560"/>
                </a:lnTo>
                <a:lnTo>
                  <a:pt x="49060" y="36540"/>
                </a:lnTo>
                <a:lnTo>
                  <a:pt x="49060" y="36510"/>
                </a:lnTo>
                <a:lnTo>
                  <a:pt x="49060" y="36490"/>
                </a:lnTo>
                <a:lnTo>
                  <a:pt x="49010" y="36440"/>
                </a:lnTo>
                <a:lnTo>
                  <a:pt x="49000" y="36420"/>
                </a:lnTo>
                <a:lnTo>
                  <a:pt x="48980" y="36390"/>
                </a:lnTo>
                <a:lnTo>
                  <a:pt x="48970" y="36380"/>
                </a:lnTo>
                <a:lnTo>
                  <a:pt x="48960" y="36370"/>
                </a:lnTo>
                <a:lnTo>
                  <a:pt x="48950" y="36350"/>
                </a:lnTo>
                <a:lnTo>
                  <a:pt x="48930" y="36340"/>
                </a:lnTo>
                <a:lnTo>
                  <a:pt x="48920" y="36330"/>
                </a:lnTo>
                <a:lnTo>
                  <a:pt x="48910" y="36330"/>
                </a:lnTo>
                <a:lnTo>
                  <a:pt x="48880" y="36330"/>
                </a:lnTo>
                <a:lnTo>
                  <a:pt x="48850" y="36340"/>
                </a:lnTo>
                <a:lnTo>
                  <a:pt x="48830" y="36340"/>
                </a:lnTo>
                <a:lnTo>
                  <a:pt x="48810" y="36320"/>
                </a:lnTo>
                <a:lnTo>
                  <a:pt x="48710" y="36330"/>
                </a:lnTo>
                <a:lnTo>
                  <a:pt x="48680" y="36330"/>
                </a:lnTo>
                <a:lnTo>
                  <a:pt x="48660" y="36330"/>
                </a:lnTo>
                <a:lnTo>
                  <a:pt x="48550" y="36310"/>
                </a:lnTo>
                <a:lnTo>
                  <a:pt x="48530" y="36310"/>
                </a:lnTo>
                <a:lnTo>
                  <a:pt x="48500" y="36280"/>
                </a:lnTo>
                <a:lnTo>
                  <a:pt x="48480" y="36270"/>
                </a:lnTo>
                <a:lnTo>
                  <a:pt x="48470" y="36260"/>
                </a:lnTo>
                <a:lnTo>
                  <a:pt x="48450" y="36220"/>
                </a:lnTo>
                <a:lnTo>
                  <a:pt x="48440" y="36200"/>
                </a:lnTo>
                <a:lnTo>
                  <a:pt x="48440" y="36180"/>
                </a:lnTo>
                <a:lnTo>
                  <a:pt x="48410" y="36160"/>
                </a:lnTo>
                <a:lnTo>
                  <a:pt x="48380" y="36150"/>
                </a:lnTo>
                <a:lnTo>
                  <a:pt x="48360" y="36130"/>
                </a:lnTo>
                <a:lnTo>
                  <a:pt x="48310" y="36090"/>
                </a:lnTo>
                <a:lnTo>
                  <a:pt x="48280" y="36090"/>
                </a:lnTo>
                <a:lnTo>
                  <a:pt x="48260" y="36060"/>
                </a:lnTo>
                <a:lnTo>
                  <a:pt x="48200" y="36050"/>
                </a:lnTo>
                <a:lnTo>
                  <a:pt x="48170" y="36060"/>
                </a:lnTo>
                <a:lnTo>
                  <a:pt x="48140" y="36060"/>
                </a:lnTo>
                <a:lnTo>
                  <a:pt x="48120" y="36040"/>
                </a:lnTo>
                <a:lnTo>
                  <a:pt x="48110" y="36020"/>
                </a:lnTo>
                <a:lnTo>
                  <a:pt x="48100" y="36010"/>
                </a:lnTo>
                <a:lnTo>
                  <a:pt x="48010" y="36030"/>
                </a:lnTo>
                <a:lnTo>
                  <a:pt x="47990" y="36030"/>
                </a:lnTo>
                <a:lnTo>
                  <a:pt x="47940" y="36030"/>
                </a:lnTo>
                <a:lnTo>
                  <a:pt x="47880" y="36040"/>
                </a:lnTo>
                <a:lnTo>
                  <a:pt x="47810" y="36050"/>
                </a:lnTo>
                <a:lnTo>
                  <a:pt x="47780" y="36050"/>
                </a:lnTo>
                <a:lnTo>
                  <a:pt x="47770" y="36040"/>
                </a:lnTo>
                <a:lnTo>
                  <a:pt x="47710" y="36050"/>
                </a:lnTo>
                <a:lnTo>
                  <a:pt x="47700" y="36050"/>
                </a:lnTo>
                <a:lnTo>
                  <a:pt x="47690" y="36060"/>
                </a:lnTo>
                <a:lnTo>
                  <a:pt x="47620" y="36110"/>
                </a:lnTo>
                <a:lnTo>
                  <a:pt x="47600" y="36110"/>
                </a:lnTo>
                <a:lnTo>
                  <a:pt x="47520" y="36120"/>
                </a:lnTo>
                <a:lnTo>
                  <a:pt x="47450" y="36070"/>
                </a:lnTo>
                <a:lnTo>
                  <a:pt x="47430" y="36100"/>
                </a:lnTo>
                <a:lnTo>
                  <a:pt x="47400" y="36120"/>
                </a:lnTo>
                <a:lnTo>
                  <a:pt x="47360" y="36120"/>
                </a:lnTo>
                <a:lnTo>
                  <a:pt x="47320" y="35940"/>
                </a:lnTo>
                <a:lnTo>
                  <a:pt x="47330" y="35910"/>
                </a:lnTo>
                <a:lnTo>
                  <a:pt x="47340" y="35870"/>
                </a:lnTo>
                <a:lnTo>
                  <a:pt x="47330" y="35850"/>
                </a:lnTo>
                <a:lnTo>
                  <a:pt x="47360" y="35790"/>
                </a:lnTo>
                <a:lnTo>
                  <a:pt x="47390" y="35780"/>
                </a:lnTo>
                <a:lnTo>
                  <a:pt x="47410" y="35780"/>
                </a:lnTo>
                <a:lnTo>
                  <a:pt x="47450" y="35730"/>
                </a:lnTo>
                <a:lnTo>
                  <a:pt x="47460" y="35710"/>
                </a:lnTo>
                <a:lnTo>
                  <a:pt x="47470" y="35630"/>
                </a:lnTo>
                <a:lnTo>
                  <a:pt x="47470" y="35540"/>
                </a:lnTo>
                <a:lnTo>
                  <a:pt x="47460" y="35430"/>
                </a:lnTo>
                <a:lnTo>
                  <a:pt x="47470" y="35410"/>
                </a:lnTo>
                <a:lnTo>
                  <a:pt x="47470" y="35400"/>
                </a:lnTo>
                <a:lnTo>
                  <a:pt x="47470" y="35360"/>
                </a:lnTo>
                <a:lnTo>
                  <a:pt x="47460" y="35330"/>
                </a:lnTo>
                <a:lnTo>
                  <a:pt x="47440" y="35300"/>
                </a:lnTo>
                <a:lnTo>
                  <a:pt x="47450" y="35260"/>
                </a:lnTo>
                <a:lnTo>
                  <a:pt x="47450" y="35180"/>
                </a:lnTo>
                <a:lnTo>
                  <a:pt x="47470" y="35140"/>
                </a:lnTo>
                <a:lnTo>
                  <a:pt x="47530" y="35040"/>
                </a:lnTo>
                <a:lnTo>
                  <a:pt x="47570" y="34910"/>
                </a:lnTo>
                <a:lnTo>
                  <a:pt x="47600" y="34860"/>
                </a:lnTo>
                <a:lnTo>
                  <a:pt x="47560" y="34780"/>
                </a:lnTo>
                <a:lnTo>
                  <a:pt x="47560" y="34710"/>
                </a:lnTo>
                <a:lnTo>
                  <a:pt x="47590" y="34600"/>
                </a:lnTo>
                <a:lnTo>
                  <a:pt x="47620" y="34540"/>
                </a:lnTo>
                <a:lnTo>
                  <a:pt x="47620" y="34530"/>
                </a:lnTo>
                <a:lnTo>
                  <a:pt x="47620" y="34500"/>
                </a:lnTo>
                <a:lnTo>
                  <a:pt x="47610" y="34430"/>
                </a:lnTo>
                <a:lnTo>
                  <a:pt x="47620" y="34380"/>
                </a:lnTo>
                <a:lnTo>
                  <a:pt x="47670" y="34350"/>
                </a:lnTo>
                <a:lnTo>
                  <a:pt x="47690" y="34340"/>
                </a:lnTo>
                <a:lnTo>
                  <a:pt x="47730" y="34310"/>
                </a:lnTo>
                <a:lnTo>
                  <a:pt x="47760" y="34300"/>
                </a:lnTo>
                <a:lnTo>
                  <a:pt x="47790" y="34280"/>
                </a:lnTo>
                <a:lnTo>
                  <a:pt x="47790" y="34260"/>
                </a:lnTo>
                <a:lnTo>
                  <a:pt x="47790" y="34250"/>
                </a:lnTo>
                <a:lnTo>
                  <a:pt x="47780" y="34220"/>
                </a:lnTo>
                <a:lnTo>
                  <a:pt x="47780" y="34200"/>
                </a:lnTo>
                <a:lnTo>
                  <a:pt x="47810" y="34160"/>
                </a:lnTo>
                <a:lnTo>
                  <a:pt x="47820" y="34140"/>
                </a:lnTo>
                <a:lnTo>
                  <a:pt x="47840" y="34110"/>
                </a:lnTo>
                <a:lnTo>
                  <a:pt x="47850" y="34100"/>
                </a:lnTo>
                <a:lnTo>
                  <a:pt x="47860" y="34080"/>
                </a:lnTo>
                <a:lnTo>
                  <a:pt x="47870" y="34030"/>
                </a:lnTo>
                <a:lnTo>
                  <a:pt x="47880" y="34000"/>
                </a:lnTo>
                <a:lnTo>
                  <a:pt x="47890" y="33960"/>
                </a:lnTo>
                <a:lnTo>
                  <a:pt x="47900" y="33950"/>
                </a:lnTo>
                <a:lnTo>
                  <a:pt x="47930" y="33900"/>
                </a:lnTo>
                <a:lnTo>
                  <a:pt x="47940" y="33880"/>
                </a:lnTo>
                <a:lnTo>
                  <a:pt x="47980" y="33850"/>
                </a:lnTo>
                <a:lnTo>
                  <a:pt x="48070" y="33770"/>
                </a:lnTo>
                <a:lnTo>
                  <a:pt x="47960" y="33800"/>
                </a:lnTo>
                <a:lnTo>
                  <a:pt x="47880" y="33790"/>
                </a:lnTo>
                <a:lnTo>
                  <a:pt x="47750" y="33780"/>
                </a:lnTo>
                <a:lnTo>
                  <a:pt x="47650" y="33780"/>
                </a:lnTo>
                <a:lnTo>
                  <a:pt x="47500" y="33850"/>
                </a:lnTo>
                <a:lnTo>
                  <a:pt x="47440" y="33890"/>
                </a:lnTo>
                <a:lnTo>
                  <a:pt x="47370" y="33930"/>
                </a:lnTo>
                <a:lnTo>
                  <a:pt x="47320" y="33960"/>
                </a:lnTo>
                <a:lnTo>
                  <a:pt x="47230" y="33990"/>
                </a:lnTo>
                <a:lnTo>
                  <a:pt x="47220" y="33990"/>
                </a:lnTo>
                <a:lnTo>
                  <a:pt x="47200" y="33990"/>
                </a:lnTo>
                <a:lnTo>
                  <a:pt x="47180" y="33990"/>
                </a:lnTo>
                <a:lnTo>
                  <a:pt x="47030" y="34000"/>
                </a:lnTo>
                <a:lnTo>
                  <a:pt x="46900" y="34030"/>
                </a:lnTo>
                <a:lnTo>
                  <a:pt x="46690" y="34110"/>
                </a:lnTo>
                <a:lnTo>
                  <a:pt x="46680" y="34100"/>
                </a:lnTo>
                <a:lnTo>
                  <a:pt x="46600" y="33980"/>
                </a:lnTo>
                <a:lnTo>
                  <a:pt x="46570" y="33950"/>
                </a:lnTo>
                <a:lnTo>
                  <a:pt x="46520" y="33900"/>
                </a:lnTo>
                <a:lnTo>
                  <a:pt x="46480" y="33860"/>
                </a:lnTo>
                <a:lnTo>
                  <a:pt x="46390" y="33800"/>
                </a:lnTo>
                <a:lnTo>
                  <a:pt x="46290" y="33810"/>
                </a:lnTo>
                <a:lnTo>
                  <a:pt x="46200" y="33810"/>
                </a:lnTo>
                <a:lnTo>
                  <a:pt x="45990" y="33960"/>
                </a:lnTo>
                <a:lnTo>
                  <a:pt x="45950" y="33990"/>
                </a:lnTo>
                <a:lnTo>
                  <a:pt x="45770" y="34060"/>
                </a:lnTo>
                <a:lnTo>
                  <a:pt x="45480" y="34170"/>
                </a:lnTo>
                <a:lnTo>
                  <a:pt x="45290" y="34200"/>
                </a:lnTo>
                <a:lnTo>
                  <a:pt x="45050" y="34230"/>
                </a:lnTo>
                <a:lnTo>
                  <a:pt x="44830" y="34260"/>
                </a:lnTo>
                <a:lnTo>
                  <a:pt x="44790" y="34240"/>
                </a:lnTo>
                <a:lnTo>
                  <a:pt x="44740" y="34210"/>
                </a:lnTo>
                <a:lnTo>
                  <a:pt x="44710" y="34180"/>
                </a:lnTo>
                <a:lnTo>
                  <a:pt x="44660" y="34180"/>
                </a:lnTo>
                <a:lnTo>
                  <a:pt x="44620" y="34160"/>
                </a:lnTo>
                <a:lnTo>
                  <a:pt x="44650" y="34100"/>
                </a:lnTo>
                <a:lnTo>
                  <a:pt x="44660" y="34070"/>
                </a:lnTo>
                <a:lnTo>
                  <a:pt x="44690" y="34030"/>
                </a:lnTo>
                <a:lnTo>
                  <a:pt x="44710" y="33960"/>
                </a:lnTo>
                <a:lnTo>
                  <a:pt x="44730" y="33890"/>
                </a:lnTo>
                <a:lnTo>
                  <a:pt x="44740" y="33810"/>
                </a:lnTo>
                <a:lnTo>
                  <a:pt x="44730" y="33770"/>
                </a:lnTo>
                <a:lnTo>
                  <a:pt x="44720" y="33660"/>
                </a:lnTo>
                <a:lnTo>
                  <a:pt x="44680" y="33510"/>
                </a:lnTo>
                <a:lnTo>
                  <a:pt x="44670" y="33510"/>
                </a:lnTo>
                <a:lnTo>
                  <a:pt x="44670" y="33500"/>
                </a:lnTo>
                <a:lnTo>
                  <a:pt x="44560" y="33380"/>
                </a:lnTo>
                <a:lnTo>
                  <a:pt x="44410" y="33250"/>
                </a:lnTo>
                <a:lnTo>
                  <a:pt x="44390" y="33230"/>
                </a:lnTo>
                <a:lnTo>
                  <a:pt x="44310" y="33160"/>
                </a:lnTo>
                <a:lnTo>
                  <a:pt x="44280" y="33130"/>
                </a:lnTo>
                <a:lnTo>
                  <a:pt x="44250" y="33100"/>
                </a:lnTo>
                <a:lnTo>
                  <a:pt x="44050" y="32960"/>
                </a:lnTo>
                <a:lnTo>
                  <a:pt x="43990" y="32920"/>
                </a:lnTo>
                <a:lnTo>
                  <a:pt x="43980" y="32910"/>
                </a:lnTo>
                <a:lnTo>
                  <a:pt x="43930" y="32900"/>
                </a:lnTo>
                <a:lnTo>
                  <a:pt x="43880" y="32870"/>
                </a:lnTo>
                <a:lnTo>
                  <a:pt x="43820" y="32830"/>
                </a:lnTo>
                <a:lnTo>
                  <a:pt x="43700" y="32770"/>
                </a:lnTo>
                <a:lnTo>
                  <a:pt x="43630" y="32730"/>
                </a:lnTo>
                <a:lnTo>
                  <a:pt x="43610" y="32720"/>
                </a:lnTo>
                <a:lnTo>
                  <a:pt x="43540" y="32680"/>
                </a:lnTo>
                <a:lnTo>
                  <a:pt x="43500" y="32650"/>
                </a:lnTo>
                <a:lnTo>
                  <a:pt x="43400" y="32510"/>
                </a:lnTo>
                <a:lnTo>
                  <a:pt x="43380" y="32470"/>
                </a:lnTo>
                <a:lnTo>
                  <a:pt x="43360" y="32430"/>
                </a:lnTo>
                <a:lnTo>
                  <a:pt x="43350" y="32400"/>
                </a:lnTo>
                <a:lnTo>
                  <a:pt x="43270" y="32230"/>
                </a:lnTo>
                <a:lnTo>
                  <a:pt x="43240" y="32180"/>
                </a:lnTo>
                <a:lnTo>
                  <a:pt x="43120" y="31940"/>
                </a:lnTo>
                <a:lnTo>
                  <a:pt x="43010" y="31880"/>
                </a:lnTo>
                <a:lnTo>
                  <a:pt x="42910" y="31830"/>
                </a:lnTo>
                <a:lnTo>
                  <a:pt x="42930" y="31620"/>
                </a:lnTo>
                <a:lnTo>
                  <a:pt x="42990" y="31150"/>
                </a:lnTo>
                <a:lnTo>
                  <a:pt x="42960" y="30880"/>
                </a:lnTo>
                <a:lnTo>
                  <a:pt x="42960" y="30850"/>
                </a:lnTo>
                <a:lnTo>
                  <a:pt x="42960" y="30730"/>
                </a:lnTo>
                <a:lnTo>
                  <a:pt x="42990" y="30550"/>
                </a:lnTo>
                <a:lnTo>
                  <a:pt x="42990" y="30440"/>
                </a:lnTo>
                <a:lnTo>
                  <a:pt x="42860" y="30340"/>
                </a:lnTo>
                <a:lnTo>
                  <a:pt x="42710" y="30340"/>
                </a:lnTo>
                <a:lnTo>
                  <a:pt x="42630" y="30270"/>
                </a:lnTo>
                <a:lnTo>
                  <a:pt x="42590" y="30200"/>
                </a:lnTo>
                <a:lnTo>
                  <a:pt x="42580" y="30200"/>
                </a:lnTo>
                <a:lnTo>
                  <a:pt x="42560" y="30140"/>
                </a:lnTo>
                <a:lnTo>
                  <a:pt x="42600" y="29990"/>
                </a:lnTo>
                <a:lnTo>
                  <a:pt x="42640" y="29890"/>
                </a:lnTo>
                <a:lnTo>
                  <a:pt x="42610" y="29900"/>
                </a:lnTo>
                <a:lnTo>
                  <a:pt x="42500" y="29990"/>
                </a:lnTo>
                <a:lnTo>
                  <a:pt x="42370" y="30200"/>
                </a:lnTo>
                <a:lnTo>
                  <a:pt x="42250" y="30320"/>
                </a:lnTo>
                <a:lnTo>
                  <a:pt x="42200" y="30400"/>
                </a:lnTo>
                <a:lnTo>
                  <a:pt x="42170" y="30410"/>
                </a:lnTo>
                <a:lnTo>
                  <a:pt x="42150" y="30440"/>
                </a:lnTo>
                <a:lnTo>
                  <a:pt x="41970" y="30460"/>
                </a:lnTo>
                <a:lnTo>
                  <a:pt x="41960" y="30480"/>
                </a:lnTo>
                <a:lnTo>
                  <a:pt x="41930" y="30560"/>
                </a:lnTo>
                <a:lnTo>
                  <a:pt x="41890" y="30630"/>
                </a:lnTo>
                <a:lnTo>
                  <a:pt x="41850" y="30730"/>
                </a:lnTo>
                <a:lnTo>
                  <a:pt x="41560" y="30870"/>
                </a:lnTo>
                <a:lnTo>
                  <a:pt x="41530" y="30880"/>
                </a:lnTo>
                <a:lnTo>
                  <a:pt x="41440" y="30890"/>
                </a:lnTo>
                <a:lnTo>
                  <a:pt x="41350" y="30910"/>
                </a:lnTo>
                <a:lnTo>
                  <a:pt x="41330" y="30880"/>
                </a:lnTo>
                <a:lnTo>
                  <a:pt x="41310" y="30870"/>
                </a:lnTo>
                <a:lnTo>
                  <a:pt x="41110" y="30730"/>
                </a:lnTo>
                <a:lnTo>
                  <a:pt x="40860" y="30560"/>
                </a:lnTo>
                <a:lnTo>
                  <a:pt x="40850" y="30550"/>
                </a:lnTo>
                <a:lnTo>
                  <a:pt x="40760" y="30470"/>
                </a:lnTo>
                <a:lnTo>
                  <a:pt x="40690" y="30400"/>
                </a:lnTo>
                <a:lnTo>
                  <a:pt x="40720" y="30050"/>
                </a:lnTo>
                <a:lnTo>
                  <a:pt x="40730" y="29940"/>
                </a:lnTo>
                <a:lnTo>
                  <a:pt x="40760" y="29900"/>
                </a:lnTo>
                <a:lnTo>
                  <a:pt x="40880" y="29720"/>
                </a:lnTo>
                <a:lnTo>
                  <a:pt x="40960" y="29710"/>
                </a:lnTo>
                <a:lnTo>
                  <a:pt x="41070" y="29660"/>
                </a:lnTo>
                <a:lnTo>
                  <a:pt x="41080" y="29650"/>
                </a:lnTo>
                <a:lnTo>
                  <a:pt x="41060" y="29590"/>
                </a:lnTo>
                <a:lnTo>
                  <a:pt x="41050" y="29380"/>
                </a:lnTo>
                <a:lnTo>
                  <a:pt x="41040" y="29340"/>
                </a:lnTo>
                <a:lnTo>
                  <a:pt x="41010" y="29310"/>
                </a:lnTo>
                <a:lnTo>
                  <a:pt x="40920" y="29070"/>
                </a:lnTo>
                <a:lnTo>
                  <a:pt x="40900" y="28980"/>
                </a:lnTo>
                <a:lnTo>
                  <a:pt x="40890" y="28960"/>
                </a:lnTo>
                <a:lnTo>
                  <a:pt x="40910" y="28880"/>
                </a:lnTo>
                <a:lnTo>
                  <a:pt x="40720" y="28870"/>
                </a:lnTo>
                <a:lnTo>
                  <a:pt x="40580" y="28680"/>
                </a:lnTo>
                <a:lnTo>
                  <a:pt x="40550" y="28630"/>
                </a:lnTo>
                <a:lnTo>
                  <a:pt x="40550" y="28620"/>
                </a:lnTo>
                <a:lnTo>
                  <a:pt x="40590" y="28560"/>
                </a:lnTo>
                <a:lnTo>
                  <a:pt x="40610" y="28380"/>
                </a:lnTo>
                <a:lnTo>
                  <a:pt x="40620" y="28290"/>
                </a:lnTo>
                <a:lnTo>
                  <a:pt x="40480" y="28350"/>
                </a:lnTo>
                <a:lnTo>
                  <a:pt x="40380" y="28300"/>
                </a:lnTo>
                <a:lnTo>
                  <a:pt x="40380" y="28290"/>
                </a:lnTo>
                <a:lnTo>
                  <a:pt x="40420" y="28250"/>
                </a:lnTo>
                <a:lnTo>
                  <a:pt x="40380" y="28210"/>
                </a:lnTo>
                <a:lnTo>
                  <a:pt x="40200" y="28280"/>
                </a:lnTo>
                <a:lnTo>
                  <a:pt x="40150" y="28300"/>
                </a:lnTo>
                <a:lnTo>
                  <a:pt x="40090" y="28260"/>
                </a:lnTo>
                <a:lnTo>
                  <a:pt x="40030" y="28370"/>
                </a:lnTo>
                <a:lnTo>
                  <a:pt x="40000" y="28390"/>
                </a:lnTo>
                <a:lnTo>
                  <a:pt x="39930" y="28380"/>
                </a:lnTo>
                <a:lnTo>
                  <a:pt x="39820" y="28370"/>
                </a:lnTo>
                <a:lnTo>
                  <a:pt x="39760" y="28410"/>
                </a:lnTo>
                <a:lnTo>
                  <a:pt x="39690" y="28400"/>
                </a:lnTo>
                <a:lnTo>
                  <a:pt x="39630" y="28310"/>
                </a:lnTo>
                <a:lnTo>
                  <a:pt x="39620" y="28250"/>
                </a:lnTo>
                <a:lnTo>
                  <a:pt x="39630" y="28230"/>
                </a:lnTo>
                <a:lnTo>
                  <a:pt x="39610" y="28210"/>
                </a:lnTo>
                <a:lnTo>
                  <a:pt x="39590" y="28190"/>
                </a:lnTo>
                <a:lnTo>
                  <a:pt x="39500" y="28230"/>
                </a:lnTo>
                <a:lnTo>
                  <a:pt x="39470" y="28190"/>
                </a:lnTo>
                <a:lnTo>
                  <a:pt x="39400" y="28210"/>
                </a:lnTo>
                <a:lnTo>
                  <a:pt x="39370" y="28220"/>
                </a:lnTo>
                <a:lnTo>
                  <a:pt x="39180" y="28130"/>
                </a:lnTo>
                <a:lnTo>
                  <a:pt x="39060" y="28170"/>
                </a:lnTo>
                <a:lnTo>
                  <a:pt x="39030" y="28140"/>
                </a:lnTo>
                <a:lnTo>
                  <a:pt x="38960" y="28050"/>
                </a:lnTo>
                <a:lnTo>
                  <a:pt x="38950" y="28050"/>
                </a:lnTo>
                <a:lnTo>
                  <a:pt x="38880" y="28010"/>
                </a:lnTo>
                <a:lnTo>
                  <a:pt x="38860" y="28000"/>
                </a:lnTo>
                <a:lnTo>
                  <a:pt x="38830" y="27990"/>
                </a:lnTo>
                <a:lnTo>
                  <a:pt x="38760" y="27930"/>
                </a:lnTo>
                <a:lnTo>
                  <a:pt x="38690" y="27970"/>
                </a:lnTo>
                <a:lnTo>
                  <a:pt x="38600" y="27950"/>
                </a:lnTo>
                <a:lnTo>
                  <a:pt x="38540" y="27950"/>
                </a:lnTo>
                <a:lnTo>
                  <a:pt x="38410" y="27990"/>
                </a:lnTo>
                <a:lnTo>
                  <a:pt x="38380" y="27940"/>
                </a:lnTo>
                <a:lnTo>
                  <a:pt x="38370" y="27890"/>
                </a:lnTo>
                <a:lnTo>
                  <a:pt x="38350" y="27740"/>
                </a:lnTo>
                <a:lnTo>
                  <a:pt x="38300" y="27710"/>
                </a:lnTo>
                <a:lnTo>
                  <a:pt x="38250" y="27650"/>
                </a:lnTo>
                <a:lnTo>
                  <a:pt x="38200" y="27580"/>
                </a:lnTo>
                <a:lnTo>
                  <a:pt x="38170" y="27520"/>
                </a:lnTo>
                <a:lnTo>
                  <a:pt x="38130" y="27420"/>
                </a:lnTo>
                <a:lnTo>
                  <a:pt x="38100" y="27410"/>
                </a:lnTo>
                <a:lnTo>
                  <a:pt x="38030" y="27320"/>
                </a:lnTo>
                <a:lnTo>
                  <a:pt x="37970" y="27300"/>
                </a:lnTo>
                <a:lnTo>
                  <a:pt x="37910" y="27200"/>
                </a:lnTo>
                <a:lnTo>
                  <a:pt x="37840" y="27130"/>
                </a:lnTo>
                <a:lnTo>
                  <a:pt x="37850" y="27040"/>
                </a:lnTo>
                <a:lnTo>
                  <a:pt x="37860" y="26980"/>
                </a:lnTo>
                <a:lnTo>
                  <a:pt x="37890" y="26920"/>
                </a:lnTo>
                <a:lnTo>
                  <a:pt x="37950" y="26810"/>
                </a:lnTo>
                <a:lnTo>
                  <a:pt x="38060" y="26620"/>
                </a:lnTo>
                <a:lnTo>
                  <a:pt x="38090" y="26570"/>
                </a:lnTo>
                <a:lnTo>
                  <a:pt x="38150" y="26520"/>
                </a:lnTo>
                <a:lnTo>
                  <a:pt x="38210" y="26480"/>
                </a:lnTo>
                <a:lnTo>
                  <a:pt x="38330" y="26410"/>
                </a:lnTo>
                <a:lnTo>
                  <a:pt x="38340" y="26300"/>
                </a:lnTo>
                <a:lnTo>
                  <a:pt x="38370" y="26290"/>
                </a:lnTo>
                <a:lnTo>
                  <a:pt x="38380" y="26300"/>
                </a:lnTo>
                <a:lnTo>
                  <a:pt x="38490" y="26350"/>
                </a:lnTo>
                <a:lnTo>
                  <a:pt x="38560" y="26430"/>
                </a:lnTo>
                <a:lnTo>
                  <a:pt x="38830" y="26500"/>
                </a:lnTo>
                <a:lnTo>
                  <a:pt x="38930" y="26360"/>
                </a:lnTo>
                <a:lnTo>
                  <a:pt x="38940" y="26240"/>
                </a:lnTo>
                <a:lnTo>
                  <a:pt x="38950" y="26050"/>
                </a:lnTo>
                <a:lnTo>
                  <a:pt x="38950" y="26020"/>
                </a:lnTo>
                <a:lnTo>
                  <a:pt x="38980" y="25960"/>
                </a:lnTo>
                <a:lnTo>
                  <a:pt x="39010" y="25870"/>
                </a:lnTo>
                <a:lnTo>
                  <a:pt x="39020" y="25790"/>
                </a:lnTo>
                <a:lnTo>
                  <a:pt x="38970" y="25600"/>
                </a:lnTo>
                <a:lnTo>
                  <a:pt x="38890" y="25520"/>
                </a:lnTo>
                <a:lnTo>
                  <a:pt x="38880" y="25420"/>
                </a:lnTo>
                <a:lnTo>
                  <a:pt x="38860" y="25360"/>
                </a:lnTo>
                <a:lnTo>
                  <a:pt x="38840" y="25250"/>
                </a:lnTo>
                <a:lnTo>
                  <a:pt x="38880" y="25150"/>
                </a:lnTo>
                <a:lnTo>
                  <a:pt x="38900" y="25110"/>
                </a:lnTo>
                <a:lnTo>
                  <a:pt x="39640" y="25350"/>
                </a:lnTo>
                <a:lnTo>
                  <a:pt x="40250" y="25440"/>
                </a:lnTo>
                <a:lnTo>
                  <a:pt x="40260" y="25450"/>
                </a:lnTo>
                <a:lnTo>
                  <a:pt x="40430" y="25470"/>
                </a:lnTo>
                <a:lnTo>
                  <a:pt x="40460" y="25470"/>
                </a:lnTo>
                <a:lnTo>
                  <a:pt x="40500" y="25490"/>
                </a:lnTo>
                <a:lnTo>
                  <a:pt x="40540" y="25490"/>
                </a:lnTo>
                <a:lnTo>
                  <a:pt x="40570" y="25510"/>
                </a:lnTo>
                <a:lnTo>
                  <a:pt x="40580" y="25530"/>
                </a:lnTo>
                <a:lnTo>
                  <a:pt x="40600" y="25550"/>
                </a:lnTo>
                <a:lnTo>
                  <a:pt x="40700" y="25550"/>
                </a:lnTo>
                <a:lnTo>
                  <a:pt x="40720" y="25580"/>
                </a:lnTo>
                <a:lnTo>
                  <a:pt x="40730" y="25600"/>
                </a:lnTo>
                <a:lnTo>
                  <a:pt x="40780" y="25620"/>
                </a:lnTo>
                <a:lnTo>
                  <a:pt x="40770" y="25670"/>
                </a:lnTo>
                <a:lnTo>
                  <a:pt x="40750" y="25730"/>
                </a:lnTo>
                <a:lnTo>
                  <a:pt x="40750" y="25760"/>
                </a:lnTo>
                <a:lnTo>
                  <a:pt x="40810" y="25820"/>
                </a:lnTo>
                <a:lnTo>
                  <a:pt x="40870" y="25890"/>
                </a:lnTo>
                <a:lnTo>
                  <a:pt x="40880" y="25920"/>
                </a:lnTo>
                <a:lnTo>
                  <a:pt x="40930" y="25870"/>
                </a:lnTo>
                <a:lnTo>
                  <a:pt x="40960" y="25860"/>
                </a:lnTo>
                <a:lnTo>
                  <a:pt x="40980" y="25870"/>
                </a:lnTo>
                <a:lnTo>
                  <a:pt x="41030" y="25850"/>
                </a:lnTo>
                <a:lnTo>
                  <a:pt x="41090" y="25830"/>
                </a:lnTo>
                <a:lnTo>
                  <a:pt x="41110" y="25810"/>
                </a:lnTo>
                <a:lnTo>
                  <a:pt x="41120" y="25770"/>
                </a:lnTo>
                <a:lnTo>
                  <a:pt x="41160" y="25770"/>
                </a:lnTo>
                <a:lnTo>
                  <a:pt x="41210" y="25770"/>
                </a:lnTo>
                <a:lnTo>
                  <a:pt x="41250" y="25800"/>
                </a:lnTo>
                <a:lnTo>
                  <a:pt x="41290" y="25840"/>
                </a:lnTo>
                <a:lnTo>
                  <a:pt x="41310" y="25860"/>
                </a:lnTo>
                <a:lnTo>
                  <a:pt x="41370" y="25760"/>
                </a:lnTo>
                <a:lnTo>
                  <a:pt x="41410" y="25750"/>
                </a:lnTo>
                <a:lnTo>
                  <a:pt x="41460" y="25750"/>
                </a:lnTo>
                <a:lnTo>
                  <a:pt x="41500" y="25770"/>
                </a:lnTo>
                <a:lnTo>
                  <a:pt x="41510" y="25800"/>
                </a:lnTo>
                <a:lnTo>
                  <a:pt x="41520" y="25820"/>
                </a:lnTo>
                <a:lnTo>
                  <a:pt x="41510" y="25860"/>
                </a:lnTo>
                <a:lnTo>
                  <a:pt x="41540" y="25800"/>
                </a:lnTo>
                <a:lnTo>
                  <a:pt x="41590" y="25750"/>
                </a:lnTo>
                <a:lnTo>
                  <a:pt x="41620" y="25730"/>
                </a:lnTo>
                <a:lnTo>
                  <a:pt x="41670" y="25740"/>
                </a:lnTo>
                <a:lnTo>
                  <a:pt x="41700" y="25720"/>
                </a:lnTo>
                <a:lnTo>
                  <a:pt x="41730" y="25660"/>
                </a:lnTo>
                <a:lnTo>
                  <a:pt x="41770" y="25650"/>
                </a:lnTo>
                <a:lnTo>
                  <a:pt x="41810" y="25590"/>
                </a:lnTo>
                <a:lnTo>
                  <a:pt x="41870" y="25570"/>
                </a:lnTo>
                <a:lnTo>
                  <a:pt x="41940" y="25550"/>
                </a:lnTo>
                <a:lnTo>
                  <a:pt x="41980" y="25560"/>
                </a:lnTo>
                <a:lnTo>
                  <a:pt x="42020" y="25570"/>
                </a:lnTo>
                <a:lnTo>
                  <a:pt x="42090" y="25580"/>
                </a:lnTo>
                <a:lnTo>
                  <a:pt x="42190" y="25550"/>
                </a:lnTo>
                <a:lnTo>
                  <a:pt x="42250" y="25520"/>
                </a:lnTo>
                <a:lnTo>
                  <a:pt x="42320" y="25480"/>
                </a:lnTo>
                <a:lnTo>
                  <a:pt x="42380" y="25410"/>
                </a:lnTo>
                <a:lnTo>
                  <a:pt x="42420" y="25400"/>
                </a:lnTo>
                <a:lnTo>
                  <a:pt x="42480" y="25400"/>
                </a:lnTo>
                <a:lnTo>
                  <a:pt x="42520" y="25410"/>
                </a:lnTo>
                <a:lnTo>
                  <a:pt x="42540" y="25450"/>
                </a:lnTo>
                <a:lnTo>
                  <a:pt x="42590" y="25460"/>
                </a:lnTo>
                <a:lnTo>
                  <a:pt x="42620" y="25490"/>
                </a:lnTo>
                <a:lnTo>
                  <a:pt x="42640" y="25540"/>
                </a:lnTo>
                <a:lnTo>
                  <a:pt x="42660" y="25560"/>
                </a:lnTo>
                <a:lnTo>
                  <a:pt x="42710" y="25560"/>
                </a:lnTo>
                <a:lnTo>
                  <a:pt x="42740" y="25540"/>
                </a:lnTo>
                <a:lnTo>
                  <a:pt x="42780" y="25530"/>
                </a:lnTo>
                <a:lnTo>
                  <a:pt x="42830" y="25470"/>
                </a:lnTo>
                <a:lnTo>
                  <a:pt x="42890" y="25390"/>
                </a:lnTo>
                <a:lnTo>
                  <a:pt x="42920" y="25250"/>
                </a:lnTo>
                <a:lnTo>
                  <a:pt x="42940" y="25240"/>
                </a:lnTo>
                <a:lnTo>
                  <a:pt x="42970" y="25220"/>
                </a:lnTo>
                <a:lnTo>
                  <a:pt x="42960" y="25160"/>
                </a:lnTo>
                <a:lnTo>
                  <a:pt x="42960" y="25130"/>
                </a:lnTo>
                <a:lnTo>
                  <a:pt x="42980" y="25080"/>
                </a:lnTo>
                <a:lnTo>
                  <a:pt x="43030" y="25040"/>
                </a:lnTo>
                <a:lnTo>
                  <a:pt x="43050" y="24980"/>
                </a:lnTo>
                <a:lnTo>
                  <a:pt x="43110" y="24920"/>
                </a:lnTo>
                <a:lnTo>
                  <a:pt x="43140" y="24870"/>
                </a:lnTo>
                <a:lnTo>
                  <a:pt x="43150" y="24780"/>
                </a:lnTo>
                <a:lnTo>
                  <a:pt x="43160" y="24760"/>
                </a:lnTo>
                <a:lnTo>
                  <a:pt x="43150" y="24690"/>
                </a:lnTo>
                <a:lnTo>
                  <a:pt x="43150" y="24540"/>
                </a:lnTo>
                <a:lnTo>
                  <a:pt x="43180" y="24500"/>
                </a:lnTo>
                <a:lnTo>
                  <a:pt x="43220" y="24460"/>
                </a:lnTo>
                <a:lnTo>
                  <a:pt x="43230" y="24420"/>
                </a:lnTo>
                <a:lnTo>
                  <a:pt x="43210" y="24360"/>
                </a:lnTo>
                <a:lnTo>
                  <a:pt x="43220" y="24310"/>
                </a:lnTo>
                <a:lnTo>
                  <a:pt x="43230" y="24250"/>
                </a:lnTo>
                <a:lnTo>
                  <a:pt x="43240" y="24230"/>
                </a:lnTo>
                <a:lnTo>
                  <a:pt x="43300" y="24210"/>
                </a:lnTo>
                <a:lnTo>
                  <a:pt x="43350" y="24190"/>
                </a:lnTo>
                <a:lnTo>
                  <a:pt x="43380" y="24140"/>
                </a:lnTo>
                <a:lnTo>
                  <a:pt x="43390" y="24100"/>
                </a:lnTo>
                <a:lnTo>
                  <a:pt x="43390" y="24070"/>
                </a:lnTo>
                <a:lnTo>
                  <a:pt x="43360" y="24000"/>
                </a:lnTo>
                <a:lnTo>
                  <a:pt x="43340" y="23930"/>
                </a:lnTo>
                <a:lnTo>
                  <a:pt x="43350" y="23890"/>
                </a:lnTo>
                <a:lnTo>
                  <a:pt x="43370" y="23830"/>
                </a:lnTo>
                <a:lnTo>
                  <a:pt x="43390" y="23800"/>
                </a:lnTo>
                <a:lnTo>
                  <a:pt x="43410" y="23700"/>
                </a:lnTo>
                <a:lnTo>
                  <a:pt x="43440" y="23660"/>
                </a:lnTo>
                <a:lnTo>
                  <a:pt x="43500" y="23620"/>
                </a:lnTo>
                <a:lnTo>
                  <a:pt x="43830" y="23720"/>
                </a:lnTo>
                <a:lnTo>
                  <a:pt x="44880" y="23750"/>
                </a:lnTo>
                <a:lnTo>
                  <a:pt x="45250" y="23680"/>
                </a:lnTo>
                <a:lnTo>
                  <a:pt x="45280" y="23720"/>
                </a:lnTo>
                <a:lnTo>
                  <a:pt x="45290" y="23770"/>
                </a:lnTo>
                <a:lnTo>
                  <a:pt x="45280" y="23830"/>
                </a:lnTo>
                <a:lnTo>
                  <a:pt x="45310" y="23850"/>
                </a:lnTo>
                <a:lnTo>
                  <a:pt x="45330" y="23960"/>
                </a:lnTo>
                <a:lnTo>
                  <a:pt x="45370" y="23950"/>
                </a:lnTo>
                <a:lnTo>
                  <a:pt x="45410" y="23960"/>
                </a:lnTo>
                <a:lnTo>
                  <a:pt x="45450" y="24000"/>
                </a:lnTo>
                <a:lnTo>
                  <a:pt x="45480" y="24000"/>
                </a:lnTo>
                <a:lnTo>
                  <a:pt x="45530" y="24020"/>
                </a:lnTo>
                <a:lnTo>
                  <a:pt x="45620" y="24080"/>
                </a:lnTo>
                <a:lnTo>
                  <a:pt x="45650" y="24060"/>
                </a:lnTo>
                <a:lnTo>
                  <a:pt x="45760" y="24060"/>
                </a:lnTo>
                <a:lnTo>
                  <a:pt x="45770" y="24030"/>
                </a:lnTo>
                <a:lnTo>
                  <a:pt x="45840" y="24050"/>
                </a:lnTo>
                <a:lnTo>
                  <a:pt x="45850" y="24080"/>
                </a:lnTo>
                <a:lnTo>
                  <a:pt x="45900" y="24130"/>
                </a:lnTo>
                <a:lnTo>
                  <a:pt x="45950" y="24220"/>
                </a:lnTo>
                <a:lnTo>
                  <a:pt x="45990" y="24250"/>
                </a:lnTo>
                <a:lnTo>
                  <a:pt x="46050" y="24260"/>
                </a:lnTo>
                <a:lnTo>
                  <a:pt x="46030" y="24210"/>
                </a:lnTo>
                <a:lnTo>
                  <a:pt x="46060" y="24170"/>
                </a:lnTo>
                <a:lnTo>
                  <a:pt x="46090" y="24140"/>
                </a:lnTo>
                <a:lnTo>
                  <a:pt x="46090" y="24110"/>
                </a:lnTo>
                <a:lnTo>
                  <a:pt x="46100" y="24040"/>
                </a:lnTo>
                <a:lnTo>
                  <a:pt x="46150" y="24030"/>
                </a:lnTo>
                <a:lnTo>
                  <a:pt x="46190" y="24020"/>
                </a:lnTo>
                <a:lnTo>
                  <a:pt x="46210" y="23980"/>
                </a:lnTo>
                <a:lnTo>
                  <a:pt x="46220" y="23960"/>
                </a:lnTo>
                <a:lnTo>
                  <a:pt x="46260" y="23920"/>
                </a:lnTo>
                <a:lnTo>
                  <a:pt x="46310" y="23890"/>
                </a:lnTo>
                <a:lnTo>
                  <a:pt x="46330" y="23860"/>
                </a:lnTo>
                <a:lnTo>
                  <a:pt x="46360" y="23790"/>
                </a:lnTo>
                <a:lnTo>
                  <a:pt x="46380" y="23780"/>
                </a:lnTo>
                <a:lnTo>
                  <a:pt x="46430" y="23780"/>
                </a:lnTo>
                <a:lnTo>
                  <a:pt x="46450" y="23800"/>
                </a:lnTo>
                <a:lnTo>
                  <a:pt x="46460" y="23820"/>
                </a:lnTo>
                <a:lnTo>
                  <a:pt x="46590" y="23750"/>
                </a:lnTo>
                <a:lnTo>
                  <a:pt x="46620" y="23750"/>
                </a:lnTo>
                <a:lnTo>
                  <a:pt x="46750" y="23740"/>
                </a:lnTo>
                <a:lnTo>
                  <a:pt x="46820" y="23720"/>
                </a:lnTo>
                <a:lnTo>
                  <a:pt x="46870" y="23700"/>
                </a:lnTo>
                <a:lnTo>
                  <a:pt x="46940" y="23690"/>
                </a:lnTo>
                <a:lnTo>
                  <a:pt x="46930" y="23660"/>
                </a:lnTo>
                <a:lnTo>
                  <a:pt x="46960" y="23590"/>
                </a:lnTo>
                <a:lnTo>
                  <a:pt x="47000" y="23540"/>
                </a:lnTo>
                <a:lnTo>
                  <a:pt x="47030" y="23520"/>
                </a:lnTo>
                <a:lnTo>
                  <a:pt x="47060" y="23540"/>
                </a:lnTo>
                <a:lnTo>
                  <a:pt x="47100" y="23570"/>
                </a:lnTo>
                <a:lnTo>
                  <a:pt x="47160" y="23580"/>
                </a:lnTo>
                <a:lnTo>
                  <a:pt x="47230" y="23570"/>
                </a:lnTo>
                <a:lnTo>
                  <a:pt x="47260" y="23540"/>
                </a:lnTo>
                <a:lnTo>
                  <a:pt x="47300" y="23480"/>
                </a:lnTo>
                <a:lnTo>
                  <a:pt x="47320" y="23460"/>
                </a:lnTo>
                <a:lnTo>
                  <a:pt x="47390" y="23440"/>
                </a:lnTo>
                <a:lnTo>
                  <a:pt x="47490" y="23420"/>
                </a:lnTo>
                <a:lnTo>
                  <a:pt x="47560" y="23410"/>
                </a:lnTo>
                <a:lnTo>
                  <a:pt x="47650" y="23450"/>
                </a:lnTo>
                <a:lnTo>
                  <a:pt x="47770" y="23470"/>
                </a:lnTo>
                <a:lnTo>
                  <a:pt x="47840" y="23480"/>
                </a:lnTo>
                <a:lnTo>
                  <a:pt x="47870" y="23450"/>
                </a:lnTo>
                <a:lnTo>
                  <a:pt x="47900" y="23430"/>
                </a:lnTo>
                <a:lnTo>
                  <a:pt x="47940" y="23410"/>
                </a:lnTo>
                <a:lnTo>
                  <a:pt x="48000" y="23420"/>
                </a:lnTo>
                <a:lnTo>
                  <a:pt x="48030" y="23370"/>
                </a:lnTo>
                <a:lnTo>
                  <a:pt x="48040" y="23330"/>
                </a:lnTo>
                <a:lnTo>
                  <a:pt x="48090" y="23290"/>
                </a:lnTo>
                <a:lnTo>
                  <a:pt x="48040" y="23230"/>
                </a:lnTo>
                <a:lnTo>
                  <a:pt x="48020" y="23160"/>
                </a:lnTo>
                <a:lnTo>
                  <a:pt x="48020" y="23120"/>
                </a:lnTo>
                <a:lnTo>
                  <a:pt x="48060" y="23080"/>
                </a:lnTo>
                <a:lnTo>
                  <a:pt x="48120" y="23080"/>
                </a:lnTo>
                <a:lnTo>
                  <a:pt x="48160" y="23100"/>
                </a:lnTo>
                <a:lnTo>
                  <a:pt x="48200" y="23080"/>
                </a:lnTo>
                <a:lnTo>
                  <a:pt x="48260" y="23050"/>
                </a:lnTo>
                <a:lnTo>
                  <a:pt x="48330" y="23030"/>
                </a:lnTo>
                <a:lnTo>
                  <a:pt x="48400" y="23000"/>
                </a:lnTo>
                <a:lnTo>
                  <a:pt x="48460" y="23000"/>
                </a:lnTo>
                <a:lnTo>
                  <a:pt x="48480" y="23030"/>
                </a:lnTo>
                <a:lnTo>
                  <a:pt x="48500" y="23010"/>
                </a:lnTo>
                <a:lnTo>
                  <a:pt x="48540" y="22970"/>
                </a:lnTo>
                <a:lnTo>
                  <a:pt x="48590" y="22920"/>
                </a:lnTo>
                <a:lnTo>
                  <a:pt x="48600" y="22890"/>
                </a:lnTo>
                <a:lnTo>
                  <a:pt x="48640" y="22860"/>
                </a:lnTo>
                <a:lnTo>
                  <a:pt x="48600" y="22850"/>
                </a:lnTo>
                <a:lnTo>
                  <a:pt x="48560" y="22840"/>
                </a:lnTo>
                <a:lnTo>
                  <a:pt x="48530" y="22820"/>
                </a:lnTo>
                <a:lnTo>
                  <a:pt x="48530" y="22780"/>
                </a:lnTo>
                <a:lnTo>
                  <a:pt x="48570" y="22730"/>
                </a:lnTo>
                <a:lnTo>
                  <a:pt x="48620" y="22710"/>
                </a:lnTo>
                <a:lnTo>
                  <a:pt x="48640" y="22620"/>
                </a:lnTo>
                <a:lnTo>
                  <a:pt x="48650" y="22590"/>
                </a:lnTo>
                <a:lnTo>
                  <a:pt x="48600" y="22530"/>
                </a:lnTo>
                <a:lnTo>
                  <a:pt x="48580" y="22510"/>
                </a:lnTo>
                <a:lnTo>
                  <a:pt x="48590" y="22490"/>
                </a:lnTo>
                <a:lnTo>
                  <a:pt x="48610" y="22460"/>
                </a:lnTo>
                <a:lnTo>
                  <a:pt x="48640" y="22430"/>
                </a:lnTo>
                <a:lnTo>
                  <a:pt x="48650" y="22380"/>
                </a:lnTo>
                <a:lnTo>
                  <a:pt x="48670" y="22350"/>
                </a:lnTo>
                <a:lnTo>
                  <a:pt x="48700" y="22340"/>
                </a:lnTo>
                <a:lnTo>
                  <a:pt x="48730" y="22340"/>
                </a:lnTo>
                <a:lnTo>
                  <a:pt x="48740" y="22300"/>
                </a:lnTo>
                <a:lnTo>
                  <a:pt x="48730" y="22260"/>
                </a:lnTo>
                <a:lnTo>
                  <a:pt x="48770" y="22220"/>
                </a:lnTo>
                <a:lnTo>
                  <a:pt x="48800" y="22190"/>
                </a:lnTo>
                <a:lnTo>
                  <a:pt x="48820" y="22150"/>
                </a:lnTo>
                <a:lnTo>
                  <a:pt x="48890" y="22140"/>
                </a:lnTo>
                <a:lnTo>
                  <a:pt x="48930" y="22080"/>
                </a:lnTo>
                <a:lnTo>
                  <a:pt x="48960" y="22010"/>
                </a:lnTo>
                <a:lnTo>
                  <a:pt x="48970" y="21980"/>
                </a:lnTo>
                <a:lnTo>
                  <a:pt x="49000" y="21960"/>
                </a:lnTo>
                <a:lnTo>
                  <a:pt x="48990" y="21900"/>
                </a:lnTo>
                <a:lnTo>
                  <a:pt x="49010" y="21870"/>
                </a:lnTo>
                <a:lnTo>
                  <a:pt x="49000" y="21810"/>
                </a:lnTo>
                <a:lnTo>
                  <a:pt x="49010" y="21780"/>
                </a:lnTo>
                <a:lnTo>
                  <a:pt x="49050" y="21780"/>
                </a:lnTo>
                <a:lnTo>
                  <a:pt x="49110" y="21710"/>
                </a:lnTo>
                <a:lnTo>
                  <a:pt x="49140" y="21690"/>
                </a:lnTo>
                <a:lnTo>
                  <a:pt x="49180" y="21680"/>
                </a:lnTo>
                <a:lnTo>
                  <a:pt x="49220" y="21610"/>
                </a:lnTo>
                <a:lnTo>
                  <a:pt x="49250" y="21580"/>
                </a:lnTo>
                <a:lnTo>
                  <a:pt x="49320" y="21540"/>
                </a:lnTo>
                <a:lnTo>
                  <a:pt x="49350" y="21510"/>
                </a:lnTo>
                <a:lnTo>
                  <a:pt x="49370" y="21440"/>
                </a:lnTo>
                <a:lnTo>
                  <a:pt x="49390" y="21420"/>
                </a:lnTo>
                <a:lnTo>
                  <a:pt x="49410" y="21360"/>
                </a:lnTo>
                <a:lnTo>
                  <a:pt x="49430" y="21300"/>
                </a:lnTo>
                <a:lnTo>
                  <a:pt x="49440" y="21270"/>
                </a:lnTo>
                <a:lnTo>
                  <a:pt x="49450" y="21230"/>
                </a:lnTo>
                <a:lnTo>
                  <a:pt x="49500" y="21210"/>
                </a:lnTo>
                <a:lnTo>
                  <a:pt x="49560" y="21150"/>
                </a:lnTo>
                <a:lnTo>
                  <a:pt x="49610" y="21090"/>
                </a:lnTo>
                <a:lnTo>
                  <a:pt x="49660" y="21040"/>
                </a:lnTo>
                <a:lnTo>
                  <a:pt x="49690" y="21010"/>
                </a:lnTo>
                <a:lnTo>
                  <a:pt x="49700" y="20950"/>
                </a:lnTo>
                <a:lnTo>
                  <a:pt x="49680" y="20890"/>
                </a:lnTo>
                <a:lnTo>
                  <a:pt x="49670" y="20860"/>
                </a:lnTo>
                <a:lnTo>
                  <a:pt x="49690" y="20810"/>
                </a:lnTo>
                <a:lnTo>
                  <a:pt x="49690" y="20740"/>
                </a:lnTo>
                <a:lnTo>
                  <a:pt x="49710" y="20700"/>
                </a:lnTo>
                <a:lnTo>
                  <a:pt x="49740" y="20590"/>
                </a:lnTo>
                <a:lnTo>
                  <a:pt x="49780" y="20540"/>
                </a:lnTo>
                <a:lnTo>
                  <a:pt x="49850" y="20450"/>
                </a:lnTo>
                <a:lnTo>
                  <a:pt x="49890" y="20420"/>
                </a:lnTo>
                <a:lnTo>
                  <a:pt x="49920" y="20350"/>
                </a:lnTo>
                <a:lnTo>
                  <a:pt x="49930" y="20260"/>
                </a:lnTo>
                <a:lnTo>
                  <a:pt x="49950" y="20240"/>
                </a:lnTo>
                <a:lnTo>
                  <a:pt x="49940" y="20200"/>
                </a:lnTo>
                <a:lnTo>
                  <a:pt x="49980" y="20170"/>
                </a:lnTo>
                <a:lnTo>
                  <a:pt x="49960" y="20140"/>
                </a:lnTo>
                <a:lnTo>
                  <a:pt x="49980" y="20080"/>
                </a:lnTo>
                <a:lnTo>
                  <a:pt x="50010" y="19990"/>
                </a:lnTo>
                <a:lnTo>
                  <a:pt x="50030" y="19960"/>
                </a:lnTo>
                <a:lnTo>
                  <a:pt x="50040" y="19900"/>
                </a:lnTo>
                <a:lnTo>
                  <a:pt x="50060" y="19850"/>
                </a:lnTo>
                <a:lnTo>
                  <a:pt x="50100" y="19760"/>
                </a:lnTo>
                <a:lnTo>
                  <a:pt x="50110" y="19720"/>
                </a:lnTo>
                <a:lnTo>
                  <a:pt x="50100" y="19640"/>
                </a:lnTo>
                <a:lnTo>
                  <a:pt x="50120" y="19580"/>
                </a:lnTo>
                <a:lnTo>
                  <a:pt x="50120" y="19510"/>
                </a:lnTo>
                <a:lnTo>
                  <a:pt x="50150" y="19470"/>
                </a:lnTo>
                <a:lnTo>
                  <a:pt x="50190" y="19420"/>
                </a:lnTo>
                <a:lnTo>
                  <a:pt x="50190" y="19360"/>
                </a:lnTo>
                <a:lnTo>
                  <a:pt x="50180" y="19330"/>
                </a:lnTo>
                <a:lnTo>
                  <a:pt x="50140" y="19310"/>
                </a:lnTo>
                <a:lnTo>
                  <a:pt x="50110" y="19240"/>
                </a:lnTo>
                <a:lnTo>
                  <a:pt x="50120" y="19210"/>
                </a:lnTo>
                <a:lnTo>
                  <a:pt x="50130" y="19170"/>
                </a:lnTo>
                <a:lnTo>
                  <a:pt x="50120" y="19130"/>
                </a:lnTo>
                <a:lnTo>
                  <a:pt x="50160" y="19080"/>
                </a:lnTo>
                <a:lnTo>
                  <a:pt x="50220" y="1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