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Mwaro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Mwa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910" y="57030"/>
                </a:moveTo>
                <a:lnTo>
                  <a:pt x="35010" y="56850"/>
                </a:lnTo>
                <a:lnTo>
                  <a:pt x="35090" y="56830"/>
                </a:lnTo>
                <a:lnTo>
                  <a:pt x="35120" y="56730"/>
                </a:lnTo>
                <a:lnTo>
                  <a:pt x="35180" y="56650"/>
                </a:lnTo>
                <a:lnTo>
                  <a:pt x="35150" y="56520"/>
                </a:lnTo>
                <a:lnTo>
                  <a:pt x="35160" y="56470"/>
                </a:lnTo>
                <a:lnTo>
                  <a:pt x="35240" y="56410"/>
                </a:lnTo>
                <a:lnTo>
                  <a:pt x="35270" y="56390"/>
                </a:lnTo>
                <a:lnTo>
                  <a:pt x="35410" y="56430"/>
                </a:lnTo>
                <a:lnTo>
                  <a:pt x="35500" y="56520"/>
                </a:lnTo>
                <a:lnTo>
                  <a:pt x="35660" y="56540"/>
                </a:lnTo>
                <a:lnTo>
                  <a:pt x="35780" y="56450"/>
                </a:lnTo>
                <a:lnTo>
                  <a:pt x="35780" y="56150"/>
                </a:lnTo>
                <a:lnTo>
                  <a:pt x="35870" y="55900"/>
                </a:lnTo>
                <a:lnTo>
                  <a:pt x="35870" y="55700"/>
                </a:lnTo>
                <a:lnTo>
                  <a:pt x="35730" y="55620"/>
                </a:lnTo>
                <a:lnTo>
                  <a:pt x="35500" y="55620"/>
                </a:lnTo>
                <a:lnTo>
                  <a:pt x="35440" y="55590"/>
                </a:lnTo>
                <a:lnTo>
                  <a:pt x="35430" y="55580"/>
                </a:lnTo>
                <a:lnTo>
                  <a:pt x="35450" y="55320"/>
                </a:lnTo>
                <a:lnTo>
                  <a:pt x="35410" y="55260"/>
                </a:lnTo>
                <a:lnTo>
                  <a:pt x="35490" y="55190"/>
                </a:lnTo>
                <a:lnTo>
                  <a:pt x="35490" y="55170"/>
                </a:lnTo>
                <a:lnTo>
                  <a:pt x="35510" y="55140"/>
                </a:lnTo>
                <a:lnTo>
                  <a:pt x="35480" y="54830"/>
                </a:lnTo>
                <a:lnTo>
                  <a:pt x="35480" y="54730"/>
                </a:lnTo>
                <a:lnTo>
                  <a:pt x="35540" y="54710"/>
                </a:lnTo>
                <a:lnTo>
                  <a:pt x="35530" y="54390"/>
                </a:lnTo>
                <a:lnTo>
                  <a:pt x="35510" y="54210"/>
                </a:lnTo>
                <a:lnTo>
                  <a:pt x="35660" y="53920"/>
                </a:lnTo>
                <a:lnTo>
                  <a:pt x="35950" y="53730"/>
                </a:lnTo>
                <a:lnTo>
                  <a:pt x="36050" y="53670"/>
                </a:lnTo>
                <a:lnTo>
                  <a:pt x="36110" y="53620"/>
                </a:lnTo>
                <a:lnTo>
                  <a:pt x="36230" y="53510"/>
                </a:lnTo>
                <a:lnTo>
                  <a:pt x="36270" y="53360"/>
                </a:lnTo>
                <a:lnTo>
                  <a:pt x="36270" y="53340"/>
                </a:lnTo>
                <a:lnTo>
                  <a:pt x="36260" y="53290"/>
                </a:lnTo>
                <a:lnTo>
                  <a:pt x="36210" y="53130"/>
                </a:lnTo>
                <a:lnTo>
                  <a:pt x="36230" y="53080"/>
                </a:lnTo>
                <a:lnTo>
                  <a:pt x="36240" y="52990"/>
                </a:lnTo>
                <a:lnTo>
                  <a:pt x="35990" y="52810"/>
                </a:lnTo>
                <a:lnTo>
                  <a:pt x="35940" y="52760"/>
                </a:lnTo>
                <a:lnTo>
                  <a:pt x="35880" y="52700"/>
                </a:lnTo>
                <a:lnTo>
                  <a:pt x="35880" y="52690"/>
                </a:lnTo>
                <a:lnTo>
                  <a:pt x="35850" y="52670"/>
                </a:lnTo>
                <a:lnTo>
                  <a:pt x="35820" y="52650"/>
                </a:lnTo>
                <a:lnTo>
                  <a:pt x="35710" y="52520"/>
                </a:lnTo>
                <a:lnTo>
                  <a:pt x="35760" y="52380"/>
                </a:lnTo>
                <a:lnTo>
                  <a:pt x="35710" y="52270"/>
                </a:lnTo>
                <a:lnTo>
                  <a:pt x="35670" y="52170"/>
                </a:lnTo>
                <a:lnTo>
                  <a:pt x="35490" y="52070"/>
                </a:lnTo>
                <a:lnTo>
                  <a:pt x="35390" y="51920"/>
                </a:lnTo>
                <a:lnTo>
                  <a:pt x="35460" y="51790"/>
                </a:lnTo>
                <a:lnTo>
                  <a:pt x="35460" y="51780"/>
                </a:lnTo>
                <a:lnTo>
                  <a:pt x="35430" y="51600"/>
                </a:lnTo>
                <a:lnTo>
                  <a:pt x="35510" y="51420"/>
                </a:lnTo>
                <a:lnTo>
                  <a:pt x="35540" y="51370"/>
                </a:lnTo>
                <a:lnTo>
                  <a:pt x="35580" y="51250"/>
                </a:lnTo>
                <a:lnTo>
                  <a:pt x="35500" y="51060"/>
                </a:lnTo>
                <a:lnTo>
                  <a:pt x="35480" y="51040"/>
                </a:lnTo>
                <a:lnTo>
                  <a:pt x="35480" y="50990"/>
                </a:lnTo>
                <a:lnTo>
                  <a:pt x="35630" y="50830"/>
                </a:lnTo>
                <a:lnTo>
                  <a:pt x="35640" y="50800"/>
                </a:lnTo>
                <a:lnTo>
                  <a:pt x="35750" y="50520"/>
                </a:lnTo>
                <a:lnTo>
                  <a:pt x="35760" y="50480"/>
                </a:lnTo>
                <a:lnTo>
                  <a:pt x="35770" y="50460"/>
                </a:lnTo>
                <a:lnTo>
                  <a:pt x="35800" y="50270"/>
                </a:lnTo>
                <a:lnTo>
                  <a:pt x="35910" y="50210"/>
                </a:lnTo>
                <a:lnTo>
                  <a:pt x="35960" y="50130"/>
                </a:lnTo>
                <a:lnTo>
                  <a:pt x="35970" y="50090"/>
                </a:lnTo>
                <a:lnTo>
                  <a:pt x="35970" y="50060"/>
                </a:lnTo>
                <a:lnTo>
                  <a:pt x="35970" y="50040"/>
                </a:lnTo>
                <a:lnTo>
                  <a:pt x="35910" y="49930"/>
                </a:lnTo>
                <a:lnTo>
                  <a:pt x="35720" y="49810"/>
                </a:lnTo>
                <a:lnTo>
                  <a:pt x="35660" y="49780"/>
                </a:lnTo>
                <a:lnTo>
                  <a:pt x="35660" y="49770"/>
                </a:lnTo>
                <a:lnTo>
                  <a:pt x="35640" y="49760"/>
                </a:lnTo>
                <a:lnTo>
                  <a:pt x="35550" y="49640"/>
                </a:lnTo>
                <a:lnTo>
                  <a:pt x="35540" y="49530"/>
                </a:lnTo>
                <a:lnTo>
                  <a:pt x="35530" y="49500"/>
                </a:lnTo>
                <a:lnTo>
                  <a:pt x="35520" y="49380"/>
                </a:lnTo>
                <a:lnTo>
                  <a:pt x="35530" y="49150"/>
                </a:lnTo>
                <a:lnTo>
                  <a:pt x="35540" y="49150"/>
                </a:lnTo>
                <a:lnTo>
                  <a:pt x="35560" y="49140"/>
                </a:lnTo>
                <a:lnTo>
                  <a:pt x="35480" y="49010"/>
                </a:lnTo>
                <a:lnTo>
                  <a:pt x="35440" y="48790"/>
                </a:lnTo>
                <a:lnTo>
                  <a:pt x="35490" y="48700"/>
                </a:lnTo>
                <a:lnTo>
                  <a:pt x="35510" y="48530"/>
                </a:lnTo>
                <a:lnTo>
                  <a:pt x="35510" y="48500"/>
                </a:lnTo>
                <a:lnTo>
                  <a:pt x="35570" y="48340"/>
                </a:lnTo>
                <a:lnTo>
                  <a:pt x="35560" y="48230"/>
                </a:lnTo>
                <a:lnTo>
                  <a:pt x="35730" y="48220"/>
                </a:lnTo>
                <a:lnTo>
                  <a:pt x="35790" y="48210"/>
                </a:lnTo>
                <a:lnTo>
                  <a:pt x="35840" y="48250"/>
                </a:lnTo>
                <a:lnTo>
                  <a:pt x="36070" y="48280"/>
                </a:lnTo>
                <a:lnTo>
                  <a:pt x="36080" y="48280"/>
                </a:lnTo>
                <a:lnTo>
                  <a:pt x="36180" y="48270"/>
                </a:lnTo>
                <a:lnTo>
                  <a:pt x="36230" y="48310"/>
                </a:lnTo>
                <a:lnTo>
                  <a:pt x="36240" y="48340"/>
                </a:lnTo>
                <a:lnTo>
                  <a:pt x="36260" y="48380"/>
                </a:lnTo>
                <a:lnTo>
                  <a:pt x="36290" y="48410"/>
                </a:lnTo>
                <a:lnTo>
                  <a:pt x="36350" y="48460"/>
                </a:lnTo>
                <a:lnTo>
                  <a:pt x="36540" y="48430"/>
                </a:lnTo>
                <a:lnTo>
                  <a:pt x="36690" y="48540"/>
                </a:lnTo>
                <a:lnTo>
                  <a:pt x="36750" y="48520"/>
                </a:lnTo>
                <a:lnTo>
                  <a:pt x="36870" y="48440"/>
                </a:lnTo>
                <a:lnTo>
                  <a:pt x="36890" y="48450"/>
                </a:lnTo>
                <a:lnTo>
                  <a:pt x="36920" y="48480"/>
                </a:lnTo>
                <a:lnTo>
                  <a:pt x="36970" y="48490"/>
                </a:lnTo>
                <a:lnTo>
                  <a:pt x="37080" y="48490"/>
                </a:lnTo>
                <a:lnTo>
                  <a:pt x="37120" y="48510"/>
                </a:lnTo>
                <a:lnTo>
                  <a:pt x="37120" y="48600"/>
                </a:lnTo>
                <a:lnTo>
                  <a:pt x="37150" y="48840"/>
                </a:lnTo>
                <a:lnTo>
                  <a:pt x="37160" y="48900"/>
                </a:lnTo>
                <a:lnTo>
                  <a:pt x="37120" y="48950"/>
                </a:lnTo>
                <a:lnTo>
                  <a:pt x="37130" y="48980"/>
                </a:lnTo>
                <a:lnTo>
                  <a:pt x="37130" y="48990"/>
                </a:lnTo>
                <a:lnTo>
                  <a:pt x="37140" y="49140"/>
                </a:lnTo>
                <a:lnTo>
                  <a:pt x="37140" y="49230"/>
                </a:lnTo>
                <a:lnTo>
                  <a:pt x="37150" y="49270"/>
                </a:lnTo>
                <a:lnTo>
                  <a:pt x="37160" y="49290"/>
                </a:lnTo>
                <a:lnTo>
                  <a:pt x="37230" y="49320"/>
                </a:lnTo>
                <a:lnTo>
                  <a:pt x="37240" y="49260"/>
                </a:lnTo>
                <a:lnTo>
                  <a:pt x="37290" y="49260"/>
                </a:lnTo>
                <a:lnTo>
                  <a:pt x="37370" y="49240"/>
                </a:lnTo>
                <a:lnTo>
                  <a:pt x="37430" y="49190"/>
                </a:lnTo>
                <a:lnTo>
                  <a:pt x="37500" y="49240"/>
                </a:lnTo>
                <a:lnTo>
                  <a:pt x="37510" y="49270"/>
                </a:lnTo>
                <a:lnTo>
                  <a:pt x="37500" y="49290"/>
                </a:lnTo>
                <a:lnTo>
                  <a:pt x="37480" y="49370"/>
                </a:lnTo>
                <a:lnTo>
                  <a:pt x="37510" y="49420"/>
                </a:lnTo>
                <a:lnTo>
                  <a:pt x="37640" y="49540"/>
                </a:lnTo>
                <a:lnTo>
                  <a:pt x="37670" y="49560"/>
                </a:lnTo>
                <a:lnTo>
                  <a:pt x="37760" y="49640"/>
                </a:lnTo>
                <a:lnTo>
                  <a:pt x="37910" y="49620"/>
                </a:lnTo>
                <a:lnTo>
                  <a:pt x="37990" y="49590"/>
                </a:lnTo>
                <a:lnTo>
                  <a:pt x="38010" y="49570"/>
                </a:lnTo>
                <a:lnTo>
                  <a:pt x="38060" y="49590"/>
                </a:lnTo>
                <a:lnTo>
                  <a:pt x="38130" y="49690"/>
                </a:lnTo>
                <a:lnTo>
                  <a:pt x="38140" y="49820"/>
                </a:lnTo>
                <a:lnTo>
                  <a:pt x="38190" y="49920"/>
                </a:lnTo>
                <a:lnTo>
                  <a:pt x="38170" y="49950"/>
                </a:lnTo>
                <a:lnTo>
                  <a:pt x="38180" y="50140"/>
                </a:lnTo>
                <a:lnTo>
                  <a:pt x="38250" y="50230"/>
                </a:lnTo>
                <a:lnTo>
                  <a:pt x="38290" y="50350"/>
                </a:lnTo>
                <a:lnTo>
                  <a:pt x="38260" y="50390"/>
                </a:lnTo>
                <a:lnTo>
                  <a:pt x="38190" y="50520"/>
                </a:lnTo>
                <a:lnTo>
                  <a:pt x="38150" y="50610"/>
                </a:lnTo>
                <a:lnTo>
                  <a:pt x="38110" y="50740"/>
                </a:lnTo>
                <a:lnTo>
                  <a:pt x="38180" y="50870"/>
                </a:lnTo>
                <a:lnTo>
                  <a:pt x="38240" y="51010"/>
                </a:lnTo>
                <a:lnTo>
                  <a:pt x="38290" y="51110"/>
                </a:lnTo>
                <a:lnTo>
                  <a:pt x="38300" y="51160"/>
                </a:lnTo>
                <a:lnTo>
                  <a:pt x="38300" y="51190"/>
                </a:lnTo>
                <a:lnTo>
                  <a:pt x="38300" y="51270"/>
                </a:lnTo>
                <a:lnTo>
                  <a:pt x="38350" y="51340"/>
                </a:lnTo>
                <a:lnTo>
                  <a:pt x="38380" y="51390"/>
                </a:lnTo>
                <a:lnTo>
                  <a:pt x="38420" y="51470"/>
                </a:lnTo>
                <a:lnTo>
                  <a:pt x="38600" y="51470"/>
                </a:lnTo>
                <a:lnTo>
                  <a:pt x="38840" y="51480"/>
                </a:lnTo>
                <a:lnTo>
                  <a:pt x="38930" y="51430"/>
                </a:lnTo>
                <a:lnTo>
                  <a:pt x="39000" y="51390"/>
                </a:lnTo>
                <a:lnTo>
                  <a:pt x="39030" y="51380"/>
                </a:lnTo>
                <a:lnTo>
                  <a:pt x="39150" y="51170"/>
                </a:lnTo>
                <a:lnTo>
                  <a:pt x="39140" y="51100"/>
                </a:lnTo>
                <a:lnTo>
                  <a:pt x="39140" y="51060"/>
                </a:lnTo>
                <a:lnTo>
                  <a:pt x="39160" y="50970"/>
                </a:lnTo>
                <a:lnTo>
                  <a:pt x="39320" y="50860"/>
                </a:lnTo>
                <a:lnTo>
                  <a:pt x="39330" y="50860"/>
                </a:lnTo>
                <a:lnTo>
                  <a:pt x="39460" y="50820"/>
                </a:lnTo>
                <a:lnTo>
                  <a:pt x="39490" y="50730"/>
                </a:lnTo>
                <a:lnTo>
                  <a:pt x="39490" y="50660"/>
                </a:lnTo>
                <a:lnTo>
                  <a:pt x="39510" y="50620"/>
                </a:lnTo>
                <a:lnTo>
                  <a:pt x="39600" y="50610"/>
                </a:lnTo>
                <a:lnTo>
                  <a:pt x="39810" y="50660"/>
                </a:lnTo>
                <a:lnTo>
                  <a:pt x="39900" y="50640"/>
                </a:lnTo>
                <a:lnTo>
                  <a:pt x="40160" y="50640"/>
                </a:lnTo>
                <a:lnTo>
                  <a:pt x="40250" y="50630"/>
                </a:lnTo>
                <a:lnTo>
                  <a:pt x="40410" y="50610"/>
                </a:lnTo>
                <a:lnTo>
                  <a:pt x="40470" y="50590"/>
                </a:lnTo>
                <a:lnTo>
                  <a:pt x="40600" y="50320"/>
                </a:lnTo>
                <a:lnTo>
                  <a:pt x="40610" y="50290"/>
                </a:lnTo>
                <a:lnTo>
                  <a:pt x="40670" y="50090"/>
                </a:lnTo>
                <a:lnTo>
                  <a:pt x="40780" y="49730"/>
                </a:lnTo>
                <a:lnTo>
                  <a:pt x="40840" y="49640"/>
                </a:lnTo>
                <a:lnTo>
                  <a:pt x="40940" y="49520"/>
                </a:lnTo>
                <a:lnTo>
                  <a:pt x="41060" y="49350"/>
                </a:lnTo>
                <a:lnTo>
                  <a:pt x="41040" y="49270"/>
                </a:lnTo>
                <a:lnTo>
                  <a:pt x="41030" y="49180"/>
                </a:lnTo>
                <a:lnTo>
                  <a:pt x="41080" y="49110"/>
                </a:lnTo>
                <a:lnTo>
                  <a:pt x="41130" y="49050"/>
                </a:lnTo>
                <a:lnTo>
                  <a:pt x="41170" y="48930"/>
                </a:lnTo>
                <a:lnTo>
                  <a:pt x="41210" y="48780"/>
                </a:lnTo>
                <a:lnTo>
                  <a:pt x="41340" y="48740"/>
                </a:lnTo>
                <a:lnTo>
                  <a:pt x="41410" y="48720"/>
                </a:lnTo>
                <a:lnTo>
                  <a:pt x="41430" y="48720"/>
                </a:lnTo>
                <a:lnTo>
                  <a:pt x="41650" y="48610"/>
                </a:lnTo>
                <a:lnTo>
                  <a:pt x="41740" y="48570"/>
                </a:lnTo>
                <a:lnTo>
                  <a:pt x="41780" y="48540"/>
                </a:lnTo>
                <a:lnTo>
                  <a:pt x="41890" y="48450"/>
                </a:lnTo>
                <a:lnTo>
                  <a:pt x="41960" y="48460"/>
                </a:lnTo>
                <a:lnTo>
                  <a:pt x="42090" y="48560"/>
                </a:lnTo>
                <a:lnTo>
                  <a:pt x="42150" y="48590"/>
                </a:lnTo>
                <a:lnTo>
                  <a:pt x="42180" y="48620"/>
                </a:lnTo>
                <a:lnTo>
                  <a:pt x="42190" y="48640"/>
                </a:lnTo>
                <a:lnTo>
                  <a:pt x="42270" y="48750"/>
                </a:lnTo>
                <a:lnTo>
                  <a:pt x="42390" y="48830"/>
                </a:lnTo>
                <a:lnTo>
                  <a:pt x="42420" y="48830"/>
                </a:lnTo>
                <a:lnTo>
                  <a:pt x="42540" y="48900"/>
                </a:lnTo>
                <a:lnTo>
                  <a:pt x="42610" y="48900"/>
                </a:lnTo>
                <a:lnTo>
                  <a:pt x="42660" y="48960"/>
                </a:lnTo>
                <a:lnTo>
                  <a:pt x="42770" y="49010"/>
                </a:lnTo>
                <a:lnTo>
                  <a:pt x="42850" y="49180"/>
                </a:lnTo>
                <a:lnTo>
                  <a:pt x="42900" y="49190"/>
                </a:lnTo>
                <a:lnTo>
                  <a:pt x="42960" y="49160"/>
                </a:lnTo>
                <a:lnTo>
                  <a:pt x="43000" y="49070"/>
                </a:lnTo>
                <a:lnTo>
                  <a:pt x="43090" y="48940"/>
                </a:lnTo>
                <a:lnTo>
                  <a:pt x="43130" y="48870"/>
                </a:lnTo>
                <a:lnTo>
                  <a:pt x="43170" y="48780"/>
                </a:lnTo>
                <a:lnTo>
                  <a:pt x="43170" y="48650"/>
                </a:lnTo>
                <a:lnTo>
                  <a:pt x="43110" y="48600"/>
                </a:lnTo>
                <a:lnTo>
                  <a:pt x="43130" y="48530"/>
                </a:lnTo>
                <a:lnTo>
                  <a:pt x="43400" y="48230"/>
                </a:lnTo>
                <a:lnTo>
                  <a:pt x="43420" y="48130"/>
                </a:lnTo>
                <a:lnTo>
                  <a:pt x="43350" y="48030"/>
                </a:lnTo>
                <a:lnTo>
                  <a:pt x="43370" y="47980"/>
                </a:lnTo>
                <a:lnTo>
                  <a:pt x="43490" y="47870"/>
                </a:lnTo>
                <a:lnTo>
                  <a:pt x="43520" y="47830"/>
                </a:lnTo>
                <a:lnTo>
                  <a:pt x="43690" y="47650"/>
                </a:lnTo>
                <a:lnTo>
                  <a:pt x="43700" y="47480"/>
                </a:lnTo>
                <a:lnTo>
                  <a:pt x="43740" y="47310"/>
                </a:lnTo>
                <a:lnTo>
                  <a:pt x="43730" y="47250"/>
                </a:lnTo>
                <a:lnTo>
                  <a:pt x="43620" y="47130"/>
                </a:lnTo>
                <a:lnTo>
                  <a:pt x="43600" y="46860"/>
                </a:lnTo>
                <a:lnTo>
                  <a:pt x="43630" y="46690"/>
                </a:lnTo>
                <a:lnTo>
                  <a:pt x="43650" y="46610"/>
                </a:lnTo>
                <a:lnTo>
                  <a:pt x="43650" y="46570"/>
                </a:lnTo>
                <a:lnTo>
                  <a:pt x="43650" y="46510"/>
                </a:lnTo>
                <a:lnTo>
                  <a:pt x="43660" y="46430"/>
                </a:lnTo>
                <a:lnTo>
                  <a:pt x="43670" y="46420"/>
                </a:lnTo>
                <a:lnTo>
                  <a:pt x="43740" y="46200"/>
                </a:lnTo>
                <a:lnTo>
                  <a:pt x="43800" y="46150"/>
                </a:lnTo>
                <a:lnTo>
                  <a:pt x="43950" y="46150"/>
                </a:lnTo>
                <a:lnTo>
                  <a:pt x="44030" y="46080"/>
                </a:lnTo>
                <a:lnTo>
                  <a:pt x="44080" y="46140"/>
                </a:lnTo>
                <a:lnTo>
                  <a:pt x="44190" y="46170"/>
                </a:lnTo>
                <a:lnTo>
                  <a:pt x="44260" y="46140"/>
                </a:lnTo>
                <a:lnTo>
                  <a:pt x="44320" y="46100"/>
                </a:lnTo>
                <a:lnTo>
                  <a:pt x="44470" y="46110"/>
                </a:lnTo>
                <a:lnTo>
                  <a:pt x="44490" y="46130"/>
                </a:lnTo>
                <a:lnTo>
                  <a:pt x="44530" y="46160"/>
                </a:lnTo>
                <a:lnTo>
                  <a:pt x="44560" y="46190"/>
                </a:lnTo>
                <a:lnTo>
                  <a:pt x="44590" y="46260"/>
                </a:lnTo>
                <a:lnTo>
                  <a:pt x="44600" y="46310"/>
                </a:lnTo>
                <a:lnTo>
                  <a:pt x="44610" y="46380"/>
                </a:lnTo>
                <a:lnTo>
                  <a:pt x="44610" y="46430"/>
                </a:lnTo>
                <a:lnTo>
                  <a:pt x="44720" y="46610"/>
                </a:lnTo>
                <a:lnTo>
                  <a:pt x="44980" y="46610"/>
                </a:lnTo>
                <a:lnTo>
                  <a:pt x="45120" y="46590"/>
                </a:lnTo>
                <a:lnTo>
                  <a:pt x="45190" y="46570"/>
                </a:lnTo>
                <a:lnTo>
                  <a:pt x="45340" y="46580"/>
                </a:lnTo>
                <a:lnTo>
                  <a:pt x="45360" y="46590"/>
                </a:lnTo>
                <a:lnTo>
                  <a:pt x="45400" y="46600"/>
                </a:lnTo>
                <a:lnTo>
                  <a:pt x="45430" y="46640"/>
                </a:lnTo>
                <a:lnTo>
                  <a:pt x="45450" y="46670"/>
                </a:lnTo>
                <a:lnTo>
                  <a:pt x="45490" y="46790"/>
                </a:lnTo>
                <a:lnTo>
                  <a:pt x="45520" y="46880"/>
                </a:lnTo>
                <a:lnTo>
                  <a:pt x="45470" y="46990"/>
                </a:lnTo>
                <a:lnTo>
                  <a:pt x="45470" y="47040"/>
                </a:lnTo>
                <a:lnTo>
                  <a:pt x="45500" y="47090"/>
                </a:lnTo>
                <a:lnTo>
                  <a:pt x="45510" y="47100"/>
                </a:lnTo>
                <a:lnTo>
                  <a:pt x="45570" y="47120"/>
                </a:lnTo>
                <a:lnTo>
                  <a:pt x="45660" y="47150"/>
                </a:lnTo>
                <a:lnTo>
                  <a:pt x="45710" y="47170"/>
                </a:lnTo>
                <a:lnTo>
                  <a:pt x="45760" y="47230"/>
                </a:lnTo>
                <a:lnTo>
                  <a:pt x="45800" y="47280"/>
                </a:lnTo>
                <a:lnTo>
                  <a:pt x="45840" y="47330"/>
                </a:lnTo>
                <a:lnTo>
                  <a:pt x="45900" y="47340"/>
                </a:lnTo>
                <a:lnTo>
                  <a:pt x="45910" y="47350"/>
                </a:lnTo>
                <a:lnTo>
                  <a:pt x="45960" y="47360"/>
                </a:lnTo>
                <a:lnTo>
                  <a:pt x="45980" y="47380"/>
                </a:lnTo>
                <a:lnTo>
                  <a:pt x="45970" y="47510"/>
                </a:lnTo>
                <a:lnTo>
                  <a:pt x="46050" y="47560"/>
                </a:lnTo>
                <a:lnTo>
                  <a:pt x="46080" y="47600"/>
                </a:lnTo>
                <a:lnTo>
                  <a:pt x="46090" y="47610"/>
                </a:lnTo>
                <a:lnTo>
                  <a:pt x="46210" y="47680"/>
                </a:lnTo>
                <a:lnTo>
                  <a:pt x="46330" y="47790"/>
                </a:lnTo>
                <a:lnTo>
                  <a:pt x="46430" y="47920"/>
                </a:lnTo>
                <a:lnTo>
                  <a:pt x="46380" y="48010"/>
                </a:lnTo>
                <a:lnTo>
                  <a:pt x="46420" y="48060"/>
                </a:lnTo>
                <a:lnTo>
                  <a:pt x="46360" y="48070"/>
                </a:lnTo>
                <a:lnTo>
                  <a:pt x="46320" y="48090"/>
                </a:lnTo>
                <a:lnTo>
                  <a:pt x="46330" y="48140"/>
                </a:lnTo>
                <a:lnTo>
                  <a:pt x="46360" y="48210"/>
                </a:lnTo>
                <a:lnTo>
                  <a:pt x="46340" y="48320"/>
                </a:lnTo>
                <a:lnTo>
                  <a:pt x="46180" y="48390"/>
                </a:lnTo>
                <a:lnTo>
                  <a:pt x="46210" y="48500"/>
                </a:lnTo>
                <a:lnTo>
                  <a:pt x="46120" y="48680"/>
                </a:lnTo>
                <a:lnTo>
                  <a:pt x="46020" y="48680"/>
                </a:lnTo>
                <a:lnTo>
                  <a:pt x="45990" y="48660"/>
                </a:lnTo>
                <a:lnTo>
                  <a:pt x="45900" y="48710"/>
                </a:lnTo>
                <a:lnTo>
                  <a:pt x="45820" y="48830"/>
                </a:lnTo>
                <a:lnTo>
                  <a:pt x="45810" y="48860"/>
                </a:lnTo>
                <a:lnTo>
                  <a:pt x="45810" y="48890"/>
                </a:lnTo>
                <a:lnTo>
                  <a:pt x="45810" y="48970"/>
                </a:lnTo>
                <a:lnTo>
                  <a:pt x="45910" y="49030"/>
                </a:lnTo>
                <a:lnTo>
                  <a:pt x="45950" y="49120"/>
                </a:lnTo>
                <a:lnTo>
                  <a:pt x="46070" y="49270"/>
                </a:lnTo>
                <a:lnTo>
                  <a:pt x="46110" y="49280"/>
                </a:lnTo>
                <a:lnTo>
                  <a:pt x="46130" y="49280"/>
                </a:lnTo>
                <a:lnTo>
                  <a:pt x="46170" y="49290"/>
                </a:lnTo>
                <a:lnTo>
                  <a:pt x="46270" y="49310"/>
                </a:lnTo>
                <a:lnTo>
                  <a:pt x="46340" y="49280"/>
                </a:lnTo>
                <a:lnTo>
                  <a:pt x="46350" y="49310"/>
                </a:lnTo>
                <a:lnTo>
                  <a:pt x="46410" y="49380"/>
                </a:lnTo>
                <a:lnTo>
                  <a:pt x="46460" y="49410"/>
                </a:lnTo>
                <a:lnTo>
                  <a:pt x="46540" y="49320"/>
                </a:lnTo>
                <a:lnTo>
                  <a:pt x="46610" y="49310"/>
                </a:lnTo>
                <a:lnTo>
                  <a:pt x="46670" y="49320"/>
                </a:lnTo>
                <a:lnTo>
                  <a:pt x="46710" y="49330"/>
                </a:lnTo>
                <a:lnTo>
                  <a:pt x="46760" y="49310"/>
                </a:lnTo>
                <a:lnTo>
                  <a:pt x="46830" y="49310"/>
                </a:lnTo>
                <a:lnTo>
                  <a:pt x="46900" y="49350"/>
                </a:lnTo>
                <a:lnTo>
                  <a:pt x="46910" y="49400"/>
                </a:lnTo>
                <a:lnTo>
                  <a:pt x="46920" y="49440"/>
                </a:lnTo>
                <a:lnTo>
                  <a:pt x="46990" y="49460"/>
                </a:lnTo>
                <a:lnTo>
                  <a:pt x="47040" y="49520"/>
                </a:lnTo>
                <a:lnTo>
                  <a:pt x="47060" y="49550"/>
                </a:lnTo>
                <a:lnTo>
                  <a:pt x="47130" y="49590"/>
                </a:lnTo>
                <a:lnTo>
                  <a:pt x="47110" y="49650"/>
                </a:lnTo>
                <a:lnTo>
                  <a:pt x="47060" y="49680"/>
                </a:lnTo>
                <a:lnTo>
                  <a:pt x="47070" y="49720"/>
                </a:lnTo>
                <a:lnTo>
                  <a:pt x="47100" y="49730"/>
                </a:lnTo>
                <a:lnTo>
                  <a:pt x="47130" y="49750"/>
                </a:lnTo>
                <a:lnTo>
                  <a:pt x="47170" y="49750"/>
                </a:lnTo>
                <a:lnTo>
                  <a:pt x="47250" y="49810"/>
                </a:lnTo>
                <a:lnTo>
                  <a:pt x="47300" y="49830"/>
                </a:lnTo>
                <a:lnTo>
                  <a:pt x="47370" y="49860"/>
                </a:lnTo>
                <a:lnTo>
                  <a:pt x="47390" y="49870"/>
                </a:lnTo>
                <a:lnTo>
                  <a:pt x="47570" y="49930"/>
                </a:lnTo>
                <a:lnTo>
                  <a:pt x="47650" y="49980"/>
                </a:lnTo>
                <a:lnTo>
                  <a:pt x="47680" y="49960"/>
                </a:lnTo>
                <a:lnTo>
                  <a:pt x="47770" y="50030"/>
                </a:lnTo>
                <a:lnTo>
                  <a:pt x="47780" y="50160"/>
                </a:lnTo>
                <a:lnTo>
                  <a:pt x="47830" y="50300"/>
                </a:lnTo>
                <a:lnTo>
                  <a:pt x="47810" y="50330"/>
                </a:lnTo>
                <a:lnTo>
                  <a:pt x="47760" y="50360"/>
                </a:lnTo>
                <a:lnTo>
                  <a:pt x="47730" y="50380"/>
                </a:lnTo>
                <a:lnTo>
                  <a:pt x="47620" y="50370"/>
                </a:lnTo>
                <a:lnTo>
                  <a:pt x="47600" y="50420"/>
                </a:lnTo>
                <a:lnTo>
                  <a:pt x="47670" y="50440"/>
                </a:lnTo>
                <a:lnTo>
                  <a:pt x="47820" y="50480"/>
                </a:lnTo>
                <a:lnTo>
                  <a:pt x="47890" y="50570"/>
                </a:lnTo>
                <a:lnTo>
                  <a:pt x="47750" y="50760"/>
                </a:lnTo>
                <a:lnTo>
                  <a:pt x="47720" y="50710"/>
                </a:lnTo>
                <a:lnTo>
                  <a:pt x="47630" y="50720"/>
                </a:lnTo>
                <a:lnTo>
                  <a:pt x="47600" y="50770"/>
                </a:lnTo>
                <a:lnTo>
                  <a:pt x="47520" y="50760"/>
                </a:lnTo>
                <a:lnTo>
                  <a:pt x="47400" y="50740"/>
                </a:lnTo>
                <a:lnTo>
                  <a:pt x="47330" y="50780"/>
                </a:lnTo>
                <a:lnTo>
                  <a:pt x="47260" y="50850"/>
                </a:lnTo>
                <a:lnTo>
                  <a:pt x="47290" y="50880"/>
                </a:lnTo>
                <a:lnTo>
                  <a:pt x="47230" y="50970"/>
                </a:lnTo>
                <a:lnTo>
                  <a:pt x="47210" y="51020"/>
                </a:lnTo>
                <a:lnTo>
                  <a:pt x="47210" y="51080"/>
                </a:lnTo>
                <a:lnTo>
                  <a:pt x="47250" y="51120"/>
                </a:lnTo>
                <a:lnTo>
                  <a:pt x="47270" y="51190"/>
                </a:lnTo>
                <a:lnTo>
                  <a:pt x="47210" y="51200"/>
                </a:lnTo>
                <a:lnTo>
                  <a:pt x="47150" y="51240"/>
                </a:lnTo>
                <a:lnTo>
                  <a:pt x="47140" y="51300"/>
                </a:lnTo>
                <a:lnTo>
                  <a:pt x="47170" y="51420"/>
                </a:lnTo>
                <a:lnTo>
                  <a:pt x="47120" y="51550"/>
                </a:lnTo>
                <a:lnTo>
                  <a:pt x="47110" y="51560"/>
                </a:lnTo>
                <a:lnTo>
                  <a:pt x="47080" y="51590"/>
                </a:lnTo>
                <a:lnTo>
                  <a:pt x="47020" y="51680"/>
                </a:lnTo>
                <a:lnTo>
                  <a:pt x="47000" y="51700"/>
                </a:lnTo>
                <a:lnTo>
                  <a:pt x="46970" y="51730"/>
                </a:lnTo>
                <a:lnTo>
                  <a:pt x="46970" y="51830"/>
                </a:lnTo>
                <a:lnTo>
                  <a:pt x="47050" y="51910"/>
                </a:lnTo>
                <a:lnTo>
                  <a:pt x="47100" y="51900"/>
                </a:lnTo>
                <a:lnTo>
                  <a:pt x="47130" y="52030"/>
                </a:lnTo>
                <a:lnTo>
                  <a:pt x="47240" y="52060"/>
                </a:lnTo>
                <a:lnTo>
                  <a:pt x="47270" y="52100"/>
                </a:lnTo>
                <a:lnTo>
                  <a:pt x="47270" y="52110"/>
                </a:lnTo>
                <a:lnTo>
                  <a:pt x="47270" y="52120"/>
                </a:lnTo>
                <a:lnTo>
                  <a:pt x="47190" y="52150"/>
                </a:lnTo>
                <a:lnTo>
                  <a:pt x="47110" y="52230"/>
                </a:lnTo>
                <a:lnTo>
                  <a:pt x="47150" y="52280"/>
                </a:lnTo>
                <a:lnTo>
                  <a:pt x="47270" y="52370"/>
                </a:lnTo>
                <a:lnTo>
                  <a:pt x="47140" y="52400"/>
                </a:lnTo>
                <a:lnTo>
                  <a:pt x="47090" y="52410"/>
                </a:lnTo>
                <a:lnTo>
                  <a:pt x="47110" y="52460"/>
                </a:lnTo>
                <a:lnTo>
                  <a:pt x="47170" y="52480"/>
                </a:lnTo>
                <a:lnTo>
                  <a:pt x="47260" y="52550"/>
                </a:lnTo>
                <a:lnTo>
                  <a:pt x="47330" y="52620"/>
                </a:lnTo>
                <a:lnTo>
                  <a:pt x="47250" y="52660"/>
                </a:lnTo>
                <a:lnTo>
                  <a:pt x="47120" y="52660"/>
                </a:lnTo>
                <a:lnTo>
                  <a:pt x="47090" y="52710"/>
                </a:lnTo>
                <a:lnTo>
                  <a:pt x="47070" y="52760"/>
                </a:lnTo>
                <a:lnTo>
                  <a:pt x="47110" y="52830"/>
                </a:lnTo>
                <a:lnTo>
                  <a:pt x="47040" y="52850"/>
                </a:lnTo>
                <a:lnTo>
                  <a:pt x="47050" y="52930"/>
                </a:lnTo>
                <a:lnTo>
                  <a:pt x="47040" y="52980"/>
                </a:lnTo>
                <a:lnTo>
                  <a:pt x="47090" y="53120"/>
                </a:lnTo>
                <a:lnTo>
                  <a:pt x="47030" y="53140"/>
                </a:lnTo>
                <a:lnTo>
                  <a:pt x="46920" y="53220"/>
                </a:lnTo>
                <a:lnTo>
                  <a:pt x="46900" y="53240"/>
                </a:lnTo>
                <a:lnTo>
                  <a:pt x="46880" y="53310"/>
                </a:lnTo>
                <a:lnTo>
                  <a:pt x="46900" y="53370"/>
                </a:lnTo>
                <a:lnTo>
                  <a:pt x="46950" y="53380"/>
                </a:lnTo>
                <a:lnTo>
                  <a:pt x="46970" y="53410"/>
                </a:lnTo>
                <a:lnTo>
                  <a:pt x="46980" y="53430"/>
                </a:lnTo>
                <a:lnTo>
                  <a:pt x="46940" y="53510"/>
                </a:lnTo>
                <a:lnTo>
                  <a:pt x="46950" y="53590"/>
                </a:lnTo>
                <a:lnTo>
                  <a:pt x="47040" y="53640"/>
                </a:lnTo>
                <a:lnTo>
                  <a:pt x="47120" y="53630"/>
                </a:lnTo>
                <a:lnTo>
                  <a:pt x="47120" y="53680"/>
                </a:lnTo>
                <a:lnTo>
                  <a:pt x="47050" y="53700"/>
                </a:lnTo>
                <a:lnTo>
                  <a:pt x="47040" y="53750"/>
                </a:lnTo>
                <a:lnTo>
                  <a:pt x="47110" y="53850"/>
                </a:lnTo>
                <a:lnTo>
                  <a:pt x="47150" y="53870"/>
                </a:lnTo>
                <a:lnTo>
                  <a:pt x="47130" y="53900"/>
                </a:lnTo>
                <a:lnTo>
                  <a:pt x="47010" y="53840"/>
                </a:lnTo>
                <a:lnTo>
                  <a:pt x="46940" y="53860"/>
                </a:lnTo>
                <a:lnTo>
                  <a:pt x="46910" y="53890"/>
                </a:lnTo>
                <a:lnTo>
                  <a:pt x="46910" y="53980"/>
                </a:lnTo>
                <a:lnTo>
                  <a:pt x="46940" y="54080"/>
                </a:lnTo>
                <a:lnTo>
                  <a:pt x="46930" y="54160"/>
                </a:lnTo>
                <a:lnTo>
                  <a:pt x="46880" y="54170"/>
                </a:lnTo>
                <a:lnTo>
                  <a:pt x="46900" y="54260"/>
                </a:lnTo>
                <a:lnTo>
                  <a:pt x="46940" y="54280"/>
                </a:lnTo>
                <a:lnTo>
                  <a:pt x="46940" y="54340"/>
                </a:lnTo>
                <a:lnTo>
                  <a:pt x="46930" y="54370"/>
                </a:lnTo>
                <a:lnTo>
                  <a:pt x="46900" y="54480"/>
                </a:lnTo>
                <a:lnTo>
                  <a:pt x="46860" y="54580"/>
                </a:lnTo>
                <a:lnTo>
                  <a:pt x="46890" y="54600"/>
                </a:lnTo>
                <a:lnTo>
                  <a:pt x="46870" y="54760"/>
                </a:lnTo>
                <a:lnTo>
                  <a:pt x="46870" y="54910"/>
                </a:lnTo>
                <a:lnTo>
                  <a:pt x="46790" y="55050"/>
                </a:lnTo>
                <a:lnTo>
                  <a:pt x="46750" y="55120"/>
                </a:lnTo>
                <a:lnTo>
                  <a:pt x="46740" y="55170"/>
                </a:lnTo>
                <a:lnTo>
                  <a:pt x="46790" y="55160"/>
                </a:lnTo>
                <a:lnTo>
                  <a:pt x="46650" y="55220"/>
                </a:lnTo>
                <a:lnTo>
                  <a:pt x="46640" y="55230"/>
                </a:lnTo>
                <a:lnTo>
                  <a:pt x="46600" y="55270"/>
                </a:lnTo>
                <a:lnTo>
                  <a:pt x="46510" y="55370"/>
                </a:lnTo>
                <a:lnTo>
                  <a:pt x="46480" y="55360"/>
                </a:lnTo>
                <a:lnTo>
                  <a:pt x="46440" y="55380"/>
                </a:lnTo>
                <a:lnTo>
                  <a:pt x="46420" y="55590"/>
                </a:lnTo>
                <a:lnTo>
                  <a:pt x="46380" y="55600"/>
                </a:lnTo>
                <a:lnTo>
                  <a:pt x="46330" y="55570"/>
                </a:lnTo>
                <a:lnTo>
                  <a:pt x="46290" y="55620"/>
                </a:lnTo>
                <a:lnTo>
                  <a:pt x="46200" y="55570"/>
                </a:lnTo>
                <a:lnTo>
                  <a:pt x="46180" y="55570"/>
                </a:lnTo>
                <a:lnTo>
                  <a:pt x="46100" y="55640"/>
                </a:lnTo>
                <a:lnTo>
                  <a:pt x="45900" y="55590"/>
                </a:lnTo>
                <a:lnTo>
                  <a:pt x="45830" y="55670"/>
                </a:lnTo>
                <a:lnTo>
                  <a:pt x="45810" y="55670"/>
                </a:lnTo>
                <a:lnTo>
                  <a:pt x="45690" y="55720"/>
                </a:lnTo>
                <a:lnTo>
                  <a:pt x="45680" y="55800"/>
                </a:lnTo>
                <a:lnTo>
                  <a:pt x="45640" y="55800"/>
                </a:lnTo>
                <a:lnTo>
                  <a:pt x="45580" y="55780"/>
                </a:lnTo>
                <a:lnTo>
                  <a:pt x="45430" y="55690"/>
                </a:lnTo>
                <a:lnTo>
                  <a:pt x="45350" y="55670"/>
                </a:lnTo>
                <a:lnTo>
                  <a:pt x="45310" y="55630"/>
                </a:lnTo>
                <a:lnTo>
                  <a:pt x="45210" y="55670"/>
                </a:lnTo>
                <a:lnTo>
                  <a:pt x="45110" y="55560"/>
                </a:lnTo>
                <a:lnTo>
                  <a:pt x="45070" y="55580"/>
                </a:lnTo>
                <a:lnTo>
                  <a:pt x="44940" y="55520"/>
                </a:lnTo>
                <a:lnTo>
                  <a:pt x="44920" y="55580"/>
                </a:lnTo>
                <a:lnTo>
                  <a:pt x="44850" y="55610"/>
                </a:lnTo>
                <a:lnTo>
                  <a:pt x="44810" y="55620"/>
                </a:lnTo>
                <a:lnTo>
                  <a:pt x="44790" y="55640"/>
                </a:lnTo>
                <a:lnTo>
                  <a:pt x="44780" y="55670"/>
                </a:lnTo>
                <a:lnTo>
                  <a:pt x="44700" y="55700"/>
                </a:lnTo>
                <a:lnTo>
                  <a:pt x="44620" y="55650"/>
                </a:lnTo>
                <a:lnTo>
                  <a:pt x="44600" y="55620"/>
                </a:lnTo>
                <a:lnTo>
                  <a:pt x="44480" y="55660"/>
                </a:lnTo>
                <a:lnTo>
                  <a:pt x="44540" y="55740"/>
                </a:lnTo>
                <a:lnTo>
                  <a:pt x="44500" y="55810"/>
                </a:lnTo>
                <a:lnTo>
                  <a:pt x="44430" y="55790"/>
                </a:lnTo>
                <a:lnTo>
                  <a:pt x="44360" y="55770"/>
                </a:lnTo>
                <a:lnTo>
                  <a:pt x="44390" y="55860"/>
                </a:lnTo>
                <a:lnTo>
                  <a:pt x="44260" y="55960"/>
                </a:lnTo>
                <a:lnTo>
                  <a:pt x="44290" y="56050"/>
                </a:lnTo>
                <a:lnTo>
                  <a:pt x="44260" y="56090"/>
                </a:lnTo>
                <a:lnTo>
                  <a:pt x="44200" y="56090"/>
                </a:lnTo>
                <a:lnTo>
                  <a:pt x="44170" y="56120"/>
                </a:lnTo>
                <a:lnTo>
                  <a:pt x="44110" y="56100"/>
                </a:lnTo>
                <a:lnTo>
                  <a:pt x="44080" y="56050"/>
                </a:lnTo>
                <a:lnTo>
                  <a:pt x="44010" y="56090"/>
                </a:lnTo>
                <a:lnTo>
                  <a:pt x="43900" y="56070"/>
                </a:lnTo>
                <a:lnTo>
                  <a:pt x="43850" y="56110"/>
                </a:lnTo>
                <a:lnTo>
                  <a:pt x="43840" y="56170"/>
                </a:lnTo>
                <a:lnTo>
                  <a:pt x="43890" y="56220"/>
                </a:lnTo>
                <a:lnTo>
                  <a:pt x="43850" y="56300"/>
                </a:lnTo>
                <a:lnTo>
                  <a:pt x="43750" y="56310"/>
                </a:lnTo>
                <a:lnTo>
                  <a:pt x="43730" y="56310"/>
                </a:lnTo>
                <a:lnTo>
                  <a:pt x="43660" y="56360"/>
                </a:lnTo>
                <a:lnTo>
                  <a:pt x="43670" y="56400"/>
                </a:lnTo>
                <a:lnTo>
                  <a:pt x="43540" y="56500"/>
                </a:lnTo>
                <a:lnTo>
                  <a:pt x="43550" y="56570"/>
                </a:lnTo>
                <a:lnTo>
                  <a:pt x="43530" y="56660"/>
                </a:lnTo>
                <a:lnTo>
                  <a:pt x="43520" y="56760"/>
                </a:lnTo>
                <a:lnTo>
                  <a:pt x="43470" y="56770"/>
                </a:lnTo>
                <a:lnTo>
                  <a:pt x="43460" y="56860"/>
                </a:lnTo>
                <a:lnTo>
                  <a:pt x="43500" y="56870"/>
                </a:lnTo>
                <a:lnTo>
                  <a:pt x="43480" y="56900"/>
                </a:lnTo>
                <a:lnTo>
                  <a:pt x="43460" y="56930"/>
                </a:lnTo>
                <a:lnTo>
                  <a:pt x="43470" y="56990"/>
                </a:lnTo>
                <a:lnTo>
                  <a:pt x="43450" y="57010"/>
                </a:lnTo>
                <a:lnTo>
                  <a:pt x="43450" y="57110"/>
                </a:lnTo>
                <a:lnTo>
                  <a:pt x="43530" y="57170"/>
                </a:lnTo>
                <a:lnTo>
                  <a:pt x="43550" y="57190"/>
                </a:lnTo>
                <a:lnTo>
                  <a:pt x="43590" y="57290"/>
                </a:lnTo>
                <a:lnTo>
                  <a:pt x="43630" y="57310"/>
                </a:lnTo>
                <a:lnTo>
                  <a:pt x="43740" y="57530"/>
                </a:lnTo>
                <a:lnTo>
                  <a:pt x="43840" y="57570"/>
                </a:lnTo>
                <a:lnTo>
                  <a:pt x="43840" y="57680"/>
                </a:lnTo>
                <a:lnTo>
                  <a:pt x="43950" y="57750"/>
                </a:lnTo>
                <a:lnTo>
                  <a:pt x="43980" y="57860"/>
                </a:lnTo>
                <a:lnTo>
                  <a:pt x="44070" y="57910"/>
                </a:lnTo>
                <a:lnTo>
                  <a:pt x="44110" y="57930"/>
                </a:lnTo>
                <a:lnTo>
                  <a:pt x="44160" y="57970"/>
                </a:lnTo>
                <a:lnTo>
                  <a:pt x="44110" y="58030"/>
                </a:lnTo>
                <a:lnTo>
                  <a:pt x="44090" y="58130"/>
                </a:lnTo>
                <a:lnTo>
                  <a:pt x="44110" y="58190"/>
                </a:lnTo>
                <a:lnTo>
                  <a:pt x="44140" y="58280"/>
                </a:lnTo>
                <a:lnTo>
                  <a:pt x="44240" y="58280"/>
                </a:lnTo>
                <a:lnTo>
                  <a:pt x="44290" y="58540"/>
                </a:lnTo>
                <a:lnTo>
                  <a:pt x="44290" y="58570"/>
                </a:lnTo>
                <a:lnTo>
                  <a:pt x="44340" y="58590"/>
                </a:lnTo>
                <a:lnTo>
                  <a:pt x="44320" y="58650"/>
                </a:lnTo>
                <a:lnTo>
                  <a:pt x="44350" y="58750"/>
                </a:lnTo>
                <a:lnTo>
                  <a:pt x="44400" y="58760"/>
                </a:lnTo>
                <a:lnTo>
                  <a:pt x="44400" y="58790"/>
                </a:lnTo>
                <a:lnTo>
                  <a:pt x="44420" y="58840"/>
                </a:lnTo>
                <a:lnTo>
                  <a:pt x="44400" y="58860"/>
                </a:lnTo>
                <a:lnTo>
                  <a:pt x="44340" y="58850"/>
                </a:lnTo>
                <a:lnTo>
                  <a:pt x="44340" y="58900"/>
                </a:lnTo>
                <a:lnTo>
                  <a:pt x="44390" y="58930"/>
                </a:lnTo>
                <a:lnTo>
                  <a:pt x="44390" y="59000"/>
                </a:lnTo>
                <a:lnTo>
                  <a:pt x="44480" y="59060"/>
                </a:lnTo>
                <a:lnTo>
                  <a:pt x="44530" y="59040"/>
                </a:lnTo>
                <a:lnTo>
                  <a:pt x="44590" y="59100"/>
                </a:lnTo>
                <a:lnTo>
                  <a:pt x="44580" y="59190"/>
                </a:lnTo>
                <a:lnTo>
                  <a:pt x="44630" y="59250"/>
                </a:lnTo>
                <a:lnTo>
                  <a:pt x="44640" y="59330"/>
                </a:lnTo>
                <a:lnTo>
                  <a:pt x="44600" y="59430"/>
                </a:lnTo>
                <a:lnTo>
                  <a:pt x="44680" y="59430"/>
                </a:lnTo>
                <a:lnTo>
                  <a:pt x="44870" y="59600"/>
                </a:lnTo>
                <a:lnTo>
                  <a:pt x="44930" y="59580"/>
                </a:lnTo>
                <a:lnTo>
                  <a:pt x="44910" y="59620"/>
                </a:lnTo>
                <a:lnTo>
                  <a:pt x="44930" y="59670"/>
                </a:lnTo>
                <a:lnTo>
                  <a:pt x="44920" y="59700"/>
                </a:lnTo>
                <a:lnTo>
                  <a:pt x="44910" y="59820"/>
                </a:lnTo>
                <a:lnTo>
                  <a:pt x="44890" y="59900"/>
                </a:lnTo>
                <a:lnTo>
                  <a:pt x="44880" y="59930"/>
                </a:lnTo>
                <a:lnTo>
                  <a:pt x="44820" y="59970"/>
                </a:lnTo>
                <a:lnTo>
                  <a:pt x="44720" y="59920"/>
                </a:lnTo>
                <a:lnTo>
                  <a:pt x="44660" y="59930"/>
                </a:lnTo>
                <a:lnTo>
                  <a:pt x="44570" y="59930"/>
                </a:lnTo>
                <a:lnTo>
                  <a:pt x="44510" y="59930"/>
                </a:lnTo>
                <a:lnTo>
                  <a:pt x="44420" y="59910"/>
                </a:lnTo>
                <a:lnTo>
                  <a:pt x="44340" y="59800"/>
                </a:lnTo>
                <a:lnTo>
                  <a:pt x="44320" y="59780"/>
                </a:lnTo>
                <a:lnTo>
                  <a:pt x="44300" y="59760"/>
                </a:lnTo>
                <a:lnTo>
                  <a:pt x="44270" y="59710"/>
                </a:lnTo>
                <a:lnTo>
                  <a:pt x="44180" y="59570"/>
                </a:lnTo>
                <a:lnTo>
                  <a:pt x="44140" y="59620"/>
                </a:lnTo>
                <a:lnTo>
                  <a:pt x="44020" y="59640"/>
                </a:lnTo>
                <a:lnTo>
                  <a:pt x="44000" y="59590"/>
                </a:lnTo>
                <a:lnTo>
                  <a:pt x="44010" y="59540"/>
                </a:lnTo>
                <a:lnTo>
                  <a:pt x="43980" y="59500"/>
                </a:lnTo>
                <a:lnTo>
                  <a:pt x="43980" y="59490"/>
                </a:lnTo>
                <a:lnTo>
                  <a:pt x="43960" y="59480"/>
                </a:lnTo>
                <a:lnTo>
                  <a:pt x="43830" y="59560"/>
                </a:lnTo>
                <a:lnTo>
                  <a:pt x="43780" y="59560"/>
                </a:lnTo>
                <a:lnTo>
                  <a:pt x="43770" y="59660"/>
                </a:lnTo>
                <a:lnTo>
                  <a:pt x="43700" y="59610"/>
                </a:lnTo>
                <a:lnTo>
                  <a:pt x="43520" y="59560"/>
                </a:lnTo>
                <a:lnTo>
                  <a:pt x="43430" y="59610"/>
                </a:lnTo>
                <a:lnTo>
                  <a:pt x="43390" y="59630"/>
                </a:lnTo>
                <a:lnTo>
                  <a:pt x="43300" y="59600"/>
                </a:lnTo>
                <a:lnTo>
                  <a:pt x="43270" y="59590"/>
                </a:lnTo>
                <a:lnTo>
                  <a:pt x="43220" y="59570"/>
                </a:lnTo>
                <a:lnTo>
                  <a:pt x="43190" y="59570"/>
                </a:lnTo>
                <a:lnTo>
                  <a:pt x="43040" y="59600"/>
                </a:lnTo>
                <a:lnTo>
                  <a:pt x="43030" y="59640"/>
                </a:lnTo>
                <a:lnTo>
                  <a:pt x="42950" y="59620"/>
                </a:lnTo>
                <a:lnTo>
                  <a:pt x="42840" y="59650"/>
                </a:lnTo>
                <a:lnTo>
                  <a:pt x="42780" y="59600"/>
                </a:lnTo>
                <a:lnTo>
                  <a:pt x="42740" y="59600"/>
                </a:lnTo>
                <a:lnTo>
                  <a:pt x="42700" y="59660"/>
                </a:lnTo>
                <a:lnTo>
                  <a:pt x="42600" y="59670"/>
                </a:lnTo>
                <a:lnTo>
                  <a:pt x="42580" y="59710"/>
                </a:lnTo>
                <a:lnTo>
                  <a:pt x="42520" y="59670"/>
                </a:lnTo>
                <a:lnTo>
                  <a:pt x="42440" y="59670"/>
                </a:lnTo>
                <a:lnTo>
                  <a:pt x="42390" y="59700"/>
                </a:lnTo>
                <a:lnTo>
                  <a:pt x="42350" y="59720"/>
                </a:lnTo>
                <a:lnTo>
                  <a:pt x="42300" y="59740"/>
                </a:lnTo>
                <a:lnTo>
                  <a:pt x="42280" y="59770"/>
                </a:lnTo>
                <a:lnTo>
                  <a:pt x="42220" y="59870"/>
                </a:lnTo>
                <a:lnTo>
                  <a:pt x="42100" y="59900"/>
                </a:lnTo>
                <a:lnTo>
                  <a:pt x="42080" y="59950"/>
                </a:lnTo>
                <a:lnTo>
                  <a:pt x="42010" y="60040"/>
                </a:lnTo>
                <a:lnTo>
                  <a:pt x="41960" y="60080"/>
                </a:lnTo>
                <a:lnTo>
                  <a:pt x="41950" y="60140"/>
                </a:lnTo>
                <a:lnTo>
                  <a:pt x="41890" y="60170"/>
                </a:lnTo>
                <a:lnTo>
                  <a:pt x="41860" y="60200"/>
                </a:lnTo>
                <a:lnTo>
                  <a:pt x="41860" y="60270"/>
                </a:lnTo>
                <a:lnTo>
                  <a:pt x="41780" y="60310"/>
                </a:lnTo>
                <a:lnTo>
                  <a:pt x="41780" y="60370"/>
                </a:lnTo>
                <a:lnTo>
                  <a:pt x="41660" y="60450"/>
                </a:lnTo>
                <a:lnTo>
                  <a:pt x="41540" y="60470"/>
                </a:lnTo>
                <a:lnTo>
                  <a:pt x="41490" y="60550"/>
                </a:lnTo>
                <a:lnTo>
                  <a:pt x="41420" y="60600"/>
                </a:lnTo>
                <a:lnTo>
                  <a:pt x="41410" y="60640"/>
                </a:lnTo>
                <a:lnTo>
                  <a:pt x="41300" y="60700"/>
                </a:lnTo>
                <a:lnTo>
                  <a:pt x="41270" y="60810"/>
                </a:lnTo>
                <a:lnTo>
                  <a:pt x="41320" y="60900"/>
                </a:lnTo>
                <a:lnTo>
                  <a:pt x="41380" y="61010"/>
                </a:lnTo>
                <a:lnTo>
                  <a:pt x="41430" y="61040"/>
                </a:lnTo>
                <a:lnTo>
                  <a:pt x="41250" y="61460"/>
                </a:lnTo>
                <a:lnTo>
                  <a:pt x="41250" y="61520"/>
                </a:lnTo>
                <a:lnTo>
                  <a:pt x="41190" y="61550"/>
                </a:lnTo>
                <a:lnTo>
                  <a:pt x="41140" y="61570"/>
                </a:lnTo>
                <a:lnTo>
                  <a:pt x="41120" y="61670"/>
                </a:lnTo>
                <a:lnTo>
                  <a:pt x="41140" y="61840"/>
                </a:lnTo>
                <a:lnTo>
                  <a:pt x="41110" y="61880"/>
                </a:lnTo>
                <a:lnTo>
                  <a:pt x="41100" y="61900"/>
                </a:lnTo>
                <a:lnTo>
                  <a:pt x="41060" y="61920"/>
                </a:lnTo>
                <a:lnTo>
                  <a:pt x="41030" y="61940"/>
                </a:lnTo>
                <a:lnTo>
                  <a:pt x="40970" y="62210"/>
                </a:lnTo>
                <a:lnTo>
                  <a:pt x="40960" y="62280"/>
                </a:lnTo>
                <a:lnTo>
                  <a:pt x="40930" y="62350"/>
                </a:lnTo>
                <a:lnTo>
                  <a:pt x="40830" y="62450"/>
                </a:lnTo>
                <a:lnTo>
                  <a:pt x="40720" y="62560"/>
                </a:lnTo>
                <a:lnTo>
                  <a:pt x="40700" y="62680"/>
                </a:lnTo>
                <a:lnTo>
                  <a:pt x="40620" y="62830"/>
                </a:lnTo>
                <a:lnTo>
                  <a:pt x="40600" y="62890"/>
                </a:lnTo>
                <a:lnTo>
                  <a:pt x="40580" y="62940"/>
                </a:lnTo>
                <a:lnTo>
                  <a:pt x="40560" y="62980"/>
                </a:lnTo>
                <a:lnTo>
                  <a:pt x="40510" y="63010"/>
                </a:lnTo>
                <a:lnTo>
                  <a:pt x="40360" y="63200"/>
                </a:lnTo>
                <a:lnTo>
                  <a:pt x="40320" y="63250"/>
                </a:lnTo>
                <a:lnTo>
                  <a:pt x="40220" y="63260"/>
                </a:lnTo>
                <a:lnTo>
                  <a:pt x="40170" y="63270"/>
                </a:lnTo>
                <a:lnTo>
                  <a:pt x="40020" y="63460"/>
                </a:lnTo>
                <a:lnTo>
                  <a:pt x="39770" y="63570"/>
                </a:lnTo>
                <a:lnTo>
                  <a:pt x="39740" y="63650"/>
                </a:lnTo>
                <a:lnTo>
                  <a:pt x="39280" y="63860"/>
                </a:lnTo>
                <a:lnTo>
                  <a:pt x="39240" y="63860"/>
                </a:lnTo>
                <a:lnTo>
                  <a:pt x="39190" y="63760"/>
                </a:lnTo>
                <a:lnTo>
                  <a:pt x="39140" y="63680"/>
                </a:lnTo>
                <a:lnTo>
                  <a:pt x="39150" y="63570"/>
                </a:lnTo>
                <a:lnTo>
                  <a:pt x="39110" y="63440"/>
                </a:lnTo>
                <a:lnTo>
                  <a:pt x="39090" y="63410"/>
                </a:lnTo>
                <a:lnTo>
                  <a:pt x="39050" y="63310"/>
                </a:lnTo>
                <a:lnTo>
                  <a:pt x="39040" y="63260"/>
                </a:lnTo>
                <a:lnTo>
                  <a:pt x="39020" y="63190"/>
                </a:lnTo>
                <a:lnTo>
                  <a:pt x="39060" y="63110"/>
                </a:lnTo>
                <a:lnTo>
                  <a:pt x="39110" y="63030"/>
                </a:lnTo>
                <a:lnTo>
                  <a:pt x="39160" y="62940"/>
                </a:lnTo>
                <a:lnTo>
                  <a:pt x="39270" y="62860"/>
                </a:lnTo>
                <a:lnTo>
                  <a:pt x="39320" y="62740"/>
                </a:lnTo>
                <a:lnTo>
                  <a:pt x="39420" y="62590"/>
                </a:lnTo>
                <a:lnTo>
                  <a:pt x="39410" y="62440"/>
                </a:lnTo>
                <a:lnTo>
                  <a:pt x="39390" y="62390"/>
                </a:lnTo>
                <a:lnTo>
                  <a:pt x="39380" y="62360"/>
                </a:lnTo>
                <a:lnTo>
                  <a:pt x="39370" y="62350"/>
                </a:lnTo>
                <a:lnTo>
                  <a:pt x="39350" y="62320"/>
                </a:lnTo>
                <a:lnTo>
                  <a:pt x="39290" y="62210"/>
                </a:lnTo>
                <a:lnTo>
                  <a:pt x="39290" y="62160"/>
                </a:lnTo>
                <a:lnTo>
                  <a:pt x="39410" y="62140"/>
                </a:lnTo>
                <a:lnTo>
                  <a:pt x="39440" y="62110"/>
                </a:lnTo>
                <a:lnTo>
                  <a:pt x="39480" y="62080"/>
                </a:lnTo>
                <a:lnTo>
                  <a:pt x="39560" y="61950"/>
                </a:lnTo>
                <a:lnTo>
                  <a:pt x="39500" y="61730"/>
                </a:lnTo>
                <a:lnTo>
                  <a:pt x="39520" y="61570"/>
                </a:lnTo>
                <a:lnTo>
                  <a:pt x="39600" y="61370"/>
                </a:lnTo>
                <a:lnTo>
                  <a:pt x="39580" y="61290"/>
                </a:lnTo>
                <a:lnTo>
                  <a:pt x="39630" y="60970"/>
                </a:lnTo>
                <a:lnTo>
                  <a:pt x="39470" y="61080"/>
                </a:lnTo>
                <a:lnTo>
                  <a:pt x="39410" y="61110"/>
                </a:lnTo>
                <a:lnTo>
                  <a:pt x="39150" y="61130"/>
                </a:lnTo>
                <a:lnTo>
                  <a:pt x="39040" y="61050"/>
                </a:lnTo>
                <a:lnTo>
                  <a:pt x="39020" y="61040"/>
                </a:lnTo>
                <a:lnTo>
                  <a:pt x="38900" y="60980"/>
                </a:lnTo>
                <a:lnTo>
                  <a:pt x="38590" y="60950"/>
                </a:lnTo>
                <a:lnTo>
                  <a:pt x="38530" y="60830"/>
                </a:lnTo>
                <a:lnTo>
                  <a:pt x="38500" y="60810"/>
                </a:lnTo>
                <a:lnTo>
                  <a:pt x="38490" y="60780"/>
                </a:lnTo>
                <a:lnTo>
                  <a:pt x="38530" y="60660"/>
                </a:lnTo>
                <a:lnTo>
                  <a:pt x="38510" y="60650"/>
                </a:lnTo>
                <a:lnTo>
                  <a:pt x="38430" y="60690"/>
                </a:lnTo>
                <a:lnTo>
                  <a:pt x="38370" y="60660"/>
                </a:lnTo>
                <a:lnTo>
                  <a:pt x="38290" y="60540"/>
                </a:lnTo>
                <a:lnTo>
                  <a:pt x="38270" y="60360"/>
                </a:lnTo>
                <a:lnTo>
                  <a:pt x="38310" y="60220"/>
                </a:lnTo>
                <a:lnTo>
                  <a:pt x="38280" y="60130"/>
                </a:lnTo>
                <a:lnTo>
                  <a:pt x="38220" y="60110"/>
                </a:lnTo>
                <a:lnTo>
                  <a:pt x="38170" y="60010"/>
                </a:lnTo>
                <a:lnTo>
                  <a:pt x="38210" y="59890"/>
                </a:lnTo>
                <a:lnTo>
                  <a:pt x="38270" y="59930"/>
                </a:lnTo>
                <a:lnTo>
                  <a:pt x="38290" y="59920"/>
                </a:lnTo>
                <a:lnTo>
                  <a:pt x="38290" y="59870"/>
                </a:lnTo>
                <a:lnTo>
                  <a:pt x="38290" y="59800"/>
                </a:lnTo>
                <a:lnTo>
                  <a:pt x="38340" y="59780"/>
                </a:lnTo>
                <a:lnTo>
                  <a:pt x="38350" y="59770"/>
                </a:lnTo>
                <a:lnTo>
                  <a:pt x="38240" y="59660"/>
                </a:lnTo>
                <a:lnTo>
                  <a:pt x="38120" y="59650"/>
                </a:lnTo>
                <a:lnTo>
                  <a:pt x="38030" y="59730"/>
                </a:lnTo>
                <a:lnTo>
                  <a:pt x="38010" y="59800"/>
                </a:lnTo>
                <a:lnTo>
                  <a:pt x="37930" y="59850"/>
                </a:lnTo>
                <a:lnTo>
                  <a:pt x="37860" y="59870"/>
                </a:lnTo>
                <a:lnTo>
                  <a:pt x="37730" y="59890"/>
                </a:lnTo>
                <a:lnTo>
                  <a:pt x="37660" y="59860"/>
                </a:lnTo>
                <a:lnTo>
                  <a:pt x="37630" y="59850"/>
                </a:lnTo>
                <a:lnTo>
                  <a:pt x="37510" y="59800"/>
                </a:lnTo>
                <a:lnTo>
                  <a:pt x="37430" y="59700"/>
                </a:lnTo>
                <a:lnTo>
                  <a:pt x="37360" y="59630"/>
                </a:lnTo>
                <a:lnTo>
                  <a:pt x="37300" y="59580"/>
                </a:lnTo>
                <a:lnTo>
                  <a:pt x="37170" y="59380"/>
                </a:lnTo>
                <a:lnTo>
                  <a:pt x="37050" y="59280"/>
                </a:lnTo>
                <a:lnTo>
                  <a:pt x="36970" y="59160"/>
                </a:lnTo>
                <a:lnTo>
                  <a:pt x="36910" y="59050"/>
                </a:lnTo>
                <a:lnTo>
                  <a:pt x="36900" y="59030"/>
                </a:lnTo>
                <a:lnTo>
                  <a:pt x="36870" y="58950"/>
                </a:lnTo>
                <a:lnTo>
                  <a:pt x="36870" y="58900"/>
                </a:lnTo>
                <a:lnTo>
                  <a:pt x="36890" y="58860"/>
                </a:lnTo>
                <a:lnTo>
                  <a:pt x="36900" y="58850"/>
                </a:lnTo>
                <a:lnTo>
                  <a:pt x="36870" y="58770"/>
                </a:lnTo>
                <a:lnTo>
                  <a:pt x="36870" y="58710"/>
                </a:lnTo>
                <a:lnTo>
                  <a:pt x="36890" y="58660"/>
                </a:lnTo>
                <a:lnTo>
                  <a:pt x="36850" y="58590"/>
                </a:lnTo>
                <a:lnTo>
                  <a:pt x="36850" y="58570"/>
                </a:lnTo>
                <a:lnTo>
                  <a:pt x="36850" y="58540"/>
                </a:lnTo>
                <a:lnTo>
                  <a:pt x="36880" y="58470"/>
                </a:lnTo>
                <a:lnTo>
                  <a:pt x="36870" y="58380"/>
                </a:lnTo>
                <a:lnTo>
                  <a:pt x="36880" y="58240"/>
                </a:lnTo>
                <a:lnTo>
                  <a:pt x="36790" y="58170"/>
                </a:lnTo>
                <a:lnTo>
                  <a:pt x="36690" y="58130"/>
                </a:lnTo>
                <a:lnTo>
                  <a:pt x="36530" y="58070"/>
                </a:lnTo>
                <a:lnTo>
                  <a:pt x="36350" y="57930"/>
                </a:lnTo>
                <a:lnTo>
                  <a:pt x="36340" y="57860"/>
                </a:lnTo>
                <a:lnTo>
                  <a:pt x="36270" y="57790"/>
                </a:lnTo>
                <a:lnTo>
                  <a:pt x="36240" y="57740"/>
                </a:lnTo>
                <a:lnTo>
                  <a:pt x="36140" y="57710"/>
                </a:lnTo>
                <a:lnTo>
                  <a:pt x="36120" y="57690"/>
                </a:lnTo>
                <a:lnTo>
                  <a:pt x="36100" y="57670"/>
                </a:lnTo>
                <a:lnTo>
                  <a:pt x="36060" y="57480"/>
                </a:lnTo>
                <a:lnTo>
                  <a:pt x="36040" y="57390"/>
                </a:lnTo>
                <a:lnTo>
                  <a:pt x="35930" y="57350"/>
                </a:lnTo>
                <a:lnTo>
                  <a:pt x="35900" y="57350"/>
                </a:lnTo>
                <a:lnTo>
                  <a:pt x="35810" y="57430"/>
                </a:lnTo>
                <a:lnTo>
                  <a:pt x="35770" y="57410"/>
                </a:lnTo>
                <a:lnTo>
                  <a:pt x="35700" y="57340"/>
                </a:lnTo>
                <a:lnTo>
                  <a:pt x="35650" y="57320"/>
                </a:lnTo>
                <a:lnTo>
                  <a:pt x="35570" y="57370"/>
                </a:lnTo>
                <a:lnTo>
                  <a:pt x="35410" y="57310"/>
                </a:lnTo>
                <a:lnTo>
                  <a:pt x="35360" y="57240"/>
                </a:lnTo>
                <a:lnTo>
                  <a:pt x="35290" y="57240"/>
                </a:lnTo>
                <a:lnTo>
                  <a:pt x="35110" y="57240"/>
                </a:lnTo>
                <a:lnTo>
                  <a:pt x="35070" y="57240"/>
                </a:lnTo>
                <a:lnTo>
                  <a:pt x="35040" y="57230"/>
                </a:lnTo>
                <a:lnTo>
                  <a:pt x="34980" y="57190"/>
                </a:lnTo>
                <a:lnTo>
                  <a:pt x="34910" y="57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