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Muyinga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Muyin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620" y="31360"/>
                </a:moveTo>
                <a:lnTo>
                  <a:pt x="73630" y="31370"/>
                </a:lnTo>
                <a:lnTo>
                  <a:pt x="73680" y="31420"/>
                </a:lnTo>
                <a:lnTo>
                  <a:pt x="73690" y="31490"/>
                </a:lnTo>
                <a:lnTo>
                  <a:pt x="73620" y="31540"/>
                </a:lnTo>
                <a:lnTo>
                  <a:pt x="73480" y="31610"/>
                </a:lnTo>
                <a:lnTo>
                  <a:pt x="73390" y="31620"/>
                </a:lnTo>
                <a:lnTo>
                  <a:pt x="73350" y="31640"/>
                </a:lnTo>
                <a:lnTo>
                  <a:pt x="73350" y="31670"/>
                </a:lnTo>
                <a:lnTo>
                  <a:pt x="73410" y="31740"/>
                </a:lnTo>
                <a:lnTo>
                  <a:pt x="73500" y="31850"/>
                </a:lnTo>
                <a:lnTo>
                  <a:pt x="73540" y="31900"/>
                </a:lnTo>
                <a:lnTo>
                  <a:pt x="73550" y="32010"/>
                </a:lnTo>
                <a:lnTo>
                  <a:pt x="73530" y="32050"/>
                </a:lnTo>
                <a:lnTo>
                  <a:pt x="73470" y="32040"/>
                </a:lnTo>
                <a:lnTo>
                  <a:pt x="73410" y="32020"/>
                </a:lnTo>
                <a:lnTo>
                  <a:pt x="73340" y="32060"/>
                </a:lnTo>
                <a:lnTo>
                  <a:pt x="73270" y="32050"/>
                </a:lnTo>
                <a:lnTo>
                  <a:pt x="73220" y="32080"/>
                </a:lnTo>
                <a:lnTo>
                  <a:pt x="73220" y="32150"/>
                </a:lnTo>
                <a:lnTo>
                  <a:pt x="73190" y="32180"/>
                </a:lnTo>
                <a:lnTo>
                  <a:pt x="73140" y="32200"/>
                </a:lnTo>
                <a:lnTo>
                  <a:pt x="73090" y="32210"/>
                </a:lnTo>
                <a:lnTo>
                  <a:pt x="73070" y="32250"/>
                </a:lnTo>
                <a:lnTo>
                  <a:pt x="73080" y="32280"/>
                </a:lnTo>
                <a:lnTo>
                  <a:pt x="73090" y="32320"/>
                </a:lnTo>
                <a:lnTo>
                  <a:pt x="73070" y="32380"/>
                </a:lnTo>
                <a:lnTo>
                  <a:pt x="73050" y="32430"/>
                </a:lnTo>
                <a:lnTo>
                  <a:pt x="73060" y="32490"/>
                </a:lnTo>
                <a:lnTo>
                  <a:pt x="73030" y="32640"/>
                </a:lnTo>
                <a:lnTo>
                  <a:pt x="73030" y="32790"/>
                </a:lnTo>
                <a:lnTo>
                  <a:pt x="73030" y="32870"/>
                </a:lnTo>
                <a:lnTo>
                  <a:pt x="72970" y="32910"/>
                </a:lnTo>
                <a:lnTo>
                  <a:pt x="72890" y="32950"/>
                </a:lnTo>
                <a:lnTo>
                  <a:pt x="72830" y="32950"/>
                </a:lnTo>
                <a:lnTo>
                  <a:pt x="72830" y="33010"/>
                </a:lnTo>
                <a:lnTo>
                  <a:pt x="72810" y="33050"/>
                </a:lnTo>
                <a:lnTo>
                  <a:pt x="72730" y="33070"/>
                </a:lnTo>
                <a:lnTo>
                  <a:pt x="72680" y="33080"/>
                </a:lnTo>
                <a:lnTo>
                  <a:pt x="72580" y="33100"/>
                </a:lnTo>
                <a:lnTo>
                  <a:pt x="72570" y="33110"/>
                </a:lnTo>
                <a:lnTo>
                  <a:pt x="72510" y="33060"/>
                </a:lnTo>
                <a:lnTo>
                  <a:pt x="72510" y="33150"/>
                </a:lnTo>
                <a:lnTo>
                  <a:pt x="72480" y="33200"/>
                </a:lnTo>
                <a:lnTo>
                  <a:pt x="72450" y="33210"/>
                </a:lnTo>
                <a:lnTo>
                  <a:pt x="72350" y="33200"/>
                </a:lnTo>
                <a:lnTo>
                  <a:pt x="72310" y="33140"/>
                </a:lnTo>
                <a:lnTo>
                  <a:pt x="72260" y="33050"/>
                </a:lnTo>
                <a:lnTo>
                  <a:pt x="72200" y="33020"/>
                </a:lnTo>
                <a:lnTo>
                  <a:pt x="72060" y="32980"/>
                </a:lnTo>
                <a:lnTo>
                  <a:pt x="71880" y="32990"/>
                </a:lnTo>
                <a:lnTo>
                  <a:pt x="71850" y="33010"/>
                </a:lnTo>
                <a:lnTo>
                  <a:pt x="71900" y="33110"/>
                </a:lnTo>
                <a:lnTo>
                  <a:pt x="71890" y="33130"/>
                </a:lnTo>
                <a:lnTo>
                  <a:pt x="71850" y="33150"/>
                </a:lnTo>
                <a:lnTo>
                  <a:pt x="71830" y="33180"/>
                </a:lnTo>
                <a:lnTo>
                  <a:pt x="71830" y="33210"/>
                </a:lnTo>
                <a:lnTo>
                  <a:pt x="71900" y="33270"/>
                </a:lnTo>
                <a:lnTo>
                  <a:pt x="71910" y="33350"/>
                </a:lnTo>
                <a:lnTo>
                  <a:pt x="71910" y="33400"/>
                </a:lnTo>
                <a:lnTo>
                  <a:pt x="71910" y="33550"/>
                </a:lnTo>
                <a:lnTo>
                  <a:pt x="71890" y="33610"/>
                </a:lnTo>
                <a:lnTo>
                  <a:pt x="71790" y="33710"/>
                </a:lnTo>
                <a:lnTo>
                  <a:pt x="71750" y="33720"/>
                </a:lnTo>
                <a:lnTo>
                  <a:pt x="71710" y="33720"/>
                </a:lnTo>
                <a:lnTo>
                  <a:pt x="71660" y="33580"/>
                </a:lnTo>
                <a:lnTo>
                  <a:pt x="71630" y="33550"/>
                </a:lnTo>
                <a:lnTo>
                  <a:pt x="71610" y="33550"/>
                </a:lnTo>
                <a:lnTo>
                  <a:pt x="71600" y="33600"/>
                </a:lnTo>
                <a:lnTo>
                  <a:pt x="71560" y="33660"/>
                </a:lnTo>
                <a:lnTo>
                  <a:pt x="71520" y="33700"/>
                </a:lnTo>
                <a:lnTo>
                  <a:pt x="71480" y="33700"/>
                </a:lnTo>
                <a:lnTo>
                  <a:pt x="71450" y="33690"/>
                </a:lnTo>
                <a:lnTo>
                  <a:pt x="71420" y="33650"/>
                </a:lnTo>
                <a:lnTo>
                  <a:pt x="71270" y="33730"/>
                </a:lnTo>
                <a:lnTo>
                  <a:pt x="71220" y="33790"/>
                </a:lnTo>
                <a:lnTo>
                  <a:pt x="71230" y="33860"/>
                </a:lnTo>
                <a:lnTo>
                  <a:pt x="71260" y="33950"/>
                </a:lnTo>
                <a:lnTo>
                  <a:pt x="71250" y="34020"/>
                </a:lnTo>
                <a:lnTo>
                  <a:pt x="71230" y="34060"/>
                </a:lnTo>
                <a:lnTo>
                  <a:pt x="71160" y="34130"/>
                </a:lnTo>
                <a:lnTo>
                  <a:pt x="71190" y="34220"/>
                </a:lnTo>
                <a:lnTo>
                  <a:pt x="71190" y="34260"/>
                </a:lnTo>
                <a:lnTo>
                  <a:pt x="71180" y="34300"/>
                </a:lnTo>
                <a:lnTo>
                  <a:pt x="71150" y="34330"/>
                </a:lnTo>
                <a:lnTo>
                  <a:pt x="71120" y="34330"/>
                </a:lnTo>
                <a:lnTo>
                  <a:pt x="71040" y="34280"/>
                </a:lnTo>
                <a:lnTo>
                  <a:pt x="70990" y="34280"/>
                </a:lnTo>
                <a:lnTo>
                  <a:pt x="70960" y="34310"/>
                </a:lnTo>
                <a:lnTo>
                  <a:pt x="70980" y="34360"/>
                </a:lnTo>
                <a:lnTo>
                  <a:pt x="70960" y="34390"/>
                </a:lnTo>
                <a:lnTo>
                  <a:pt x="70920" y="34460"/>
                </a:lnTo>
                <a:lnTo>
                  <a:pt x="70860" y="34470"/>
                </a:lnTo>
                <a:lnTo>
                  <a:pt x="70820" y="34500"/>
                </a:lnTo>
                <a:lnTo>
                  <a:pt x="70730" y="34640"/>
                </a:lnTo>
                <a:lnTo>
                  <a:pt x="70760" y="34790"/>
                </a:lnTo>
                <a:lnTo>
                  <a:pt x="70760" y="34820"/>
                </a:lnTo>
                <a:lnTo>
                  <a:pt x="70820" y="34890"/>
                </a:lnTo>
                <a:lnTo>
                  <a:pt x="70820" y="34990"/>
                </a:lnTo>
                <a:lnTo>
                  <a:pt x="70830" y="35000"/>
                </a:lnTo>
                <a:lnTo>
                  <a:pt x="70910" y="35090"/>
                </a:lnTo>
                <a:lnTo>
                  <a:pt x="70920" y="35120"/>
                </a:lnTo>
                <a:lnTo>
                  <a:pt x="70830" y="35250"/>
                </a:lnTo>
                <a:lnTo>
                  <a:pt x="70860" y="35360"/>
                </a:lnTo>
                <a:lnTo>
                  <a:pt x="70880" y="35440"/>
                </a:lnTo>
                <a:lnTo>
                  <a:pt x="70930" y="35590"/>
                </a:lnTo>
                <a:lnTo>
                  <a:pt x="70910" y="35740"/>
                </a:lnTo>
                <a:lnTo>
                  <a:pt x="70880" y="35820"/>
                </a:lnTo>
                <a:lnTo>
                  <a:pt x="70830" y="35860"/>
                </a:lnTo>
                <a:lnTo>
                  <a:pt x="70850" y="35900"/>
                </a:lnTo>
                <a:lnTo>
                  <a:pt x="70860" y="35930"/>
                </a:lnTo>
                <a:lnTo>
                  <a:pt x="70840" y="35960"/>
                </a:lnTo>
                <a:lnTo>
                  <a:pt x="70730" y="35990"/>
                </a:lnTo>
                <a:lnTo>
                  <a:pt x="70630" y="36000"/>
                </a:lnTo>
                <a:lnTo>
                  <a:pt x="70530" y="36010"/>
                </a:lnTo>
                <a:lnTo>
                  <a:pt x="70500" y="35990"/>
                </a:lnTo>
                <a:lnTo>
                  <a:pt x="70410" y="35920"/>
                </a:lnTo>
                <a:lnTo>
                  <a:pt x="70390" y="35930"/>
                </a:lnTo>
                <a:lnTo>
                  <a:pt x="70330" y="36030"/>
                </a:lnTo>
                <a:lnTo>
                  <a:pt x="70240" y="36110"/>
                </a:lnTo>
                <a:lnTo>
                  <a:pt x="70160" y="36130"/>
                </a:lnTo>
                <a:lnTo>
                  <a:pt x="70160" y="36150"/>
                </a:lnTo>
                <a:lnTo>
                  <a:pt x="70170" y="36160"/>
                </a:lnTo>
                <a:lnTo>
                  <a:pt x="70250" y="36220"/>
                </a:lnTo>
                <a:lnTo>
                  <a:pt x="70280" y="36290"/>
                </a:lnTo>
                <a:lnTo>
                  <a:pt x="70290" y="36370"/>
                </a:lnTo>
                <a:lnTo>
                  <a:pt x="70260" y="36420"/>
                </a:lnTo>
                <a:lnTo>
                  <a:pt x="70190" y="36460"/>
                </a:lnTo>
                <a:lnTo>
                  <a:pt x="69930" y="36410"/>
                </a:lnTo>
                <a:lnTo>
                  <a:pt x="69930" y="36420"/>
                </a:lnTo>
                <a:lnTo>
                  <a:pt x="69940" y="36430"/>
                </a:lnTo>
                <a:lnTo>
                  <a:pt x="69940" y="36450"/>
                </a:lnTo>
                <a:lnTo>
                  <a:pt x="69930" y="36460"/>
                </a:lnTo>
                <a:lnTo>
                  <a:pt x="69920" y="36460"/>
                </a:lnTo>
                <a:lnTo>
                  <a:pt x="69920" y="36470"/>
                </a:lnTo>
                <a:lnTo>
                  <a:pt x="69920" y="36480"/>
                </a:lnTo>
                <a:lnTo>
                  <a:pt x="69910" y="36490"/>
                </a:lnTo>
                <a:lnTo>
                  <a:pt x="69880" y="36490"/>
                </a:lnTo>
                <a:lnTo>
                  <a:pt x="69870" y="36500"/>
                </a:lnTo>
                <a:lnTo>
                  <a:pt x="69860" y="36500"/>
                </a:lnTo>
                <a:lnTo>
                  <a:pt x="69850" y="36510"/>
                </a:lnTo>
                <a:lnTo>
                  <a:pt x="69840" y="36520"/>
                </a:lnTo>
                <a:lnTo>
                  <a:pt x="69840" y="36530"/>
                </a:lnTo>
                <a:lnTo>
                  <a:pt x="69830" y="36540"/>
                </a:lnTo>
                <a:lnTo>
                  <a:pt x="69820" y="36550"/>
                </a:lnTo>
                <a:lnTo>
                  <a:pt x="69810" y="36560"/>
                </a:lnTo>
                <a:lnTo>
                  <a:pt x="69790" y="36560"/>
                </a:lnTo>
                <a:lnTo>
                  <a:pt x="69780" y="36560"/>
                </a:lnTo>
                <a:lnTo>
                  <a:pt x="69760" y="36560"/>
                </a:lnTo>
                <a:lnTo>
                  <a:pt x="69740" y="36560"/>
                </a:lnTo>
                <a:lnTo>
                  <a:pt x="69730" y="36560"/>
                </a:lnTo>
                <a:lnTo>
                  <a:pt x="69690" y="36560"/>
                </a:lnTo>
                <a:lnTo>
                  <a:pt x="69680" y="36560"/>
                </a:lnTo>
                <a:lnTo>
                  <a:pt x="69660" y="36560"/>
                </a:lnTo>
                <a:lnTo>
                  <a:pt x="69640" y="36560"/>
                </a:lnTo>
                <a:lnTo>
                  <a:pt x="69630" y="36560"/>
                </a:lnTo>
                <a:lnTo>
                  <a:pt x="69610" y="36570"/>
                </a:lnTo>
                <a:lnTo>
                  <a:pt x="69590" y="36560"/>
                </a:lnTo>
                <a:lnTo>
                  <a:pt x="69560" y="36560"/>
                </a:lnTo>
                <a:lnTo>
                  <a:pt x="69540" y="36560"/>
                </a:lnTo>
                <a:lnTo>
                  <a:pt x="69520" y="36570"/>
                </a:lnTo>
                <a:lnTo>
                  <a:pt x="69500" y="36580"/>
                </a:lnTo>
                <a:lnTo>
                  <a:pt x="69490" y="36590"/>
                </a:lnTo>
                <a:lnTo>
                  <a:pt x="69480" y="36600"/>
                </a:lnTo>
                <a:lnTo>
                  <a:pt x="69470" y="36610"/>
                </a:lnTo>
                <a:lnTo>
                  <a:pt x="69460" y="36620"/>
                </a:lnTo>
                <a:lnTo>
                  <a:pt x="69450" y="36630"/>
                </a:lnTo>
                <a:lnTo>
                  <a:pt x="69440" y="36640"/>
                </a:lnTo>
                <a:lnTo>
                  <a:pt x="69430" y="36640"/>
                </a:lnTo>
                <a:lnTo>
                  <a:pt x="69410" y="36650"/>
                </a:lnTo>
                <a:lnTo>
                  <a:pt x="69390" y="36650"/>
                </a:lnTo>
                <a:lnTo>
                  <a:pt x="69380" y="36660"/>
                </a:lnTo>
                <a:lnTo>
                  <a:pt x="69360" y="36670"/>
                </a:lnTo>
                <a:lnTo>
                  <a:pt x="69350" y="36680"/>
                </a:lnTo>
                <a:lnTo>
                  <a:pt x="69330" y="36700"/>
                </a:lnTo>
                <a:lnTo>
                  <a:pt x="69320" y="36710"/>
                </a:lnTo>
                <a:lnTo>
                  <a:pt x="69300" y="36720"/>
                </a:lnTo>
                <a:lnTo>
                  <a:pt x="69280" y="36730"/>
                </a:lnTo>
                <a:lnTo>
                  <a:pt x="69270" y="36740"/>
                </a:lnTo>
                <a:lnTo>
                  <a:pt x="69250" y="36750"/>
                </a:lnTo>
                <a:lnTo>
                  <a:pt x="69240" y="36770"/>
                </a:lnTo>
                <a:lnTo>
                  <a:pt x="69230" y="36780"/>
                </a:lnTo>
                <a:lnTo>
                  <a:pt x="69230" y="36800"/>
                </a:lnTo>
                <a:lnTo>
                  <a:pt x="69230" y="36810"/>
                </a:lnTo>
                <a:lnTo>
                  <a:pt x="69220" y="36830"/>
                </a:lnTo>
                <a:lnTo>
                  <a:pt x="69210" y="36840"/>
                </a:lnTo>
                <a:lnTo>
                  <a:pt x="69200" y="36870"/>
                </a:lnTo>
                <a:lnTo>
                  <a:pt x="69190" y="36880"/>
                </a:lnTo>
                <a:lnTo>
                  <a:pt x="69190" y="36900"/>
                </a:lnTo>
                <a:lnTo>
                  <a:pt x="69180" y="36920"/>
                </a:lnTo>
                <a:lnTo>
                  <a:pt x="69170" y="36940"/>
                </a:lnTo>
                <a:lnTo>
                  <a:pt x="69150" y="36960"/>
                </a:lnTo>
                <a:lnTo>
                  <a:pt x="69130" y="36970"/>
                </a:lnTo>
                <a:lnTo>
                  <a:pt x="69130" y="36980"/>
                </a:lnTo>
                <a:lnTo>
                  <a:pt x="69120" y="36990"/>
                </a:lnTo>
                <a:lnTo>
                  <a:pt x="69120" y="37000"/>
                </a:lnTo>
                <a:lnTo>
                  <a:pt x="69120" y="37010"/>
                </a:lnTo>
                <a:lnTo>
                  <a:pt x="69130" y="37030"/>
                </a:lnTo>
                <a:lnTo>
                  <a:pt x="69140" y="37040"/>
                </a:lnTo>
                <a:lnTo>
                  <a:pt x="69140" y="37060"/>
                </a:lnTo>
                <a:lnTo>
                  <a:pt x="69150" y="37090"/>
                </a:lnTo>
                <a:lnTo>
                  <a:pt x="69150" y="37100"/>
                </a:lnTo>
                <a:lnTo>
                  <a:pt x="69150" y="37120"/>
                </a:lnTo>
                <a:lnTo>
                  <a:pt x="69150" y="37130"/>
                </a:lnTo>
                <a:lnTo>
                  <a:pt x="69130" y="37170"/>
                </a:lnTo>
                <a:lnTo>
                  <a:pt x="69110" y="37180"/>
                </a:lnTo>
                <a:lnTo>
                  <a:pt x="69100" y="37180"/>
                </a:lnTo>
                <a:lnTo>
                  <a:pt x="69090" y="37190"/>
                </a:lnTo>
                <a:lnTo>
                  <a:pt x="69080" y="37200"/>
                </a:lnTo>
                <a:lnTo>
                  <a:pt x="69060" y="37210"/>
                </a:lnTo>
                <a:lnTo>
                  <a:pt x="69050" y="37220"/>
                </a:lnTo>
                <a:lnTo>
                  <a:pt x="69040" y="37240"/>
                </a:lnTo>
                <a:lnTo>
                  <a:pt x="69020" y="37240"/>
                </a:lnTo>
                <a:lnTo>
                  <a:pt x="69010" y="37240"/>
                </a:lnTo>
                <a:lnTo>
                  <a:pt x="68990" y="37240"/>
                </a:lnTo>
                <a:lnTo>
                  <a:pt x="68970" y="37230"/>
                </a:lnTo>
                <a:lnTo>
                  <a:pt x="68970" y="37240"/>
                </a:lnTo>
                <a:lnTo>
                  <a:pt x="68950" y="37240"/>
                </a:lnTo>
                <a:lnTo>
                  <a:pt x="68960" y="37250"/>
                </a:lnTo>
                <a:lnTo>
                  <a:pt x="68970" y="37260"/>
                </a:lnTo>
                <a:lnTo>
                  <a:pt x="68980" y="37270"/>
                </a:lnTo>
                <a:lnTo>
                  <a:pt x="68980" y="37290"/>
                </a:lnTo>
                <a:lnTo>
                  <a:pt x="68980" y="37300"/>
                </a:lnTo>
                <a:lnTo>
                  <a:pt x="68980" y="37320"/>
                </a:lnTo>
                <a:lnTo>
                  <a:pt x="68980" y="37330"/>
                </a:lnTo>
                <a:lnTo>
                  <a:pt x="68970" y="37330"/>
                </a:lnTo>
                <a:lnTo>
                  <a:pt x="68970" y="37370"/>
                </a:lnTo>
                <a:lnTo>
                  <a:pt x="68960" y="37380"/>
                </a:lnTo>
                <a:lnTo>
                  <a:pt x="68950" y="37400"/>
                </a:lnTo>
                <a:lnTo>
                  <a:pt x="68960" y="37410"/>
                </a:lnTo>
                <a:lnTo>
                  <a:pt x="68960" y="37430"/>
                </a:lnTo>
                <a:lnTo>
                  <a:pt x="68970" y="37430"/>
                </a:lnTo>
                <a:lnTo>
                  <a:pt x="68980" y="37430"/>
                </a:lnTo>
                <a:lnTo>
                  <a:pt x="69000" y="37440"/>
                </a:lnTo>
                <a:lnTo>
                  <a:pt x="69030" y="37450"/>
                </a:lnTo>
                <a:lnTo>
                  <a:pt x="69040" y="37470"/>
                </a:lnTo>
                <a:lnTo>
                  <a:pt x="69060" y="37480"/>
                </a:lnTo>
                <a:lnTo>
                  <a:pt x="69060" y="37500"/>
                </a:lnTo>
                <a:lnTo>
                  <a:pt x="69070" y="37510"/>
                </a:lnTo>
                <a:lnTo>
                  <a:pt x="69080" y="37520"/>
                </a:lnTo>
                <a:lnTo>
                  <a:pt x="69080" y="37530"/>
                </a:lnTo>
                <a:lnTo>
                  <a:pt x="69080" y="37570"/>
                </a:lnTo>
                <a:lnTo>
                  <a:pt x="69080" y="37590"/>
                </a:lnTo>
                <a:lnTo>
                  <a:pt x="69090" y="37610"/>
                </a:lnTo>
                <a:lnTo>
                  <a:pt x="69100" y="37620"/>
                </a:lnTo>
                <a:lnTo>
                  <a:pt x="69110" y="37640"/>
                </a:lnTo>
                <a:lnTo>
                  <a:pt x="69120" y="37650"/>
                </a:lnTo>
                <a:lnTo>
                  <a:pt x="69130" y="37680"/>
                </a:lnTo>
                <a:lnTo>
                  <a:pt x="69140" y="37700"/>
                </a:lnTo>
                <a:lnTo>
                  <a:pt x="69140" y="37730"/>
                </a:lnTo>
                <a:lnTo>
                  <a:pt x="69140" y="37760"/>
                </a:lnTo>
                <a:lnTo>
                  <a:pt x="69150" y="37780"/>
                </a:lnTo>
                <a:lnTo>
                  <a:pt x="69160" y="37800"/>
                </a:lnTo>
                <a:lnTo>
                  <a:pt x="69170" y="37820"/>
                </a:lnTo>
                <a:lnTo>
                  <a:pt x="69200" y="37840"/>
                </a:lnTo>
                <a:lnTo>
                  <a:pt x="69210" y="37860"/>
                </a:lnTo>
                <a:lnTo>
                  <a:pt x="69220" y="37890"/>
                </a:lnTo>
                <a:lnTo>
                  <a:pt x="69230" y="37920"/>
                </a:lnTo>
                <a:lnTo>
                  <a:pt x="69240" y="37950"/>
                </a:lnTo>
                <a:lnTo>
                  <a:pt x="69270" y="37970"/>
                </a:lnTo>
                <a:lnTo>
                  <a:pt x="69280" y="37970"/>
                </a:lnTo>
                <a:lnTo>
                  <a:pt x="69310" y="37990"/>
                </a:lnTo>
                <a:lnTo>
                  <a:pt x="69320" y="37990"/>
                </a:lnTo>
                <a:lnTo>
                  <a:pt x="69340" y="38000"/>
                </a:lnTo>
                <a:lnTo>
                  <a:pt x="69360" y="38010"/>
                </a:lnTo>
                <a:lnTo>
                  <a:pt x="69380" y="38030"/>
                </a:lnTo>
                <a:lnTo>
                  <a:pt x="69400" y="38050"/>
                </a:lnTo>
                <a:lnTo>
                  <a:pt x="69420" y="38080"/>
                </a:lnTo>
                <a:lnTo>
                  <a:pt x="69430" y="38100"/>
                </a:lnTo>
                <a:lnTo>
                  <a:pt x="69430" y="38130"/>
                </a:lnTo>
                <a:lnTo>
                  <a:pt x="69440" y="38140"/>
                </a:lnTo>
                <a:lnTo>
                  <a:pt x="69450" y="38150"/>
                </a:lnTo>
                <a:lnTo>
                  <a:pt x="69460" y="38170"/>
                </a:lnTo>
                <a:lnTo>
                  <a:pt x="69460" y="38180"/>
                </a:lnTo>
                <a:lnTo>
                  <a:pt x="69470" y="38200"/>
                </a:lnTo>
                <a:lnTo>
                  <a:pt x="69470" y="38210"/>
                </a:lnTo>
                <a:lnTo>
                  <a:pt x="69460" y="38220"/>
                </a:lnTo>
                <a:lnTo>
                  <a:pt x="69460" y="38230"/>
                </a:lnTo>
                <a:lnTo>
                  <a:pt x="69450" y="38240"/>
                </a:lnTo>
                <a:lnTo>
                  <a:pt x="69440" y="38250"/>
                </a:lnTo>
                <a:lnTo>
                  <a:pt x="69420" y="38260"/>
                </a:lnTo>
                <a:lnTo>
                  <a:pt x="69400" y="38270"/>
                </a:lnTo>
                <a:lnTo>
                  <a:pt x="69380" y="38280"/>
                </a:lnTo>
                <a:lnTo>
                  <a:pt x="69350" y="38280"/>
                </a:lnTo>
                <a:lnTo>
                  <a:pt x="69330" y="38290"/>
                </a:lnTo>
                <a:lnTo>
                  <a:pt x="69300" y="38290"/>
                </a:lnTo>
                <a:lnTo>
                  <a:pt x="69270" y="38280"/>
                </a:lnTo>
                <a:lnTo>
                  <a:pt x="69260" y="38280"/>
                </a:lnTo>
                <a:lnTo>
                  <a:pt x="69230" y="38270"/>
                </a:lnTo>
                <a:lnTo>
                  <a:pt x="69210" y="38250"/>
                </a:lnTo>
                <a:lnTo>
                  <a:pt x="69190" y="38240"/>
                </a:lnTo>
                <a:lnTo>
                  <a:pt x="69160" y="38220"/>
                </a:lnTo>
                <a:lnTo>
                  <a:pt x="69150" y="38210"/>
                </a:lnTo>
                <a:lnTo>
                  <a:pt x="69140" y="38200"/>
                </a:lnTo>
                <a:lnTo>
                  <a:pt x="69130" y="38200"/>
                </a:lnTo>
                <a:lnTo>
                  <a:pt x="69120" y="38200"/>
                </a:lnTo>
                <a:lnTo>
                  <a:pt x="69110" y="38220"/>
                </a:lnTo>
                <a:lnTo>
                  <a:pt x="69110" y="38230"/>
                </a:lnTo>
                <a:lnTo>
                  <a:pt x="69100" y="38240"/>
                </a:lnTo>
                <a:lnTo>
                  <a:pt x="69100" y="38250"/>
                </a:lnTo>
                <a:lnTo>
                  <a:pt x="69100" y="38270"/>
                </a:lnTo>
                <a:lnTo>
                  <a:pt x="69100" y="38280"/>
                </a:lnTo>
                <a:lnTo>
                  <a:pt x="69090" y="38290"/>
                </a:lnTo>
                <a:lnTo>
                  <a:pt x="69090" y="38300"/>
                </a:lnTo>
                <a:lnTo>
                  <a:pt x="69070" y="38320"/>
                </a:lnTo>
                <a:lnTo>
                  <a:pt x="69060" y="38330"/>
                </a:lnTo>
                <a:lnTo>
                  <a:pt x="69060" y="38350"/>
                </a:lnTo>
                <a:lnTo>
                  <a:pt x="69050" y="38360"/>
                </a:lnTo>
                <a:lnTo>
                  <a:pt x="69050" y="38370"/>
                </a:lnTo>
                <a:lnTo>
                  <a:pt x="69050" y="38380"/>
                </a:lnTo>
                <a:lnTo>
                  <a:pt x="69050" y="38390"/>
                </a:lnTo>
                <a:lnTo>
                  <a:pt x="69040" y="38410"/>
                </a:lnTo>
                <a:lnTo>
                  <a:pt x="69040" y="38420"/>
                </a:lnTo>
                <a:lnTo>
                  <a:pt x="69040" y="38450"/>
                </a:lnTo>
                <a:lnTo>
                  <a:pt x="69050" y="38480"/>
                </a:lnTo>
                <a:lnTo>
                  <a:pt x="69060" y="38490"/>
                </a:lnTo>
                <a:lnTo>
                  <a:pt x="69070" y="38500"/>
                </a:lnTo>
                <a:lnTo>
                  <a:pt x="69090" y="38500"/>
                </a:lnTo>
                <a:lnTo>
                  <a:pt x="69100" y="38500"/>
                </a:lnTo>
                <a:lnTo>
                  <a:pt x="69120" y="38500"/>
                </a:lnTo>
                <a:lnTo>
                  <a:pt x="69140" y="38500"/>
                </a:lnTo>
                <a:lnTo>
                  <a:pt x="69170" y="38500"/>
                </a:lnTo>
                <a:lnTo>
                  <a:pt x="69190" y="38510"/>
                </a:lnTo>
                <a:lnTo>
                  <a:pt x="69210" y="38520"/>
                </a:lnTo>
                <a:lnTo>
                  <a:pt x="69220" y="38530"/>
                </a:lnTo>
                <a:lnTo>
                  <a:pt x="69230" y="38540"/>
                </a:lnTo>
                <a:lnTo>
                  <a:pt x="69230" y="38560"/>
                </a:lnTo>
                <a:lnTo>
                  <a:pt x="69240" y="38580"/>
                </a:lnTo>
                <a:lnTo>
                  <a:pt x="69240" y="38590"/>
                </a:lnTo>
                <a:lnTo>
                  <a:pt x="69230" y="38610"/>
                </a:lnTo>
                <a:lnTo>
                  <a:pt x="69220" y="38630"/>
                </a:lnTo>
                <a:lnTo>
                  <a:pt x="69220" y="38650"/>
                </a:lnTo>
                <a:lnTo>
                  <a:pt x="69210" y="38670"/>
                </a:lnTo>
                <a:lnTo>
                  <a:pt x="69200" y="38690"/>
                </a:lnTo>
                <a:lnTo>
                  <a:pt x="69180" y="38700"/>
                </a:lnTo>
                <a:lnTo>
                  <a:pt x="69170" y="38710"/>
                </a:lnTo>
                <a:lnTo>
                  <a:pt x="69160" y="38720"/>
                </a:lnTo>
                <a:lnTo>
                  <a:pt x="69120" y="38720"/>
                </a:lnTo>
                <a:lnTo>
                  <a:pt x="69100" y="38710"/>
                </a:lnTo>
                <a:lnTo>
                  <a:pt x="69090" y="38710"/>
                </a:lnTo>
                <a:lnTo>
                  <a:pt x="69070" y="38700"/>
                </a:lnTo>
                <a:lnTo>
                  <a:pt x="69060" y="38710"/>
                </a:lnTo>
                <a:lnTo>
                  <a:pt x="69060" y="38720"/>
                </a:lnTo>
                <a:lnTo>
                  <a:pt x="69060" y="38730"/>
                </a:lnTo>
                <a:lnTo>
                  <a:pt x="69060" y="38750"/>
                </a:lnTo>
                <a:lnTo>
                  <a:pt x="69060" y="38760"/>
                </a:lnTo>
                <a:lnTo>
                  <a:pt x="69050" y="38790"/>
                </a:lnTo>
                <a:lnTo>
                  <a:pt x="69040" y="38810"/>
                </a:lnTo>
                <a:lnTo>
                  <a:pt x="69030" y="38850"/>
                </a:lnTo>
                <a:lnTo>
                  <a:pt x="69020" y="38860"/>
                </a:lnTo>
                <a:lnTo>
                  <a:pt x="69010" y="38890"/>
                </a:lnTo>
                <a:lnTo>
                  <a:pt x="69000" y="38920"/>
                </a:lnTo>
                <a:lnTo>
                  <a:pt x="68990" y="38940"/>
                </a:lnTo>
                <a:lnTo>
                  <a:pt x="68980" y="38950"/>
                </a:lnTo>
                <a:lnTo>
                  <a:pt x="68950" y="38960"/>
                </a:lnTo>
                <a:lnTo>
                  <a:pt x="68940" y="38980"/>
                </a:lnTo>
                <a:lnTo>
                  <a:pt x="68930" y="39000"/>
                </a:lnTo>
                <a:lnTo>
                  <a:pt x="68910" y="39040"/>
                </a:lnTo>
                <a:lnTo>
                  <a:pt x="68890" y="39050"/>
                </a:lnTo>
                <a:lnTo>
                  <a:pt x="68870" y="39050"/>
                </a:lnTo>
                <a:lnTo>
                  <a:pt x="68840" y="39060"/>
                </a:lnTo>
                <a:lnTo>
                  <a:pt x="68810" y="39050"/>
                </a:lnTo>
                <a:lnTo>
                  <a:pt x="68770" y="39050"/>
                </a:lnTo>
                <a:lnTo>
                  <a:pt x="68750" y="39050"/>
                </a:lnTo>
                <a:lnTo>
                  <a:pt x="68700" y="39060"/>
                </a:lnTo>
                <a:lnTo>
                  <a:pt x="68670" y="39050"/>
                </a:lnTo>
                <a:lnTo>
                  <a:pt x="68630" y="39060"/>
                </a:lnTo>
                <a:lnTo>
                  <a:pt x="68610" y="39060"/>
                </a:lnTo>
                <a:lnTo>
                  <a:pt x="68570" y="39060"/>
                </a:lnTo>
                <a:lnTo>
                  <a:pt x="68540" y="39070"/>
                </a:lnTo>
                <a:lnTo>
                  <a:pt x="68520" y="39090"/>
                </a:lnTo>
                <a:lnTo>
                  <a:pt x="68510" y="39110"/>
                </a:lnTo>
                <a:lnTo>
                  <a:pt x="68520" y="39150"/>
                </a:lnTo>
                <a:lnTo>
                  <a:pt x="68540" y="39180"/>
                </a:lnTo>
                <a:lnTo>
                  <a:pt x="68570" y="39190"/>
                </a:lnTo>
                <a:lnTo>
                  <a:pt x="68570" y="39210"/>
                </a:lnTo>
                <a:lnTo>
                  <a:pt x="68560" y="39240"/>
                </a:lnTo>
                <a:lnTo>
                  <a:pt x="68550" y="39250"/>
                </a:lnTo>
                <a:lnTo>
                  <a:pt x="68540" y="39260"/>
                </a:lnTo>
                <a:lnTo>
                  <a:pt x="68530" y="39270"/>
                </a:lnTo>
                <a:lnTo>
                  <a:pt x="68510" y="39290"/>
                </a:lnTo>
                <a:lnTo>
                  <a:pt x="68500" y="39310"/>
                </a:lnTo>
                <a:lnTo>
                  <a:pt x="68480" y="39310"/>
                </a:lnTo>
                <a:lnTo>
                  <a:pt x="68450" y="39320"/>
                </a:lnTo>
                <a:lnTo>
                  <a:pt x="68420" y="39320"/>
                </a:lnTo>
                <a:lnTo>
                  <a:pt x="68380" y="39320"/>
                </a:lnTo>
                <a:lnTo>
                  <a:pt x="68340" y="39310"/>
                </a:lnTo>
                <a:lnTo>
                  <a:pt x="68310" y="39310"/>
                </a:lnTo>
                <a:lnTo>
                  <a:pt x="68270" y="39300"/>
                </a:lnTo>
                <a:lnTo>
                  <a:pt x="68250" y="39310"/>
                </a:lnTo>
                <a:lnTo>
                  <a:pt x="68250" y="39320"/>
                </a:lnTo>
                <a:lnTo>
                  <a:pt x="68260" y="39330"/>
                </a:lnTo>
                <a:lnTo>
                  <a:pt x="68270" y="39340"/>
                </a:lnTo>
                <a:lnTo>
                  <a:pt x="68270" y="39350"/>
                </a:lnTo>
                <a:lnTo>
                  <a:pt x="68280" y="39360"/>
                </a:lnTo>
                <a:lnTo>
                  <a:pt x="68290" y="39380"/>
                </a:lnTo>
                <a:lnTo>
                  <a:pt x="68310" y="39390"/>
                </a:lnTo>
                <a:lnTo>
                  <a:pt x="68330" y="39400"/>
                </a:lnTo>
                <a:lnTo>
                  <a:pt x="68350" y="39430"/>
                </a:lnTo>
                <a:lnTo>
                  <a:pt x="68370" y="39440"/>
                </a:lnTo>
                <a:lnTo>
                  <a:pt x="68400" y="39450"/>
                </a:lnTo>
                <a:lnTo>
                  <a:pt x="68420" y="39490"/>
                </a:lnTo>
                <a:lnTo>
                  <a:pt x="68440" y="39520"/>
                </a:lnTo>
                <a:lnTo>
                  <a:pt x="68440" y="39550"/>
                </a:lnTo>
                <a:lnTo>
                  <a:pt x="68430" y="39590"/>
                </a:lnTo>
                <a:lnTo>
                  <a:pt x="68420" y="39620"/>
                </a:lnTo>
                <a:lnTo>
                  <a:pt x="68400" y="39650"/>
                </a:lnTo>
                <a:lnTo>
                  <a:pt x="68400" y="39670"/>
                </a:lnTo>
                <a:lnTo>
                  <a:pt x="68410" y="39700"/>
                </a:lnTo>
                <a:lnTo>
                  <a:pt x="68410" y="39730"/>
                </a:lnTo>
                <a:lnTo>
                  <a:pt x="68400" y="39750"/>
                </a:lnTo>
                <a:lnTo>
                  <a:pt x="68400" y="39770"/>
                </a:lnTo>
                <a:lnTo>
                  <a:pt x="68390" y="39790"/>
                </a:lnTo>
                <a:lnTo>
                  <a:pt x="68390" y="39830"/>
                </a:lnTo>
                <a:lnTo>
                  <a:pt x="68400" y="39860"/>
                </a:lnTo>
                <a:lnTo>
                  <a:pt x="68420" y="39880"/>
                </a:lnTo>
                <a:lnTo>
                  <a:pt x="68430" y="39890"/>
                </a:lnTo>
                <a:lnTo>
                  <a:pt x="68430" y="39910"/>
                </a:lnTo>
                <a:lnTo>
                  <a:pt x="68440" y="39930"/>
                </a:lnTo>
                <a:lnTo>
                  <a:pt x="68440" y="39940"/>
                </a:lnTo>
                <a:lnTo>
                  <a:pt x="68450" y="39960"/>
                </a:lnTo>
                <a:lnTo>
                  <a:pt x="68460" y="39970"/>
                </a:lnTo>
                <a:lnTo>
                  <a:pt x="68480" y="39980"/>
                </a:lnTo>
                <a:lnTo>
                  <a:pt x="68490" y="39990"/>
                </a:lnTo>
                <a:lnTo>
                  <a:pt x="68500" y="40010"/>
                </a:lnTo>
                <a:lnTo>
                  <a:pt x="68500" y="40030"/>
                </a:lnTo>
                <a:lnTo>
                  <a:pt x="68500" y="40050"/>
                </a:lnTo>
                <a:lnTo>
                  <a:pt x="68500" y="40070"/>
                </a:lnTo>
                <a:lnTo>
                  <a:pt x="68500" y="40080"/>
                </a:lnTo>
                <a:lnTo>
                  <a:pt x="68500" y="40100"/>
                </a:lnTo>
                <a:lnTo>
                  <a:pt x="68490" y="40110"/>
                </a:lnTo>
                <a:lnTo>
                  <a:pt x="68490" y="40120"/>
                </a:lnTo>
                <a:lnTo>
                  <a:pt x="68480" y="40130"/>
                </a:lnTo>
                <a:lnTo>
                  <a:pt x="68470" y="40150"/>
                </a:lnTo>
                <a:lnTo>
                  <a:pt x="68470" y="40160"/>
                </a:lnTo>
                <a:lnTo>
                  <a:pt x="68450" y="40170"/>
                </a:lnTo>
                <a:lnTo>
                  <a:pt x="68440" y="40180"/>
                </a:lnTo>
                <a:lnTo>
                  <a:pt x="68420" y="40190"/>
                </a:lnTo>
                <a:lnTo>
                  <a:pt x="68400" y="40200"/>
                </a:lnTo>
                <a:lnTo>
                  <a:pt x="68390" y="40210"/>
                </a:lnTo>
                <a:lnTo>
                  <a:pt x="68370" y="40220"/>
                </a:lnTo>
                <a:lnTo>
                  <a:pt x="68360" y="40220"/>
                </a:lnTo>
                <a:lnTo>
                  <a:pt x="68350" y="40220"/>
                </a:lnTo>
                <a:lnTo>
                  <a:pt x="68340" y="40220"/>
                </a:lnTo>
                <a:lnTo>
                  <a:pt x="68330" y="40210"/>
                </a:lnTo>
                <a:lnTo>
                  <a:pt x="68330" y="40200"/>
                </a:lnTo>
                <a:lnTo>
                  <a:pt x="68310" y="40180"/>
                </a:lnTo>
                <a:lnTo>
                  <a:pt x="68290" y="40160"/>
                </a:lnTo>
                <a:lnTo>
                  <a:pt x="68280" y="40140"/>
                </a:lnTo>
                <a:lnTo>
                  <a:pt x="68260" y="40130"/>
                </a:lnTo>
                <a:lnTo>
                  <a:pt x="68240" y="40120"/>
                </a:lnTo>
                <a:lnTo>
                  <a:pt x="68220" y="40120"/>
                </a:lnTo>
                <a:lnTo>
                  <a:pt x="68210" y="40110"/>
                </a:lnTo>
                <a:lnTo>
                  <a:pt x="68200" y="40110"/>
                </a:lnTo>
                <a:lnTo>
                  <a:pt x="68180" y="40110"/>
                </a:lnTo>
                <a:lnTo>
                  <a:pt x="68170" y="40120"/>
                </a:lnTo>
                <a:lnTo>
                  <a:pt x="68140" y="40120"/>
                </a:lnTo>
                <a:lnTo>
                  <a:pt x="68130" y="40120"/>
                </a:lnTo>
                <a:lnTo>
                  <a:pt x="68110" y="40120"/>
                </a:lnTo>
                <a:lnTo>
                  <a:pt x="68080" y="40110"/>
                </a:lnTo>
                <a:lnTo>
                  <a:pt x="68070" y="40100"/>
                </a:lnTo>
                <a:lnTo>
                  <a:pt x="68040" y="40090"/>
                </a:lnTo>
                <a:lnTo>
                  <a:pt x="68030" y="40060"/>
                </a:lnTo>
                <a:lnTo>
                  <a:pt x="68010" y="40050"/>
                </a:lnTo>
                <a:lnTo>
                  <a:pt x="67990" y="40050"/>
                </a:lnTo>
                <a:lnTo>
                  <a:pt x="67980" y="40050"/>
                </a:lnTo>
                <a:lnTo>
                  <a:pt x="67960" y="40060"/>
                </a:lnTo>
                <a:lnTo>
                  <a:pt x="67950" y="40060"/>
                </a:lnTo>
                <a:lnTo>
                  <a:pt x="67930" y="40060"/>
                </a:lnTo>
                <a:lnTo>
                  <a:pt x="67920" y="40060"/>
                </a:lnTo>
                <a:lnTo>
                  <a:pt x="67900" y="40060"/>
                </a:lnTo>
                <a:lnTo>
                  <a:pt x="67860" y="40050"/>
                </a:lnTo>
                <a:lnTo>
                  <a:pt x="67850" y="40050"/>
                </a:lnTo>
                <a:lnTo>
                  <a:pt x="67850" y="40030"/>
                </a:lnTo>
                <a:lnTo>
                  <a:pt x="67840" y="40020"/>
                </a:lnTo>
                <a:lnTo>
                  <a:pt x="67820" y="40010"/>
                </a:lnTo>
                <a:lnTo>
                  <a:pt x="67810" y="40000"/>
                </a:lnTo>
                <a:lnTo>
                  <a:pt x="67800" y="39980"/>
                </a:lnTo>
                <a:lnTo>
                  <a:pt x="67780" y="39970"/>
                </a:lnTo>
                <a:lnTo>
                  <a:pt x="67770" y="39960"/>
                </a:lnTo>
                <a:lnTo>
                  <a:pt x="67760" y="39940"/>
                </a:lnTo>
                <a:lnTo>
                  <a:pt x="67740" y="39930"/>
                </a:lnTo>
                <a:lnTo>
                  <a:pt x="67710" y="39910"/>
                </a:lnTo>
                <a:lnTo>
                  <a:pt x="67700" y="39910"/>
                </a:lnTo>
                <a:lnTo>
                  <a:pt x="67660" y="39900"/>
                </a:lnTo>
                <a:lnTo>
                  <a:pt x="67660" y="39890"/>
                </a:lnTo>
                <a:lnTo>
                  <a:pt x="67650" y="39880"/>
                </a:lnTo>
                <a:lnTo>
                  <a:pt x="67630" y="39860"/>
                </a:lnTo>
                <a:lnTo>
                  <a:pt x="67620" y="39850"/>
                </a:lnTo>
                <a:lnTo>
                  <a:pt x="67610" y="39830"/>
                </a:lnTo>
                <a:lnTo>
                  <a:pt x="67600" y="39820"/>
                </a:lnTo>
                <a:lnTo>
                  <a:pt x="67580" y="39800"/>
                </a:lnTo>
                <a:lnTo>
                  <a:pt x="67560" y="39780"/>
                </a:lnTo>
                <a:lnTo>
                  <a:pt x="67550" y="39760"/>
                </a:lnTo>
                <a:lnTo>
                  <a:pt x="67530" y="39740"/>
                </a:lnTo>
                <a:lnTo>
                  <a:pt x="67510" y="39720"/>
                </a:lnTo>
                <a:lnTo>
                  <a:pt x="67490" y="39710"/>
                </a:lnTo>
                <a:lnTo>
                  <a:pt x="67470" y="39690"/>
                </a:lnTo>
                <a:lnTo>
                  <a:pt x="67450" y="39700"/>
                </a:lnTo>
                <a:lnTo>
                  <a:pt x="67420" y="39710"/>
                </a:lnTo>
                <a:lnTo>
                  <a:pt x="67390" y="39720"/>
                </a:lnTo>
                <a:lnTo>
                  <a:pt x="67370" y="39730"/>
                </a:lnTo>
                <a:lnTo>
                  <a:pt x="67360" y="39750"/>
                </a:lnTo>
                <a:lnTo>
                  <a:pt x="67340" y="39770"/>
                </a:lnTo>
                <a:lnTo>
                  <a:pt x="67330" y="39790"/>
                </a:lnTo>
                <a:lnTo>
                  <a:pt x="67320" y="39810"/>
                </a:lnTo>
                <a:lnTo>
                  <a:pt x="67300" y="39820"/>
                </a:lnTo>
                <a:lnTo>
                  <a:pt x="67280" y="39820"/>
                </a:lnTo>
                <a:lnTo>
                  <a:pt x="67260" y="39830"/>
                </a:lnTo>
                <a:lnTo>
                  <a:pt x="67240" y="39830"/>
                </a:lnTo>
                <a:lnTo>
                  <a:pt x="67220" y="39810"/>
                </a:lnTo>
                <a:lnTo>
                  <a:pt x="67200" y="39800"/>
                </a:lnTo>
                <a:lnTo>
                  <a:pt x="67180" y="39790"/>
                </a:lnTo>
                <a:lnTo>
                  <a:pt x="67170" y="39800"/>
                </a:lnTo>
                <a:lnTo>
                  <a:pt x="67150" y="39800"/>
                </a:lnTo>
                <a:lnTo>
                  <a:pt x="67130" y="39820"/>
                </a:lnTo>
                <a:lnTo>
                  <a:pt x="67120" y="39830"/>
                </a:lnTo>
                <a:lnTo>
                  <a:pt x="67110" y="39840"/>
                </a:lnTo>
                <a:lnTo>
                  <a:pt x="67100" y="39860"/>
                </a:lnTo>
                <a:lnTo>
                  <a:pt x="67090" y="39880"/>
                </a:lnTo>
                <a:lnTo>
                  <a:pt x="67080" y="39900"/>
                </a:lnTo>
                <a:lnTo>
                  <a:pt x="67070" y="39920"/>
                </a:lnTo>
                <a:lnTo>
                  <a:pt x="67060" y="39930"/>
                </a:lnTo>
                <a:lnTo>
                  <a:pt x="67030" y="39930"/>
                </a:lnTo>
                <a:lnTo>
                  <a:pt x="67010" y="39930"/>
                </a:lnTo>
                <a:lnTo>
                  <a:pt x="67000" y="39930"/>
                </a:lnTo>
                <a:lnTo>
                  <a:pt x="66980" y="39940"/>
                </a:lnTo>
                <a:lnTo>
                  <a:pt x="66960" y="39950"/>
                </a:lnTo>
                <a:lnTo>
                  <a:pt x="66940" y="39960"/>
                </a:lnTo>
                <a:lnTo>
                  <a:pt x="66920" y="39980"/>
                </a:lnTo>
                <a:lnTo>
                  <a:pt x="66910" y="39990"/>
                </a:lnTo>
                <a:lnTo>
                  <a:pt x="66890" y="40010"/>
                </a:lnTo>
                <a:lnTo>
                  <a:pt x="66870" y="40030"/>
                </a:lnTo>
                <a:lnTo>
                  <a:pt x="66870" y="40060"/>
                </a:lnTo>
                <a:lnTo>
                  <a:pt x="66860" y="40060"/>
                </a:lnTo>
                <a:lnTo>
                  <a:pt x="66820" y="40080"/>
                </a:lnTo>
                <a:lnTo>
                  <a:pt x="66800" y="40110"/>
                </a:lnTo>
                <a:lnTo>
                  <a:pt x="66780" y="40120"/>
                </a:lnTo>
                <a:lnTo>
                  <a:pt x="66770" y="40130"/>
                </a:lnTo>
                <a:lnTo>
                  <a:pt x="66740" y="40120"/>
                </a:lnTo>
                <a:lnTo>
                  <a:pt x="66730" y="40120"/>
                </a:lnTo>
                <a:lnTo>
                  <a:pt x="66690" y="40120"/>
                </a:lnTo>
                <a:lnTo>
                  <a:pt x="66670" y="40130"/>
                </a:lnTo>
                <a:lnTo>
                  <a:pt x="66660" y="40130"/>
                </a:lnTo>
                <a:lnTo>
                  <a:pt x="66620" y="40120"/>
                </a:lnTo>
                <a:lnTo>
                  <a:pt x="66610" y="40120"/>
                </a:lnTo>
                <a:lnTo>
                  <a:pt x="66580" y="40100"/>
                </a:lnTo>
                <a:lnTo>
                  <a:pt x="66570" y="40080"/>
                </a:lnTo>
                <a:lnTo>
                  <a:pt x="66550" y="40070"/>
                </a:lnTo>
                <a:lnTo>
                  <a:pt x="66520" y="40070"/>
                </a:lnTo>
                <a:lnTo>
                  <a:pt x="66500" y="40070"/>
                </a:lnTo>
                <a:lnTo>
                  <a:pt x="66480" y="40070"/>
                </a:lnTo>
                <a:lnTo>
                  <a:pt x="66440" y="40070"/>
                </a:lnTo>
                <a:lnTo>
                  <a:pt x="66410" y="40050"/>
                </a:lnTo>
                <a:lnTo>
                  <a:pt x="66400" y="40030"/>
                </a:lnTo>
                <a:lnTo>
                  <a:pt x="66380" y="40020"/>
                </a:lnTo>
                <a:lnTo>
                  <a:pt x="66370" y="40000"/>
                </a:lnTo>
                <a:lnTo>
                  <a:pt x="66370" y="39980"/>
                </a:lnTo>
                <a:lnTo>
                  <a:pt x="66370" y="39950"/>
                </a:lnTo>
                <a:lnTo>
                  <a:pt x="66370" y="39910"/>
                </a:lnTo>
                <a:lnTo>
                  <a:pt x="66370" y="39890"/>
                </a:lnTo>
                <a:lnTo>
                  <a:pt x="66370" y="39850"/>
                </a:lnTo>
                <a:lnTo>
                  <a:pt x="66370" y="39830"/>
                </a:lnTo>
                <a:lnTo>
                  <a:pt x="66380" y="39780"/>
                </a:lnTo>
                <a:lnTo>
                  <a:pt x="66380" y="39730"/>
                </a:lnTo>
                <a:lnTo>
                  <a:pt x="66380" y="39720"/>
                </a:lnTo>
                <a:lnTo>
                  <a:pt x="66340" y="39700"/>
                </a:lnTo>
                <a:lnTo>
                  <a:pt x="66280" y="39680"/>
                </a:lnTo>
                <a:lnTo>
                  <a:pt x="66180" y="39650"/>
                </a:lnTo>
                <a:lnTo>
                  <a:pt x="66080" y="39590"/>
                </a:lnTo>
                <a:lnTo>
                  <a:pt x="66040" y="39560"/>
                </a:lnTo>
                <a:lnTo>
                  <a:pt x="65990" y="39560"/>
                </a:lnTo>
                <a:lnTo>
                  <a:pt x="65910" y="39560"/>
                </a:lnTo>
                <a:lnTo>
                  <a:pt x="65840" y="39560"/>
                </a:lnTo>
                <a:lnTo>
                  <a:pt x="65810" y="39560"/>
                </a:lnTo>
                <a:lnTo>
                  <a:pt x="65780" y="39560"/>
                </a:lnTo>
                <a:lnTo>
                  <a:pt x="65650" y="39600"/>
                </a:lnTo>
                <a:lnTo>
                  <a:pt x="65570" y="39640"/>
                </a:lnTo>
                <a:lnTo>
                  <a:pt x="65540" y="39640"/>
                </a:lnTo>
                <a:lnTo>
                  <a:pt x="65500" y="39640"/>
                </a:lnTo>
                <a:lnTo>
                  <a:pt x="65460" y="39660"/>
                </a:lnTo>
                <a:lnTo>
                  <a:pt x="65430" y="39690"/>
                </a:lnTo>
                <a:lnTo>
                  <a:pt x="65390" y="39730"/>
                </a:lnTo>
                <a:lnTo>
                  <a:pt x="65350" y="39760"/>
                </a:lnTo>
                <a:lnTo>
                  <a:pt x="65300" y="39790"/>
                </a:lnTo>
                <a:lnTo>
                  <a:pt x="65250" y="39800"/>
                </a:lnTo>
                <a:lnTo>
                  <a:pt x="65240" y="39810"/>
                </a:lnTo>
                <a:lnTo>
                  <a:pt x="65130" y="39840"/>
                </a:lnTo>
                <a:lnTo>
                  <a:pt x="65050" y="39920"/>
                </a:lnTo>
                <a:lnTo>
                  <a:pt x="65010" y="39960"/>
                </a:lnTo>
                <a:lnTo>
                  <a:pt x="65000" y="39960"/>
                </a:lnTo>
                <a:lnTo>
                  <a:pt x="64940" y="40010"/>
                </a:lnTo>
                <a:lnTo>
                  <a:pt x="64880" y="40020"/>
                </a:lnTo>
                <a:lnTo>
                  <a:pt x="64810" y="40020"/>
                </a:lnTo>
                <a:lnTo>
                  <a:pt x="64790" y="40020"/>
                </a:lnTo>
                <a:lnTo>
                  <a:pt x="64730" y="40010"/>
                </a:lnTo>
                <a:lnTo>
                  <a:pt x="64710" y="40010"/>
                </a:lnTo>
                <a:lnTo>
                  <a:pt x="64660" y="40000"/>
                </a:lnTo>
                <a:lnTo>
                  <a:pt x="64640" y="40030"/>
                </a:lnTo>
                <a:lnTo>
                  <a:pt x="64630" y="40040"/>
                </a:lnTo>
                <a:lnTo>
                  <a:pt x="64600" y="40050"/>
                </a:lnTo>
                <a:lnTo>
                  <a:pt x="64550" y="40020"/>
                </a:lnTo>
                <a:lnTo>
                  <a:pt x="64530" y="40000"/>
                </a:lnTo>
                <a:lnTo>
                  <a:pt x="64510" y="39940"/>
                </a:lnTo>
                <a:lnTo>
                  <a:pt x="64500" y="39930"/>
                </a:lnTo>
                <a:lnTo>
                  <a:pt x="64490" y="39930"/>
                </a:lnTo>
                <a:lnTo>
                  <a:pt x="64470" y="39930"/>
                </a:lnTo>
                <a:lnTo>
                  <a:pt x="64420" y="39930"/>
                </a:lnTo>
                <a:lnTo>
                  <a:pt x="64400" y="39930"/>
                </a:lnTo>
                <a:lnTo>
                  <a:pt x="64350" y="39950"/>
                </a:lnTo>
                <a:lnTo>
                  <a:pt x="64300" y="39950"/>
                </a:lnTo>
                <a:lnTo>
                  <a:pt x="64280" y="39950"/>
                </a:lnTo>
                <a:lnTo>
                  <a:pt x="64220" y="39940"/>
                </a:lnTo>
                <a:lnTo>
                  <a:pt x="64170" y="39910"/>
                </a:lnTo>
                <a:lnTo>
                  <a:pt x="64140" y="39860"/>
                </a:lnTo>
                <a:lnTo>
                  <a:pt x="64120" y="39840"/>
                </a:lnTo>
                <a:lnTo>
                  <a:pt x="64080" y="39800"/>
                </a:lnTo>
                <a:lnTo>
                  <a:pt x="64070" y="39790"/>
                </a:lnTo>
                <a:lnTo>
                  <a:pt x="64040" y="39760"/>
                </a:lnTo>
                <a:lnTo>
                  <a:pt x="64040" y="39720"/>
                </a:lnTo>
                <a:lnTo>
                  <a:pt x="63980" y="39620"/>
                </a:lnTo>
                <a:lnTo>
                  <a:pt x="63980" y="39600"/>
                </a:lnTo>
                <a:lnTo>
                  <a:pt x="63960" y="39560"/>
                </a:lnTo>
                <a:lnTo>
                  <a:pt x="63950" y="39530"/>
                </a:lnTo>
                <a:lnTo>
                  <a:pt x="63930" y="39510"/>
                </a:lnTo>
                <a:lnTo>
                  <a:pt x="63880" y="39490"/>
                </a:lnTo>
                <a:lnTo>
                  <a:pt x="63870" y="39480"/>
                </a:lnTo>
                <a:lnTo>
                  <a:pt x="63850" y="39470"/>
                </a:lnTo>
                <a:lnTo>
                  <a:pt x="63810" y="39420"/>
                </a:lnTo>
                <a:lnTo>
                  <a:pt x="63790" y="39420"/>
                </a:lnTo>
                <a:lnTo>
                  <a:pt x="63710" y="39420"/>
                </a:lnTo>
                <a:lnTo>
                  <a:pt x="63650" y="39390"/>
                </a:lnTo>
                <a:lnTo>
                  <a:pt x="63620" y="39350"/>
                </a:lnTo>
                <a:lnTo>
                  <a:pt x="63600" y="39380"/>
                </a:lnTo>
                <a:lnTo>
                  <a:pt x="63590" y="39400"/>
                </a:lnTo>
                <a:lnTo>
                  <a:pt x="63520" y="39410"/>
                </a:lnTo>
                <a:lnTo>
                  <a:pt x="63470" y="39400"/>
                </a:lnTo>
                <a:lnTo>
                  <a:pt x="63460" y="39380"/>
                </a:lnTo>
                <a:lnTo>
                  <a:pt x="63430" y="39320"/>
                </a:lnTo>
                <a:lnTo>
                  <a:pt x="63400" y="39300"/>
                </a:lnTo>
                <a:lnTo>
                  <a:pt x="63350" y="39260"/>
                </a:lnTo>
                <a:lnTo>
                  <a:pt x="63340" y="39250"/>
                </a:lnTo>
                <a:lnTo>
                  <a:pt x="63330" y="39250"/>
                </a:lnTo>
                <a:lnTo>
                  <a:pt x="63320" y="39240"/>
                </a:lnTo>
                <a:lnTo>
                  <a:pt x="63260" y="39210"/>
                </a:lnTo>
                <a:lnTo>
                  <a:pt x="63220" y="39150"/>
                </a:lnTo>
                <a:lnTo>
                  <a:pt x="63220" y="39070"/>
                </a:lnTo>
                <a:lnTo>
                  <a:pt x="63220" y="39050"/>
                </a:lnTo>
                <a:lnTo>
                  <a:pt x="63230" y="38990"/>
                </a:lnTo>
                <a:lnTo>
                  <a:pt x="63240" y="38930"/>
                </a:lnTo>
                <a:lnTo>
                  <a:pt x="63240" y="38910"/>
                </a:lnTo>
                <a:lnTo>
                  <a:pt x="63240" y="38890"/>
                </a:lnTo>
                <a:lnTo>
                  <a:pt x="63210" y="38850"/>
                </a:lnTo>
                <a:lnTo>
                  <a:pt x="63180" y="38830"/>
                </a:lnTo>
                <a:lnTo>
                  <a:pt x="63120" y="38800"/>
                </a:lnTo>
                <a:lnTo>
                  <a:pt x="63090" y="38790"/>
                </a:lnTo>
                <a:lnTo>
                  <a:pt x="63040" y="38740"/>
                </a:lnTo>
                <a:lnTo>
                  <a:pt x="62990" y="38720"/>
                </a:lnTo>
                <a:lnTo>
                  <a:pt x="62980" y="38690"/>
                </a:lnTo>
                <a:lnTo>
                  <a:pt x="62950" y="38670"/>
                </a:lnTo>
                <a:lnTo>
                  <a:pt x="62920" y="38660"/>
                </a:lnTo>
                <a:lnTo>
                  <a:pt x="62920" y="38650"/>
                </a:lnTo>
                <a:lnTo>
                  <a:pt x="62890" y="38550"/>
                </a:lnTo>
                <a:lnTo>
                  <a:pt x="62880" y="38520"/>
                </a:lnTo>
                <a:lnTo>
                  <a:pt x="62840" y="38440"/>
                </a:lnTo>
                <a:lnTo>
                  <a:pt x="62840" y="38410"/>
                </a:lnTo>
                <a:lnTo>
                  <a:pt x="62850" y="38370"/>
                </a:lnTo>
                <a:lnTo>
                  <a:pt x="62860" y="38300"/>
                </a:lnTo>
                <a:lnTo>
                  <a:pt x="62870" y="38270"/>
                </a:lnTo>
                <a:lnTo>
                  <a:pt x="62880" y="38210"/>
                </a:lnTo>
                <a:lnTo>
                  <a:pt x="62910" y="38170"/>
                </a:lnTo>
                <a:lnTo>
                  <a:pt x="62940" y="38100"/>
                </a:lnTo>
                <a:lnTo>
                  <a:pt x="62990" y="38030"/>
                </a:lnTo>
                <a:lnTo>
                  <a:pt x="63020" y="37960"/>
                </a:lnTo>
                <a:lnTo>
                  <a:pt x="63030" y="37950"/>
                </a:lnTo>
                <a:lnTo>
                  <a:pt x="63040" y="37910"/>
                </a:lnTo>
                <a:lnTo>
                  <a:pt x="63060" y="37890"/>
                </a:lnTo>
                <a:lnTo>
                  <a:pt x="63080" y="37860"/>
                </a:lnTo>
                <a:lnTo>
                  <a:pt x="63080" y="37840"/>
                </a:lnTo>
                <a:lnTo>
                  <a:pt x="63100" y="37800"/>
                </a:lnTo>
                <a:lnTo>
                  <a:pt x="63120" y="37760"/>
                </a:lnTo>
                <a:lnTo>
                  <a:pt x="63150" y="37710"/>
                </a:lnTo>
                <a:lnTo>
                  <a:pt x="63170" y="37680"/>
                </a:lnTo>
                <a:lnTo>
                  <a:pt x="63180" y="37670"/>
                </a:lnTo>
                <a:lnTo>
                  <a:pt x="63190" y="37660"/>
                </a:lnTo>
                <a:lnTo>
                  <a:pt x="63200" y="37640"/>
                </a:lnTo>
                <a:lnTo>
                  <a:pt x="63220" y="37620"/>
                </a:lnTo>
                <a:lnTo>
                  <a:pt x="63240" y="37610"/>
                </a:lnTo>
                <a:lnTo>
                  <a:pt x="63250" y="37600"/>
                </a:lnTo>
                <a:lnTo>
                  <a:pt x="63270" y="37570"/>
                </a:lnTo>
                <a:lnTo>
                  <a:pt x="63290" y="37530"/>
                </a:lnTo>
                <a:lnTo>
                  <a:pt x="63300" y="37520"/>
                </a:lnTo>
                <a:lnTo>
                  <a:pt x="63320" y="37480"/>
                </a:lnTo>
                <a:lnTo>
                  <a:pt x="63350" y="37460"/>
                </a:lnTo>
                <a:lnTo>
                  <a:pt x="63440" y="37400"/>
                </a:lnTo>
                <a:lnTo>
                  <a:pt x="63500" y="37340"/>
                </a:lnTo>
                <a:lnTo>
                  <a:pt x="63520" y="37320"/>
                </a:lnTo>
                <a:lnTo>
                  <a:pt x="63530" y="37310"/>
                </a:lnTo>
                <a:lnTo>
                  <a:pt x="63560" y="37280"/>
                </a:lnTo>
                <a:lnTo>
                  <a:pt x="63570" y="37260"/>
                </a:lnTo>
                <a:lnTo>
                  <a:pt x="63580" y="37190"/>
                </a:lnTo>
                <a:lnTo>
                  <a:pt x="63590" y="37010"/>
                </a:lnTo>
                <a:lnTo>
                  <a:pt x="63620" y="36990"/>
                </a:lnTo>
                <a:lnTo>
                  <a:pt x="63680" y="36880"/>
                </a:lnTo>
                <a:lnTo>
                  <a:pt x="63710" y="36840"/>
                </a:lnTo>
                <a:lnTo>
                  <a:pt x="63730" y="36820"/>
                </a:lnTo>
                <a:lnTo>
                  <a:pt x="63760" y="36720"/>
                </a:lnTo>
                <a:lnTo>
                  <a:pt x="63770" y="36700"/>
                </a:lnTo>
                <a:lnTo>
                  <a:pt x="63770" y="36690"/>
                </a:lnTo>
                <a:lnTo>
                  <a:pt x="63780" y="36670"/>
                </a:lnTo>
                <a:lnTo>
                  <a:pt x="63850" y="36590"/>
                </a:lnTo>
                <a:lnTo>
                  <a:pt x="63920" y="36530"/>
                </a:lnTo>
                <a:lnTo>
                  <a:pt x="63920" y="36500"/>
                </a:lnTo>
                <a:lnTo>
                  <a:pt x="63930" y="36470"/>
                </a:lnTo>
                <a:lnTo>
                  <a:pt x="63930" y="36430"/>
                </a:lnTo>
                <a:lnTo>
                  <a:pt x="63980" y="36310"/>
                </a:lnTo>
                <a:lnTo>
                  <a:pt x="64000" y="36290"/>
                </a:lnTo>
                <a:lnTo>
                  <a:pt x="64050" y="36230"/>
                </a:lnTo>
                <a:lnTo>
                  <a:pt x="64100" y="36190"/>
                </a:lnTo>
                <a:lnTo>
                  <a:pt x="64370" y="35890"/>
                </a:lnTo>
                <a:lnTo>
                  <a:pt x="64400" y="35860"/>
                </a:lnTo>
                <a:lnTo>
                  <a:pt x="64430" y="35840"/>
                </a:lnTo>
                <a:lnTo>
                  <a:pt x="64450" y="35800"/>
                </a:lnTo>
                <a:lnTo>
                  <a:pt x="64450" y="35740"/>
                </a:lnTo>
                <a:lnTo>
                  <a:pt x="64460" y="35650"/>
                </a:lnTo>
                <a:lnTo>
                  <a:pt x="64450" y="35620"/>
                </a:lnTo>
                <a:lnTo>
                  <a:pt x="64440" y="35560"/>
                </a:lnTo>
                <a:lnTo>
                  <a:pt x="64450" y="35510"/>
                </a:lnTo>
                <a:lnTo>
                  <a:pt x="64460" y="35480"/>
                </a:lnTo>
                <a:lnTo>
                  <a:pt x="64460" y="35470"/>
                </a:lnTo>
                <a:lnTo>
                  <a:pt x="64470" y="35460"/>
                </a:lnTo>
                <a:lnTo>
                  <a:pt x="64480" y="35440"/>
                </a:lnTo>
                <a:lnTo>
                  <a:pt x="64480" y="35420"/>
                </a:lnTo>
                <a:lnTo>
                  <a:pt x="64500" y="35380"/>
                </a:lnTo>
                <a:lnTo>
                  <a:pt x="64520" y="35360"/>
                </a:lnTo>
                <a:lnTo>
                  <a:pt x="64540" y="35340"/>
                </a:lnTo>
                <a:lnTo>
                  <a:pt x="64560" y="35290"/>
                </a:lnTo>
                <a:lnTo>
                  <a:pt x="64570" y="35260"/>
                </a:lnTo>
                <a:lnTo>
                  <a:pt x="64570" y="35250"/>
                </a:lnTo>
                <a:lnTo>
                  <a:pt x="64580" y="35210"/>
                </a:lnTo>
                <a:lnTo>
                  <a:pt x="64580" y="35200"/>
                </a:lnTo>
                <a:lnTo>
                  <a:pt x="64590" y="35160"/>
                </a:lnTo>
                <a:lnTo>
                  <a:pt x="64600" y="35140"/>
                </a:lnTo>
                <a:lnTo>
                  <a:pt x="64610" y="35110"/>
                </a:lnTo>
                <a:lnTo>
                  <a:pt x="64610" y="35100"/>
                </a:lnTo>
                <a:lnTo>
                  <a:pt x="64620" y="35070"/>
                </a:lnTo>
                <a:lnTo>
                  <a:pt x="64640" y="35010"/>
                </a:lnTo>
                <a:lnTo>
                  <a:pt x="64660" y="34990"/>
                </a:lnTo>
                <a:lnTo>
                  <a:pt x="64670" y="34990"/>
                </a:lnTo>
                <a:lnTo>
                  <a:pt x="64690" y="34950"/>
                </a:lnTo>
                <a:lnTo>
                  <a:pt x="64700" y="34940"/>
                </a:lnTo>
                <a:lnTo>
                  <a:pt x="64710" y="34910"/>
                </a:lnTo>
                <a:lnTo>
                  <a:pt x="64720" y="34900"/>
                </a:lnTo>
                <a:lnTo>
                  <a:pt x="64720" y="34880"/>
                </a:lnTo>
                <a:lnTo>
                  <a:pt x="64710" y="34840"/>
                </a:lnTo>
                <a:lnTo>
                  <a:pt x="64710" y="34830"/>
                </a:lnTo>
                <a:lnTo>
                  <a:pt x="64690" y="34830"/>
                </a:lnTo>
                <a:lnTo>
                  <a:pt x="64680" y="34820"/>
                </a:lnTo>
                <a:lnTo>
                  <a:pt x="64660" y="34810"/>
                </a:lnTo>
                <a:lnTo>
                  <a:pt x="64620" y="34730"/>
                </a:lnTo>
                <a:lnTo>
                  <a:pt x="64620" y="34710"/>
                </a:lnTo>
                <a:lnTo>
                  <a:pt x="64620" y="34700"/>
                </a:lnTo>
                <a:lnTo>
                  <a:pt x="64620" y="34680"/>
                </a:lnTo>
                <a:lnTo>
                  <a:pt x="64630" y="34650"/>
                </a:lnTo>
                <a:lnTo>
                  <a:pt x="64650" y="34630"/>
                </a:lnTo>
                <a:lnTo>
                  <a:pt x="64670" y="34590"/>
                </a:lnTo>
                <a:lnTo>
                  <a:pt x="64680" y="34570"/>
                </a:lnTo>
                <a:lnTo>
                  <a:pt x="64700" y="34480"/>
                </a:lnTo>
                <a:lnTo>
                  <a:pt x="64710" y="34290"/>
                </a:lnTo>
                <a:lnTo>
                  <a:pt x="64740" y="34190"/>
                </a:lnTo>
                <a:lnTo>
                  <a:pt x="64750" y="34150"/>
                </a:lnTo>
                <a:lnTo>
                  <a:pt x="64800" y="33940"/>
                </a:lnTo>
                <a:lnTo>
                  <a:pt x="64780" y="33870"/>
                </a:lnTo>
                <a:lnTo>
                  <a:pt x="64810" y="33810"/>
                </a:lnTo>
                <a:lnTo>
                  <a:pt x="64790" y="33740"/>
                </a:lnTo>
                <a:lnTo>
                  <a:pt x="64790" y="33670"/>
                </a:lnTo>
                <a:lnTo>
                  <a:pt x="64770" y="33570"/>
                </a:lnTo>
                <a:lnTo>
                  <a:pt x="64730" y="33520"/>
                </a:lnTo>
                <a:lnTo>
                  <a:pt x="64720" y="33510"/>
                </a:lnTo>
                <a:lnTo>
                  <a:pt x="64710" y="33460"/>
                </a:lnTo>
                <a:lnTo>
                  <a:pt x="64710" y="33440"/>
                </a:lnTo>
                <a:lnTo>
                  <a:pt x="64710" y="33400"/>
                </a:lnTo>
                <a:lnTo>
                  <a:pt x="64780" y="33350"/>
                </a:lnTo>
                <a:lnTo>
                  <a:pt x="64760" y="33230"/>
                </a:lnTo>
                <a:lnTo>
                  <a:pt x="64770" y="33220"/>
                </a:lnTo>
                <a:lnTo>
                  <a:pt x="64820" y="33080"/>
                </a:lnTo>
                <a:lnTo>
                  <a:pt x="64760" y="32910"/>
                </a:lnTo>
                <a:lnTo>
                  <a:pt x="64760" y="32850"/>
                </a:lnTo>
                <a:lnTo>
                  <a:pt x="64760" y="32760"/>
                </a:lnTo>
                <a:lnTo>
                  <a:pt x="64750" y="32730"/>
                </a:lnTo>
                <a:lnTo>
                  <a:pt x="64760" y="32660"/>
                </a:lnTo>
                <a:lnTo>
                  <a:pt x="64740" y="32530"/>
                </a:lnTo>
                <a:lnTo>
                  <a:pt x="64760" y="32360"/>
                </a:lnTo>
                <a:lnTo>
                  <a:pt x="64770" y="32270"/>
                </a:lnTo>
                <a:lnTo>
                  <a:pt x="64770" y="32230"/>
                </a:lnTo>
                <a:lnTo>
                  <a:pt x="64770" y="32200"/>
                </a:lnTo>
                <a:lnTo>
                  <a:pt x="64780" y="32120"/>
                </a:lnTo>
                <a:lnTo>
                  <a:pt x="64820" y="32080"/>
                </a:lnTo>
                <a:lnTo>
                  <a:pt x="64850" y="32030"/>
                </a:lnTo>
                <a:lnTo>
                  <a:pt x="64880" y="32000"/>
                </a:lnTo>
                <a:lnTo>
                  <a:pt x="64870" y="31910"/>
                </a:lnTo>
                <a:lnTo>
                  <a:pt x="64830" y="31790"/>
                </a:lnTo>
                <a:lnTo>
                  <a:pt x="64760" y="31710"/>
                </a:lnTo>
                <a:lnTo>
                  <a:pt x="64700" y="31610"/>
                </a:lnTo>
                <a:lnTo>
                  <a:pt x="64620" y="31470"/>
                </a:lnTo>
                <a:lnTo>
                  <a:pt x="64610" y="31450"/>
                </a:lnTo>
                <a:lnTo>
                  <a:pt x="64590" y="31400"/>
                </a:lnTo>
                <a:lnTo>
                  <a:pt x="64590" y="31390"/>
                </a:lnTo>
                <a:lnTo>
                  <a:pt x="64560" y="31340"/>
                </a:lnTo>
                <a:lnTo>
                  <a:pt x="64420" y="31190"/>
                </a:lnTo>
                <a:lnTo>
                  <a:pt x="64360" y="31140"/>
                </a:lnTo>
                <a:lnTo>
                  <a:pt x="64320" y="31140"/>
                </a:lnTo>
                <a:lnTo>
                  <a:pt x="64280" y="31130"/>
                </a:lnTo>
                <a:lnTo>
                  <a:pt x="64220" y="31040"/>
                </a:lnTo>
                <a:lnTo>
                  <a:pt x="64190" y="30990"/>
                </a:lnTo>
                <a:lnTo>
                  <a:pt x="64100" y="30870"/>
                </a:lnTo>
                <a:lnTo>
                  <a:pt x="64030" y="30810"/>
                </a:lnTo>
                <a:lnTo>
                  <a:pt x="64020" y="30800"/>
                </a:lnTo>
                <a:lnTo>
                  <a:pt x="63980" y="30760"/>
                </a:lnTo>
                <a:lnTo>
                  <a:pt x="63870" y="30700"/>
                </a:lnTo>
                <a:lnTo>
                  <a:pt x="63660" y="30570"/>
                </a:lnTo>
                <a:lnTo>
                  <a:pt x="63600" y="30460"/>
                </a:lnTo>
                <a:lnTo>
                  <a:pt x="63590" y="30430"/>
                </a:lnTo>
                <a:lnTo>
                  <a:pt x="63590" y="30400"/>
                </a:lnTo>
                <a:lnTo>
                  <a:pt x="63560" y="30320"/>
                </a:lnTo>
                <a:lnTo>
                  <a:pt x="63430" y="30140"/>
                </a:lnTo>
                <a:lnTo>
                  <a:pt x="63230" y="30060"/>
                </a:lnTo>
                <a:lnTo>
                  <a:pt x="63200" y="30050"/>
                </a:lnTo>
                <a:lnTo>
                  <a:pt x="63120" y="30020"/>
                </a:lnTo>
                <a:lnTo>
                  <a:pt x="63090" y="29970"/>
                </a:lnTo>
                <a:lnTo>
                  <a:pt x="63070" y="29950"/>
                </a:lnTo>
                <a:lnTo>
                  <a:pt x="63050" y="29920"/>
                </a:lnTo>
                <a:lnTo>
                  <a:pt x="63040" y="29900"/>
                </a:lnTo>
                <a:lnTo>
                  <a:pt x="62990" y="29870"/>
                </a:lnTo>
                <a:lnTo>
                  <a:pt x="62890" y="29860"/>
                </a:lnTo>
                <a:lnTo>
                  <a:pt x="62810" y="29880"/>
                </a:lnTo>
                <a:lnTo>
                  <a:pt x="62740" y="29860"/>
                </a:lnTo>
                <a:lnTo>
                  <a:pt x="62720" y="29860"/>
                </a:lnTo>
                <a:lnTo>
                  <a:pt x="62710" y="29860"/>
                </a:lnTo>
                <a:lnTo>
                  <a:pt x="62700" y="29840"/>
                </a:lnTo>
                <a:lnTo>
                  <a:pt x="62660" y="29820"/>
                </a:lnTo>
                <a:lnTo>
                  <a:pt x="62600" y="29780"/>
                </a:lnTo>
                <a:lnTo>
                  <a:pt x="62550" y="29740"/>
                </a:lnTo>
                <a:lnTo>
                  <a:pt x="62370" y="29610"/>
                </a:lnTo>
                <a:lnTo>
                  <a:pt x="62300" y="29540"/>
                </a:lnTo>
                <a:lnTo>
                  <a:pt x="62280" y="29530"/>
                </a:lnTo>
                <a:lnTo>
                  <a:pt x="62250" y="29520"/>
                </a:lnTo>
                <a:lnTo>
                  <a:pt x="62200" y="29510"/>
                </a:lnTo>
                <a:lnTo>
                  <a:pt x="62130" y="29520"/>
                </a:lnTo>
                <a:lnTo>
                  <a:pt x="62090" y="29540"/>
                </a:lnTo>
                <a:lnTo>
                  <a:pt x="61990" y="29550"/>
                </a:lnTo>
                <a:lnTo>
                  <a:pt x="61960" y="29550"/>
                </a:lnTo>
                <a:lnTo>
                  <a:pt x="61940" y="29550"/>
                </a:lnTo>
                <a:lnTo>
                  <a:pt x="61900" y="29560"/>
                </a:lnTo>
                <a:lnTo>
                  <a:pt x="61870" y="29560"/>
                </a:lnTo>
                <a:lnTo>
                  <a:pt x="61860" y="29560"/>
                </a:lnTo>
                <a:lnTo>
                  <a:pt x="61840" y="29560"/>
                </a:lnTo>
                <a:lnTo>
                  <a:pt x="61810" y="29550"/>
                </a:lnTo>
                <a:lnTo>
                  <a:pt x="61790" y="29550"/>
                </a:lnTo>
                <a:lnTo>
                  <a:pt x="61760" y="29550"/>
                </a:lnTo>
                <a:lnTo>
                  <a:pt x="61740" y="29560"/>
                </a:lnTo>
                <a:lnTo>
                  <a:pt x="61680" y="29570"/>
                </a:lnTo>
                <a:lnTo>
                  <a:pt x="61630" y="29580"/>
                </a:lnTo>
                <a:lnTo>
                  <a:pt x="61610" y="29580"/>
                </a:lnTo>
                <a:lnTo>
                  <a:pt x="61600" y="29580"/>
                </a:lnTo>
                <a:lnTo>
                  <a:pt x="61590" y="29590"/>
                </a:lnTo>
                <a:lnTo>
                  <a:pt x="61530" y="29590"/>
                </a:lnTo>
                <a:lnTo>
                  <a:pt x="61470" y="29580"/>
                </a:lnTo>
                <a:lnTo>
                  <a:pt x="61420" y="29590"/>
                </a:lnTo>
                <a:lnTo>
                  <a:pt x="61380" y="29610"/>
                </a:lnTo>
                <a:lnTo>
                  <a:pt x="61330" y="29600"/>
                </a:lnTo>
                <a:lnTo>
                  <a:pt x="61240" y="29620"/>
                </a:lnTo>
                <a:lnTo>
                  <a:pt x="61190" y="29630"/>
                </a:lnTo>
                <a:lnTo>
                  <a:pt x="61150" y="29630"/>
                </a:lnTo>
                <a:lnTo>
                  <a:pt x="61060" y="29630"/>
                </a:lnTo>
                <a:lnTo>
                  <a:pt x="61040" y="29630"/>
                </a:lnTo>
                <a:lnTo>
                  <a:pt x="61020" y="29640"/>
                </a:lnTo>
                <a:lnTo>
                  <a:pt x="60940" y="29640"/>
                </a:lnTo>
                <a:lnTo>
                  <a:pt x="60870" y="29640"/>
                </a:lnTo>
                <a:lnTo>
                  <a:pt x="60800" y="29640"/>
                </a:lnTo>
                <a:lnTo>
                  <a:pt x="60750" y="29650"/>
                </a:lnTo>
                <a:lnTo>
                  <a:pt x="60730" y="29650"/>
                </a:lnTo>
                <a:lnTo>
                  <a:pt x="60670" y="29650"/>
                </a:lnTo>
                <a:lnTo>
                  <a:pt x="60650" y="29660"/>
                </a:lnTo>
                <a:lnTo>
                  <a:pt x="60620" y="29670"/>
                </a:lnTo>
                <a:lnTo>
                  <a:pt x="60560" y="29680"/>
                </a:lnTo>
                <a:lnTo>
                  <a:pt x="60490" y="29570"/>
                </a:lnTo>
                <a:lnTo>
                  <a:pt x="60450" y="29450"/>
                </a:lnTo>
                <a:lnTo>
                  <a:pt x="60470" y="29350"/>
                </a:lnTo>
                <a:lnTo>
                  <a:pt x="60630" y="29140"/>
                </a:lnTo>
                <a:lnTo>
                  <a:pt x="60580" y="29080"/>
                </a:lnTo>
                <a:lnTo>
                  <a:pt x="60490" y="28990"/>
                </a:lnTo>
                <a:lnTo>
                  <a:pt x="60480" y="28910"/>
                </a:lnTo>
                <a:lnTo>
                  <a:pt x="60480" y="28840"/>
                </a:lnTo>
                <a:lnTo>
                  <a:pt x="60530" y="28780"/>
                </a:lnTo>
                <a:lnTo>
                  <a:pt x="60550" y="28730"/>
                </a:lnTo>
                <a:lnTo>
                  <a:pt x="60510" y="28630"/>
                </a:lnTo>
                <a:lnTo>
                  <a:pt x="60420" y="28530"/>
                </a:lnTo>
                <a:lnTo>
                  <a:pt x="60280" y="28470"/>
                </a:lnTo>
                <a:lnTo>
                  <a:pt x="60230" y="28440"/>
                </a:lnTo>
                <a:lnTo>
                  <a:pt x="60250" y="28400"/>
                </a:lnTo>
                <a:lnTo>
                  <a:pt x="60330" y="28290"/>
                </a:lnTo>
                <a:lnTo>
                  <a:pt x="60460" y="28230"/>
                </a:lnTo>
                <a:lnTo>
                  <a:pt x="60630" y="28120"/>
                </a:lnTo>
                <a:lnTo>
                  <a:pt x="60800" y="28050"/>
                </a:lnTo>
                <a:lnTo>
                  <a:pt x="60810" y="28050"/>
                </a:lnTo>
                <a:lnTo>
                  <a:pt x="60870" y="28020"/>
                </a:lnTo>
                <a:lnTo>
                  <a:pt x="60960" y="27820"/>
                </a:lnTo>
                <a:lnTo>
                  <a:pt x="61010" y="27720"/>
                </a:lnTo>
                <a:lnTo>
                  <a:pt x="61070" y="27710"/>
                </a:lnTo>
                <a:lnTo>
                  <a:pt x="61190" y="27700"/>
                </a:lnTo>
                <a:lnTo>
                  <a:pt x="61240" y="27680"/>
                </a:lnTo>
                <a:lnTo>
                  <a:pt x="61270" y="27620"/>
                </a:lnTo>
                <a:lnTo>
                  <a:pt x="61140" y="27480"/>
                </a:lnTo>
                <a:lnTo>
                  <a:pt x="61080" y="27410"/>
                </a:lnTo>
                <a:lnTo>
                  <a:pt x="60800" y="27260"/>
                </a:lnTo>
                <a:lnTo>
                  <a:pt x="60630" y="27220"/>
                </a:lnTo>
                <a:lnTo>
                  <a:pt x="60590" y="27210"/>
                </a:lnTo>
                <a:lnTo>
                  <a:pt x="60490" y="27210"/>
                </a:lnTo>
                <a:lnTo>
                  <a:pt x="60470" y="27210"/>
                </a:lnTo>
                <a:lnTo>
                  <a:pt x="60320" y="27180"/>
                </a:lnTo>
                <a:lnTo>
                  <a:pt x="60160" y="27120"/>
                </a:lnTo>
                <a:lnTo>
                  <a:pt x="60150" y="27110"/>
                </a:lnTo>
                <a:lnTo>
                  <a:pt x="60110" y="27100"/>
                </a:lnTo>
                <a:lnTo>
                  <a:pt x="60020" y="27020"/>
                </a:lnTo>
                <a:lnTo>
                  <a:pt x="59850" y="26900"/>
                </a:lnTo>
                <a:lnTo>
                  <a:pt x="59730" y="26910"/>
                </a:lnTo>
                <a:lnTo>
                  <a:pt x="59640" y="26840"/>
                </a:lnTo>
                <a:lnTo>
                  <a:pt x="59590" y="26780"/>
                </a:lnTo>
                <a:lnTo>
                  <a:pt x="59430" y="26910"/>
                </a:lnTo>
                <a:lnTo>
                  <a:pt x="59410" y="26940"/>
                </a:lnTo>
                <a:lnTo>
                  <a:pt x="59400" y="26970"/>
                </a:lnTo>
                <a:lnTo>
                  <a:pt x="59340" y="27080"/>
                </a:lnTo>
                <a:lnTo>
                  <a:pt x="59140" y="27180"/>
                </a:lnTo>
                <a:lnTo>
                  <a:pt x="59130" y="27190"/>
                </a:lnTo>
                <a:lnTo>
                  <a:pt x="59070" y="27240"/>
                </a:lnTo>
                <a:lnTo>
                  <a:pt x="59030" y="27270"/>
                </a:lnTo>
                <a:lnTo>
                  <a:pt x="59020" y="27270"/>
                </a:lnTo>
                <a:lnTo>
                  <a:pt x="58990" y="27300"/>
                </a:lnTo>
                <a:lnTo>
                  <a:pt x="58920" y="27350"/>
                </a:lnTo>
                <a:lnTo>
                  <a:pt x="58880" y="27410"/>
                </a:lnTo>
                <a:lnTo>
                  <a:pt x="58870" y="27540"/>
                </a:lnTo>
                <a:lnTo>
                  <a:pt x="58790" y="27450"/>
                </a:lnTo>
                <a:lnTo>
                  <a:pt x="58650" y="27340"/>
                </a:lnTo>
                <a:lnTo>
                  <a:pt x="58550" y="27260"/>
                </a:lnTo>
                <a:lnTo>
                  <a:pt x="58460" y="27180"/>
                </a:lnTo>
                <a:lnTo>
                  <a:pt x="58270" y="27060"/>
                </a:lnTo>
                <a:lnTo>
                  <a:pt x="58240" y="26980"/>
                </a:lnTo>
                <a:lnTo>
                  <a:pt x="58080" y="26830"/>
                </a:lnTo>
                <a:lnTo>
                  <a:pt x="58110" y="26810"/>
                </a:lnTo>
                <a:lnTo>
                  <a:pt x="58220" y="26770"/>
                </a:lnTo>
                <a:lnTo>
                  <a:pt x="58270" y="26720"/>
                </a:lnTo>
                <a:lnTo>
                  <a:pt x="58280" y="26700"/>
                </a:lnTo>
                <a:lnTo>
                  <a:pt x="58240" y="26600"/>
                </a:lnTo>
                <a:lnTo>
                  <a:pt x="58200" y="26540"/>
                </a:lnTo>
                <a:lnTo>
                  <a:pt x="58170" y="26490"/>
                </a:lnTo>
                <a:lnTo>
                  <a:pt x="57950" y="26430"/>
                </a:lnTo>
                <a:lnTo>
                  <a:pt x="57940" y="26390"/>
                </a:lnTo>
                <a:lnTo>
                  <a:pt x="57920" y="26260"/>
                </a:lnTo>
                <a:lnTo>
                  <a:pt x="57920" y="26200"/>
                </a:lnTo>
                <a:lnTo>
                  <a:pt x="57920" y="26190"/>
                </a:lnTo>
                <a:lnTo>
                  <a:pt x="57870" y="26090"/>
                </a:lnTo>
                <a:lnTo>
                  <a:pt x="57740" y="26000"/>
                </a:lnTo>
                <a:lnTo>
                  <a:pt x="57670" y="26000"/>
                </a:lnTo>
                <a:lnTo>
                  <a:pt x="57620" y="26000"/>
                </a:lnTo>
                <a:lnTo>
                  <a:pt x="57540" y="25900"/>
                </a:lnTo>
                <a:lnTo>
                  <a:pt x="57500" y="25880"/>
                </a:lnTo>
                <a:lnTo>
                  <a:pt x="57490" y="25760"/>
                </a:lnTo>
                <a:lnTo>
                  <a:pt x="57480" y="25700"/>
                </a:lnTo>
                <a:lnTo>
                  <a:pt x="57400" y="25630"/>
                </a:lnTo>
                <a:lnTo>
                  <a:pt x="57390" y="25630"/>
                </a:lnTo>
                <a:lnTo>
                  <a:pt x="57390" y="25620"/>
                </a:lnTo>
                <a:lnTo>
                  <a:pt x="57360" y="25590"/>
                </a:lnTo>
                <a:lnTo>
                  <a:pt x="57360" y="25500"/>
                </a:lnTo>
                <a:lnTo>
                  <a:pt x="57510" y="25310"/>
                </a:lnTo>
                <a:lnTo>
                  <a:pt x="57510" y="25300"/>
                </a:lnTo>
                <a:lnTo>
                  <a:pt x="57470" y="25230"/>
                </a:lnTo>
                <a:lnTo>
                  <a:pt x="57390" y="25170"/>
                </a:lnTo>
                <a:lnTo>
                  <a:pt x="57180" y="25020"/>
                </a:lnTo>
                <a:lnTo>
                  <a:pt x="57170" y="25020"/>
                </a:lnTo>
                <a:lnTo>
                  <a:pt x="57010" y="24930"/>
                </a:lnTo>
                <a:lnTo>
                  <a:pt x="56970" y="24890"/>
                </a:lnTo>
                <a:lnTo>
                  <a:pt x="56900" y="24840"/>
                </a:lnTo>
                <a:lnTo>
                  <a:pt x="56890" y="24840"/>
                </a:lnTo>
                <a:lnTo>
                  <a:pt x="56850" y="24810"/>
                </a:lnTo>
                <a:lnTo>
                  <a:pt x="56650" y="24740"/>
                </a:lnTo>
                <a:lnTo>
                  <a:pt x="56590" y="24710"/>
                </a:lnTo>
                <a:lnTo>
                  <a:pt x="56480" y="24630"/>
                </a:lnTo>
                <a:lnTo>
                  <a:pt x="56450" y="24550"/>
                </a:lnTo>
                <a:lnTo>
                  <a:pt x="56450" y="24530"/>
                </a:lnTo>
                <a:lnTo>
                  <a:pt x="56380" y="24410"/>
                </a:lnTo>
                <a:lnTo>
                  <a:pt x="56900" y="24110"/>
                </a:lnTo>
                <a:lnTo>
                  <a:pt x="56930" y="24090"/>
                </a:lnTo>
                <a:lnTo>
                  <a:pt x="57060" y="23990"/>
                </a:lnTo>
                <a:lnTo>
                  <a:pt x="57220" y="23880"/>
                </a:lnTo>
                <a:lnTo>
                  <a:pt x="57260" y="23890"/>
                </a:lnTo>
                <a:lnTo>
                  <a:pt x="57350" y="23890"/>
                </a:lnTo>
                <a:lnTo>
                  <a:pt x="57450" y="23990"/>
                </a:lnTo>
                <a:lnTo>
                  <a:pt x="57510" y="24050"/>
                </a:lnTo>
                <a:lnTo>
                  <a:pt x="57580" y="24110"/>
                </a:lnTo>
                <a:lnTo>
                  <a:pt x="57690" y="24180"/>
                </a:lnTo>
                <a:lnTo>
                  <a:pt x="57740" y="24240"/>
                </a:lnTo>
                <a:lnTo>
                  <a:pt x="57790" y="24250"/>
                </a:lnTo>
                <a:lnTo>
                  <a:pt x="57820" y="24270"/>
                </a:lnTo>
                <a:lnTo>
                  <a:pt x="57940" y="24290"/>
                </a:lnTo>
                <a:lnTo>
                  <a:pt x="58130" y="24280"/>
                </a:lnTo>
                <a:lnTo>
                  <a:pt x="58260" y="24120"/>
                </a:lnTo>
                <a:lnTo>
                  <a:pt x="58270" y="24110"/>
                </a:lnTo>
                <a:lnTo>
                  <a:pt x="58430" y="23930"/>
                </a:lnTo>
                <a:lnTo>
                  <a:pt x="58520" y="23770"/>
                </a:lnTo>
                <a:lnTo>
                  <a:pt x="58620" y="23660"/>
                </a:lnTo>
                <a:lnTo>
                  <a:pt x="58610" y="23600"/>
                </a:lnTo>
                <a:lnTo>
                  <a:pt x="58610" y="23480"/>
                </a:lnTo>
                <a:lnTo>
                  <a:pt x="58600" y="23310"/>
                </a:lnTo>
                <a:lnTo>
                  <a:pt x="58640" y="23250"/>
                </a:lnTo>
                <a:lnTo>
                  <a:pt x="58650" y="23240"/>
                </a:lnTo>
                <a:lnTo>
                  <a:pt x="58770" y="23110"/>
                </a:lnTo>
                <a:lnTo>
                  <a:pt x="58900" y="22970"/>
                </a:lnTo>
                <a:lnTo>
                  <a:pt x="58940" y="22940"/>
                </a:lnTo>
                <a:lnTo>
                  <a:pt x="59090" y="22790"/>
                </a:lnTo>
                <a:lnTo>
                  <a:pt x="59100" y="22780"/>
                </a:lnTo>
                <a:lnTo>
                  <a:pt x="59170" y="22590"/>
                </a:lnTo>
                <a:lnTo>
                  <a:pt x="59210" y="22490"/>
                </a:lnTo>
                <a:lnTo>
                  <a:pt x="59230" y="22440"/>
                </a:lnTo>
                <a:lnTo>
                  <a:pt x="59290" y="22290"/>
                </a:lnTo>
                <a:lnTo>
                  <a:pt x="59320" y="22170"/>
                </a:lnTo>
                <a:lnTo>
                  <a:pt x="59360" y="22090"/>
                </a:lnTo>
                <a:lnTo>
                  <a:pt x="59510" y="22030"/>
                </a:lnTo>
                <a:lnTo>
                  <a:pt x="59560" y="22030"/>
                </a:lnTo>
                <a:lnTo>
                  <a:pt x="59580" y="22030"/>
                </a:lnTo>
                <a:lnTo>
                  <a:pt x="59640" y="22050"/>
                </a:lnTo>
                <a:lnTo>
                  <a:pt x="59900" y="22270"/>
                </a:lnTo>
                <a:lnTo>
                  <a:pt x="59920" y="22320"/>
                </a:lnTo>
                <a:lnTo>
                  <a:pt x="59980" y="22350"/>
                </a:lnTo>
                <a:lnTo>
                  <a:pt x="60220" y="22410"/>
                </a:lnTo>
                <a:lnTo>
                  <a:pt x="60250" y="22440"/>
                </a:lnTo>
                <a:lnTo>
                  <a:pt x="60260" y="22440"/>
                </a:lnTo>
                <a:lnTo>
                  <a:pt x="60290" y="22450"/>
                </a:lnTo>
                <a:lnTo>
                  <a:pt x="60340" y="22450"/>
                </a:lnTo>
                <a:lnTo>
                  <a:pt x="60610" y="22190"/>
                </a:lnTo>
                <a:lnTo>
                  <a:pt x="60710" y="22050"/>
                </a:lnTo>
                <a:lnTo>
                  <a:pt x="60740" y="22030"/>
                </a:lnTo>
                <a:lnTo>
                  <a:pt x="60960" y="21900"/>
                </a:lnTo>
                <a:lnTo>
                  <a:pt x="61010" y="21860"/>
                </a:lnTo>
                <a:lnTo>
                  <a:pt x="61130" y="21780"/>
                </a:lnTo>
                <a:lnTo>
                  <a:pt x="61150" y="21750"/>
                </a:lnTo>
                <a:lnTo>
                  <a:pt x="61410" y="21500"/>
                </a:lnTo>
                <a:lnTo>
                  <a:pt x="61910" y="21000"/>
                </a:lnTo>
                <a:lnTo>
                  <a:pt x="62080" y="20840"/>
                </a:lnTo>
                <a:lnTo>
                  <a:pt x="62220" y="20700"/>
                </a:lnTo>
                <a:lnTo>
                  <a:pt x="62270" y="20690"/>
                </a:lnTo>
                <a:lnTo>
                  <a:pt x="62360" y="20750"/>
                </a:lnTo>
                <a:lnTo>
                  <a:pt x="62400" y="20710"/>
                </a:lnTo>
                <a:lnTo>
                  <a:pt x="62590" y="20530"/>
                </a:lnTo>
                <a:lnTo>
                  <a:pt x="62660" y="20520"/>
                </a:lnTo>
                <a:lnTo>
                  <a:pt x="62680" y="20460"/>
                </a:lnTo>
                <a:lnTo>
                  <a:pt x="62780" y="20390"/>
                </a:lnTo>
                <a:lnTo>
                  <a:pt x="63050" y="20270"/>
                </a:lnTo>
                <a:lnTo>
                  <a:pt x="63060" y="20270"/>
                </a:lnTo>
                <a:lnTo>
                  <a:pt x="63160" y="20240"/>
                </a:lnTo>
                <a:lnTo>
                  <a:pt x="63200" y="20200"/>
                </a:lnTo>
                <a:lnTo>
                  <a:pt x="63330" y="20180"/>
                </a:lnTo>
                <a:lnTo>
                  <a:pt x="63500" y="20100"/>
                </a:lnTo>
                <a:lnTo>
                  <a:pt x="63620" y="20050"/>
                </a:lnTo>
                <a:lnTo>
                  <a:pt x="63870" y="20040"/>
                </a:lnTo>
                <a:lnTo>
                  <a:pt x="64050" y="19990"/>
                </a:lnTo>
                <a:lnTo>
                  <a:pt x="64200" y="19950"/>
                </a:lnTo>
                <a:lnTo>
                  <a:pt x="64250" y="20090"/>
                </a:lnTo>
                <a:lnTo>
                  <a:pt x="64320" y="20290"/>
                </a:lnTo>
                <a:lnTo>
                  <a:pt x="64350" y="20360"/>
                </a:lnTo>
                <a:lnTo>
                  <a:pt x="64510" y="20600"/>
                </a:lnTo>
                <a:lnTo>
                  <a:pt x="64550" y="20620"/>
                </a:lnTo>
                <a:lnTo>
                  <a:pt x="64780" y="20510"/>
                </a:lnTo>
                <a:lnTo>
                  <a:pt x="64850" y="20490"/>
                </a:lnTo>
                <a:lnTo>
                  <a:pt x="64910" y="20400"/>
                </a:lnTo>
                <a:lnTo>
                  <a:pt x="64980" y="20290"/>
                </a:lnTo>
                <a:lnTo>
                  <a:pt x="65020" y="20240"/>
                </a:lnTo>
                <a:lnTo>
                  <a:pt x="65120" y="20090"/>
                </a:lnTo>
                <a:lnTo>
                  <a:pt x="65180" y="20010"/>
                </a:lnTo>
                <a:lnTo>
                  <a:pt x="65230" y="19940"/>
                </a:lnTo>
                <a:lnTo>
                  <a:pt x="65360" y="19690"/>
                </a:lnTo>
                <a:lnTo>
                  <a:pt x="65420" y="19630"/>
                </a:lnTo>
                <a:lnTo>
                  <a:pt x="65510" y="19560"/>
                </a:lnTo>
                <a:lnTo>
                  <a:pt x="65540" y="19520"/>
                </a:lnTo>
                <a:lnTo>
                  <a:pt x="65650" y="19400"/>
                </a:lnTo>
                <a:lnTo>
                  <a:pt x="65660" y="19400"/>
                </a:lnTo>
                <a:lnTo>
                  <a:pt x="65700" y="19380"/>
                </a:lnTo>
                <a:lnTo>
                  <a:pt x="65750" y="19350"/>
                </a:lnTo>
                <a:lnTo>
                  <a:pt x="65810" y="19300"/>
                </a:lnTo>
                <a:lnTo>
                  <a:pt x="65830" y="19240"/>
                </a:lnTo>
                <a:lnTo>
                  <a:pt x="65850" y="19180"/>
                </a:lnTo>
                <a:lnTo>
                  <a:pt x="65880" y="19120"/>
                </a:lnTo>
                <a:lnTo>
                  <a:pt x="65930" y="19070"/>
                </a:lnTo>
                <a:lnTo>
                  <a:pt x="66120" y="18960"/>
                </a:lnTo>
                <a:lnTo>
                  <a:pt x="66180" y="18900"/>
                </a:lnTo>
                <a:lnTo>
                  <a:pt x="66210" y="18870"/>
                </a:lnTo>
                <a:lnTo>
                  <a:pt x="66260" y="18840"/>
                </a:lnTo>
                <a:lnTo>
                  <a:pt x="66300" y="18810"/>
                </a:lnTo>
                <a:lnTo>
                  <a:pt x="66310" y="18800"/>
                </a:lnTo>
                <a:lnTo>
                  <a:pt x="66350" y="18750"/>
                </a:lnTo>
                <a:lnTo>
                  <a:pt x="66390" y="18640"/>
                </a:lnTo>
                <a:lnTo>
                  <a:pt x="66510" y="18450"/>
                </a:lnTo>
                <a:lnTo>
                  <a:pt x="66570" y="18310"/>
                </a:lnTo>
                <a:lnTo>
                  <a:pt x="66610" y="18200"/>
                </a:lnTo>
                <a:lnTo>
                  <a:pt x="66670" y="18090"/>
                </a:lnTo>
                <a:lnTo>
                  <a:pt x="66750" y="18020"/>
                </a:lnTo>
                <a:lnTo>
                  <a:pt x="66760" y="18010"/>
                </a:lnTo>
                <a:lnTo>
                  <a:pt x="66940" y="17970"/>
                </a:lnTo>
                <a:lnTo>
                  <a:pt x="66970" y="17980"/>
                </a:lnTo>
                <a:lnTo>
                  <a:pt x="66990" y="17980"/>
                </a:lnTo>
                <a:lnTo>
                  <a:pt x="67190" y="18060"/>
                </a:lnTo>
                <a:lnTo>
                  <a:pt x="67300" y="18070"/>
                </a:lnTo>
                <a:lnTo>
                  <a:pt x="67350" y="18050"/>
                </a:lnTo>
                <a:lnTo>
                  <a:pt x="67390" y="18020"/>
                </a:lnTo>
                <a:lnTo>
                  <a:pt x="67450" y="17960"/>
                </a:lnTo>
                <a:lnTo>
                  <a:pt x="67570" y="17800"/>
                </a:lnTo>
                <a:lnTo>
                  <a:pt x="67580" y="17780"/>
                </a:lnTo>
                <a:lnTo>
                  <a:pt x="67590" y="17770"/>
                </a:lnTo>
                <a:lnTo>
                  <a:pt x="67620" y="17580"/>
                </a:lnTo>
                <a:lnTo>
                  <a:pt x="67640" y="17510"/>
                </a:lnTo>
                <a:lnTo>
                  <a:pt x="67650" y="17480"/>
                </a:lnTo>
                <a:lnTo>
                  <a:pt x="67650" y="17470"/>
                </a:lnTo>
                <a:lnTo>
                  <a:pt x="67670" y="17430"/>
                </a:lnTo>
                <a:lnTo>
                  <a:pt x="67690" y="17390"/>
                </a:lnTo>
                <a:lnTo>
                  <a:pt x="67710" y="17300"/>
                </a:lnTo>
                <a:lnTo>
                  <a:pt x="67720" y="17270"/>
                </a:lnTo>
                <a:lnTo>
                  <a:pt x="67760" y="17220"/>
                </a:lnTo>
                <a:lnTo>
                  <a:pt x="67830" y="17110"/>
                </a:lnTo>
                <a:lnTo>
                  <a:pt x="67840" y="17090"/>
                </a:lnTo>
                <a:lnTo>
                  <a:pt x="67850" y="17070"/>
                </a:lnTo>
                <a:lnTo>
                  <a:pt x="67940" y="17000"/>
                </a:lnTo>
                <a:lnTo>
                  <a:pt x="67970" y="16950"/>
                </a:lnTo>
                <a:lnTo>
                  <a:pt x="68010" y="16900"/>
                </a:lnTo>
                <a:lnTo>
                  <a:pt x="68030" y="16870"/>
                </a:lnTo>
                <a:lnTo>
                  <a:pt x="68050" y="16850"/>
                </a:lnTo>
                <a:lnTo>
                  <a:pt x="68090" y="16790"/>
                </a:lnTo>
                <a:lnTo>
                  <a:pt x="68140" y="16730"/>
                </a:lnTo>
                <a:lnTo>
                  <a:pt x="68190" y="16680"/>
                </a:lnTo>
                <a:lnTo>
                  <a:pt x="68210" y="16670"/>
                </a:lnTo>
                <a:lnTo>
                  <a:pt x="68270" y="16650"/>
                </a:lnTo>
                <a:lnTo>
                  <a:pt x="68290" y="16640"/>
                </a:lnTo>
                <a:lnTo>
                  <a:pt x="68340" y="16650"/>
                </a:lnTo>
                <a:lnTo>
                  <a:pt x="68350" y="16650"/>
                </a:lnTo>
                <a:lnTo>
                  <a:pt x="68380" y="16630"/>
                </a:lnTo>
                <a:lnTo>
                  <a:pt x="68430" y="16610"/>
                </a:lnTo>
                <a:lnTo>
                  <a:pt x="68460" y="16610"/>
                </a:lnTo>
                <a:lnTo>
                  <a:pt x="68490" y="16610"/>
                </a:lnTo>
                <a:lnTo>
                  <a:pt x="68540" y="16620"/>
                </a:lnTo>
                <a:lnTo>
                  <a:pt x="68560" y="16630"/>
                </a:lnTo>
                <a:lnTo>
                  <a:pt x="68600" y="16640"/>
                </a:lnTo>
                <a:lnTo>
                  <a:pt x="68640" y="16650"/>
                </a:lnTo>
                <a:lnTo>
                  <a:pt x="68700" y="16660"/>
                </a:lnTo>
                <a:lnTo>
                  <a:pt x="68730" y="16660"/>
                </a:lnTo>
                <a:lnTo>
                  <a:pt x="68800" y="16670"/>
                </a:lnTo>
                <a:lnTo>
                  <a:pt x="68810" y="16670"/>
                </a:lnTo>
                <a:lnTo>
                  <a:pt x="68860" y="16690"/>
                </a:lnTo>
                <a:lnTo>
                  <a:pt x="68930" y="16690"/>
                </a:lnTo>
                <a:lnTo>
                  <a:pt x="68940" y="16690"/>
                </a:lnTo>
                <a:lnTo>
                  <a:pt x="69030" y="16680"/>
                </a:lnTo>
                <a:lnTo>
                  <a:pt x="69080" y="16670"/>
                </a:lnTo>
                <a:lnTo>
                  <a:pt x="69090" y="16660"/>
                </a:lnTo>
                <a:lnTo>
                  <a:pt x="69130" y="16640"/>
                </a:lnTo>
                <a:lnTo>
                  <a:pt x="69280" y="16650"/>
                </a:lnTo>
                <a:lnTo>
                  <a:pt x="69340" y="16660"/>
                </a:lnTo>
                <a:lnTo>
                  <a:pt x="69480" y="16600"/>
                </a:lnTo>
                <a:lnTo>
                  <a:pt x="69520" y="16610"/>
                </a:lnTo>
                <a:lnTo>
                  <a:pt x="69610" y="16610"/>
                </a:lnTo>
                <a:lnTo>
                  <a:pt x="69710" y="16620"/>
                </a:lnTo>
                <a:lnTo>
                  <a:pt x="69800" y="16630"/>
                </a:lnTo>
                <a:lnTo>
                  <a:pt x="69830" y="16540"/>
                </a:lnTo>
                <a:lnTo>
                  <a:pt x="69920" y="16500"/>
                </a:lnTo>
                <a:lnTo>
                  <a:pt x="69950" y="16480"/>
                </a:lnTo>
                <a:lnTo>
                  <a:pt x="69960" y="16470"/>
                </a:lnTo>
                <a:lnTo>
                  <a:pt x="70040" y="16210"/>
                </a:lnTo>
                <a:lnTo>
                  <a:pt x="70240" y="15860"/>
                </a:lnTo>
                <a:lnTo>
                  <a:pt x="70350" y="15460"/>
                </a:lnTo>
                <a:lnTo>
                  <a:pt x="70430" y="15070"/>
                </a:lnTo>
                <a:lnTo>
                  <a:pt x="70390" y="14930"/>
                </a:lnTo>
                <a:lnTo>
                  <a:pt x="70310" y="14810"/>
                </a:lnTo>
                <a:lnTo>
                  <a:pt x="70300" y="14790"/>
                </a:lnTo>
                <a:lnTo>
                  <a:pt x="70270" y="14560"/>
                </a:lnTo>
                <a:lnTo>
                  <a:pt x="70330" y="14330"/>
                </a:lnTo>
                <a:lnTo>
                  <a:pt x="70350" y="14290"/>
                </a:lnTo>
                <a:lnTo>
                  <a:pt x="70410" y="14190"/>
                </a:lnTo>
                <a:lnTo>
                  <a:pt x="70550" y="13990"/>
                </a:lnTo>
                <a:lnTo>
                  <a:pt x="70710" y="13740"/>
                </a:lnTo>
                <a:lnTo>
                  <a:pt x="70700" y="13700"/>
                </a:lnTo>
                <a:lnTo>
                  <a:pt x="70550" y="13560"/>
                </a:lnTo>
                <a:lnTo>
                  <a:pt x="69990" y="13030"/>
                </a:lnTo>
                <a:lnTo>
                  <a:pt x="69970" y="13020"/>
                </a:lnTo>
                <a:lnTo>
                  <a:pt x="69950" y="12890"/>
                </a:lnTo>
                <a:lnTo>
                  <a:pt x="69900" y="12560"/>
                </a:lnTo>
                <a:lnTo>
                  <a:pt x="69870" y="12410"/>
                </a:lnTo>
                <a:lnTo>
                  <a:pt x="69890" y="12370"/>
                </a:lnTo>
                <a:lnTo>
                  <a:pt x="69980" y="12290"/>
                </a:lnTo>
                <a:lnTo>
                  <a:pt x="70180" y="12090"/>
                </a:lnTo>
                <a:lnTo>
                  <a:pt x="70250" y="12020"/>
                </a:lnTo>
                <a:lnTo>
                  <a:pt x="70340" y="11930"/>
                </a:lnTo>
                <a:lnTo>
                  <a:pt x="70590" y="11690"/>
                </a:lnTo>
                <a:lnTo>
                  <a:pt x="70610" y="11630"/>
                </a:lnTo>
                <a:lnTo>
                  <a:pt x="70620" y="11500"/>
                </a:lnTo>
                <a:lnTo>
                  <a:pt x="70630" y="11280"/>
                </a:lnTo>
                <a:lnTo>
                  <a:pt x="70640" y="11090"/>
                </a:lnTo>
                <a:lnTo>
                  <a:pt x="70560" y="10920"/>
                </a:lnTo>
                <a:lnTo>
                  <a:pt x="70500" y="10800"/>
                </a:lnTo>
                <a:lnTo>
                  <a:pt x="70370" y="10550"/>
                </a:lnTo>
                <a:lnTo>
                  <a:pt x="70350" y="10540"/>
                </a:lnTo>
                <a:lnTo>
                  <a:pt x="70030" y="10240"/>
                </a:lnTo>
                <a:lnTo>
                  <a:pt x="69810" y="10040"/>
                </a:lnTo>
                <a:lnTo>
                  <a:pt x="69650" y="9540"/>
                </a:lnTo>
                <a:lnTo>
                  <a:pt x="69640" y="9250"/>
                </a:lnTo>
                <a:lnTo>
                  <a:pt x="69590" y="9110"/>
                </a:lnTo>
                <a:lnTo>
                  <a:pt x="69310" y="8840"/>
                </a:lnTo>
                <a:lnTo>
                  <a:pt x="69340" y="8690"/>
                </a:lnTo>
                <a:lnTo>
                  <a:pt x="69340" y="8650"/>
                </a:lnTo>
                <a:lnTo>
                  <a:pt x="69290" y="8480"/>
                </a:lnTo>
                <a:lnTo>
                  <a:pt x="69080" y="8110"/>
                </a:lnTo>
                <a:lnTo>
                  <a:pt x="68890" y="7760"/>
                </a:lnTo>
                <a:lnTo>
                  <a:pt x="68890" y="7540"/>
                </a:lnTo>
                <a:lnTo>
                  <a:pt x="68850" y="7380"/>
                </a:lnTo>
                <a:lnTo>
                  <a:pt x="68830" y="7130"/>
                </a:lnTo>
                <a:lnTo>
                  <a:pt x="68800" y="6480"/>
                </a:lnTo>
                <a:lnTo>
                  <a:pt x="68790" y="6400"/>
                </a:lnTo>
                <a:lnTo>
                  <a:pt x="68790" y="6390"/>
                </a:lnTo>
                <a:lnTo>
                  <a:pt x="68840" y="6130"/>
                </a:lnTo>
                <a:lnTo>
                  <a:pt x="68790" y="6040"/>
                </a:lnTo>
                <a:lnTo>
                  <a:pt x="68790" y="5990"/>
                </a:lnTo>
                <a:lnTo>
                  <a:pt x="68820" y="5910"/>
                </a:lnTo>
                <a:lnTo>
                  <a:pt x="68850" y="5870"/>
                </a:lnTo>
                <a:lnTo>
                  <a:pt x="68870" y="5830"/>
                </a:lnTo>
                <a:lnTo>
                  <a:pt x="68900" y="5810"/>
                </a:lnTo>
                <a:lnTo>
                  <a:pt x="68930" y="5820"/>
                </a:lnTo>
                <a:lnTo>
                  <a:pt x="68950" y="5800"/>
                </a:lnTo>
                <a:lnTo>
                  <a:pt x="68940" y="5750"/>
                </a:lnTo>
                <a:lnTo>
                  <a:pt x="68950" y="5730"/>
                </a:lnTo>
                <a:lnTo>
                  <a:pt x="68960" y="5710"/>
                </a:lnTo>
                <a:lnTo>
                  <a:pt x="68990" y="5700"/>
                </a:lnTo>
                <a:lnTo>
                  <a:pt x="68990" y="5640"/>
                </a:lnTo>
                <a:lnTo>
                  <a:pt x="69010" y="5610"/>
                </a:lnTo>
                <a:lnTo>
                  <a:pt x="69010" y="5560"/>
                </a:lnTo>
                <a:lnTo>
                  <a:pt x="69030" y="5520"/>
                </a:lnTo>
                <a:lnTo>
                  <a:pt x="69020" y="5490"/>
                </a:lnTo>
                <a:lnTo>
                  <a:pt x="69000" y="5450"/>
                </a:lnTo>
                <a:lnTo>
                  <a:pt x="69010" y="5370"/>
                </a:lnTo>
                <a:lnTo>
                  <a:pt x="69040" y="5350"/>
                </a:lnTo>
                <a:lnTo>
                  <a:pt x="69080" y="5350"/>
                </a:lnTo>
                <a:lnTo>
                  <a:pt x="69080" y="5310"/>
                </a:lnTo>
                <a:lnTo>
                  <a:pt x="69090" y="5270"/>
                </a:lnTo>
                <a:lnTo>
                  <a:pt x="69110" y="5230"/>
                </a:lnTo>
                <a:lnTo>
                  <a:pt x="69090" y="5180"/>
                </a:lnTo>
                <a:lnTo>
                  <a:pt x="69110" y="5150"/>
                </a:lnTo>
                <a:lnTo>
                  <a:pt x="69170" y="5100"/>
                </a:lnTo>
                <a:lnTo>
                  <a:pt x="69210" y="5070"/>
                </a:lnTo>
                <a:lnTo>
                  <a:pt x="69270" y="5050"/>
                </a:lnTo>
                <a:lnTo>
                  <a:pt x="69330" y="4930"/>
                </a:lnTo>
                <a:lnTo>
                  <a:pt x="69400" y="4920"/>
                </a:lnTo>
                <a:lnTo>
                  <a:pt x="69410" y="4840"/>
                </a:lnTo>
                <a:lnTo>
                  <a:pt x="69420" y="4810"/>
                </a:lnTo>
                <a:lnTo>
                  <a:pt x="69490" y="4740"/>
                </a:lnTo>
                <a:lnTo>
                  <a:pt x="69530" y="4690"/>
                </a:lnTo>
                <a:lnTo>
                  <a:pt x="69580" y="4630"/>
                </a:lnTo>
                <a:lnTo>
                  <a:pt x="69680" y="4590"/>
                </a:lnTo>
                <a:lnTo>
                  <a:pt x="69750" y="4590"/>
                </a:lnTo>
                <a:lnTo>
                  <a:pt x="69820" y="4610"/>
                </a:lnTo>
                <a:lnTo>
                  <a:pt x="69880" y="4600"/>
                </a:lnTo>
                <a:lnTo>
                  <a:pt x="69940" y="4570"/>
                </a:lnTo>
                <a:lnTo>
                  <a:pt x="70010" y="4560"/>
                </a:lnTo>
                <a:lnTo>
                  <a:pt x="70110" y="4580"/>
                </a:lnTo>
                <a:lnTo>
                  <a:pt x="70160" y="4570"/>
                </a:lnTo>
                <a:lnTo>
                  <a:pt x="70190" y="4550"/>
                </a:lnTo>
                <a:lnTo>
                  <a:pt x="70510" y="4620"/>
                </a:lnTo>
                <a:lnTo>
                  <a:pt x="70590" y="4640"/>
                </a:lnTo>
                <a:lnTo>
                  <a:pt x="70730" y="4590"/>
                </a:lnTo>
                <a:lnTo>
                  <a:pt x="70930" y="4820"/>
                </a:lnTo>
                <a:lnTo>
                  <a:pt x="71030" y="5100"/>
                </a:lnTo>
                <a:lnTo>
                  <a:pt x="71150" y="5410"/>
                </a:lnTo>
                <a:lnTo>
                  <a:pt x="71390" y="5740"/>
                </a:lnTo>
                <a:lnTo>
                  <a:pt x="73670" y="7610"/>
                </a:lnTo>
                <a:lnTo>
                  <a:pt x="74600" y="8050"/>
                </a:lnTo>
                <a:lnTo>
                  <a:pt x="74580" y="8200"/>
                </a:lnTo>
                <a:lnTo>
                  <a:pt x="74600" y="8260"/>
                </a:lnTo>
                <a:lnTo>
                  <a:pt x="74610" y="8300"/>
                </a:lnTo>
                <a:lnTo>
                  <a:pt x="74640" y="8320"/>
                </a:lnTo>
                <a:lnTo>
                  <a:pt x="74660" y="8320"/>
                </a:lnTo>
                <a:lnTo>
                  <a:pt x="74710" y="8300"/>
                </a:lnTo>
                <a:lnTo>
                  <a:pt x="74780" y="8320"/>
                </a:lnTo>
                <a:lnTo>
                  <a:pt x="74840" y="8350"/>
                </a:lnTo>
                <a:lnTo>
                  <a:pt x="74920" y="8420"/>
                </a:lnTo>
                <a:lnTo>
                  <a:pt x="75040" y="8460"/>
                </a:lnTo>
                <a:lnTo>
                  <a:pt x="75130" y="8450"/>
                </a:lnTo>
                <a:lnTo>
                  <a:pt x="75190" y="8430"/>
                </a:lnTo>
                <a:lnTo>
                  <a:pt x="75260" y="8430"/>
                </a:lnTo>
                <a:lnTo>
                  <a:pt x="75320" y="8430"/>
                </a:lnTo>
                <a:lnTo>
                  <a:pt x="75490" y="8460"/>
                </a:lnTo>
                <a:lnTo>
                  <a:pt x="75560" y="8460"/>
                </a:lnTo>
                <a:lnTo>
                  <a:pt x="75620" y="8480"/>
                </a:lnTo>
                <a:lnTo>
                  <a:pt x="75670" y="8520"/>
                </a:lnTo>
                <a:lnTo>
                  <a:pt x="75780" y="8660"/>
                </a:lnTo>
                <a:lnTo>
                  <a:pt x="75790" y="8680"/>
                </a:lnTo>
                <a:lnTo>
                  <a:pt x="75720" y="8900"/>
                </a:lnTo>
                <a:lnTo>
                  <a:pt x="75630" y="9120"/>
                </a:lnTo>
                <a:lnTo>
                  <a:pt x="75530" y="9360"/>
                </a:lnTo>
                <a:lnTo>
                  <a:pt x="75390" y="9550"/>
                </a:lnTo>
                <a:lnTo>
                  <a:pt x="75290" y="9680"/>
                </a:lnTo>
                <a:lnTo>
                  <a:pt x="75240" y="9740"/>
                </a:lnTo>
                <a:lnTo>
                  <a:pt x="75180" y="9850"/>
                </a:lnTo>
                <a:lnTo>
                  <a:pt x="75090" y="9970"/>
                </a:lnTo>
                <a:lnTo>
                  <a:pt x="75070" y="10030"/>
                </a:lnTo>
                <a:lnTo>
                  <a:pt x="75070" y="10060"/>
                </a:lnTo>
                <a:lnTo>
                  <a:pt x="75020" y="10190"/>
                </a:lnTo>
                <a:lnTo>
                  <a:pt x="74960" y="10340"/>
                </a:lnTo>
                <a:lnTo>
                  <a:pt x="74910" y="10400"/>
                </a:lnTo>
                <a:lnTo>
                  <a:pt x="74910" y="10410"/>
                </a:lnTo>
                <a:lnTo>
                  <a:pt x="74830" y="10550"/>
                </a:lnTo>
                <a:lnTo>
                  <a:pt x="74710" y="10690"/>
                </a:lnTo>
                <a:lnTo>
                  <a:pt x="74620" y="10820"/>
                </a:lnTo>
                <a:lnTo>
                  <a:pt x="74560" y="10960"/>
                </a:lnTo>
                <a:lnTo>
                  <a:pt x="74530" y="11040"/>
                </a:lnTo>
                <a:lnTo>
                  <a:pt x="74520" y="11090"/>
                </a:lnTo>
                <a:lnTo>
                  <a:pt x="74490" y="11230"/>
                </a:lnTo>
                <a:lnTo>
                  <a:pt x="74470" y="11260"/>
                </a:lnTo>
                <a:lnTo>
                  <a:pt x="74480" y="11270"/>
                </a:lnTo>
                <a:lnTo>
                  <a:pt x="74440" y="11370"/>
                </a:lnTo>
                <a:lnTo>
                  <a:pt x="74390" y="11520"/>
                </a:lnTo>
                <a:lnTo>
                  <a:pt x="74350" y="11600"/>
                </a:lnTo>
                <a:lnTo>
                  <a:pt x="74340" y="11620"/>
                </a:lnTo>
                <a:lnTo>
                  <a:pt x="74340" y="11630"/>
                </a:lnTo>
                <a:lnTo>
                  <a:pt x="74290" y="11760"/>
                </a:lnTo>
                <a:lnTo>
                  <a:pt x="74280" y="11830"/>
                </a:lnTo>
                <a:lnTo>
                  <a:pt x="74290" y="11840"/>
                </a:lnTo>
                <a:lnTo>
                  <a:pt x="74280" y="11840"/>
                </a:lnTo>
                <a:lnTo>
                  <a:pt x="74260" y="11900"/>
                </a:lnTo>
                <a:lnTo>
                  <a:pt x="74250" y="11980"/>
                </a:lnTo>
                <a:lnTo>
                  <a:pt x="74210" y="12110"/>
                </a:lnTo>
                <a:lnTo>
                  <a:pt x="74180" y="12270"/>
                </a:lnTo>
                <a:lnTo>
                  <a:pt x="74170" y="12380"/>
                </a:lnTo>
                <a:lnTo>
                  <a:pt x="74170" y="12470"/>
                </a:lnTo>
                <a:lnTo>
                  <a:pt x="74190" y="12540"/>
                </a:lnTo>
                <a:lnTo>
                  <a:pt x="74200" y="12600"/>
                </a:lnTo>
                <a:lnTo>
                  <a:pt x="74210" y="12710"/>
                </a:lnTo>
                <a:lnTo>
                  <a:pt x="74160" y="12710"/>
                </a:lnTo>
                <a:lnTo>
                  <a:pt x="74130" y="12740"/>
                </a:lnTo>
                <a:lnTo>
                  <a:pt x="74120" y="12750"/>
                </a:lnTo>
                <a:lnTo>
                  <a:pt x="74070" y="12790"/>
                </a:lnTo>
                <a:lnTo>
                  <a:pt x="74020" y="12870"/>
                </a:lnTo>
                <a:lnTo>
                  <a:pt x="74010" y="12880"/>
                </a:lnTo>
                <a:lnTo>
                  <a:pt x="73970" y="12990"/>
                </a:lnTo>
                <a:lnTo>
                  <a:pt x="73950" y="13080"/>
                </a:lnTo>
                <a:lnTo>
                  <a:pt x="73960" y="13080"/>
                </a:lnTo>
                <a:lnTo>
                  <a:pt x="73950" y="13270"/>
                </a:lnTo>
                <a:lnTo>
                  <a:pt x="73950" y="13350"/>
                </a:lnTo>
                <a:lnTo>
                  <a:pt x="73900" y="13360"/>
                </a:lnTo>
                <a:lnTo>
                  <a:pt x="73760" y="13370"/>
                </a:lnTo>
                <a:lnTo>
                  <a:pt x="73630" y="13380"/>
                </a:lnTo>
                <a:lnTo>
                  <a:pt x="73530" y="13390"/>
                </a:lnTo>
                <a:lnTo>
                  <a:pt x="73460" y="13470"/>
                </a:lnTo>
                <a:lnTo>
                  <a:pt x="73400" y="13600"/>
                </a:lnTo>
                <a:lnTo>
                  <a:pt x="73390" y="13600"/>
                </a:lnTo>
                <a:lnTo>
                  <a:pt x="73390" y="13650"/>
                </a:lnTo>
                <a:lnTo>
                  <a:pt x="73400" y="13710"/>
                </a:lnTo>
                <a:lnTo>
                  <a:pt x="73410" y="13750"/>
                </a:lnTo>
                <a:lnTo>
                  <a:pt x="73400" y="13750"/>
                </a:lnTo>
                <a:lnTo>
                  <a:pt x="73400" y="13790"/>
                </a:lnTo>
                <a:lnTo>
                  <a:pt x="73410" y="13800"/>
                </a:lnTo>
                <a:lnTo>
                  <a:pt x="73430" y="13820"/>
                </a:lnTo>
                <a:lnTo>
                  <a:pt x="73410" y="13810"/>
                </a:lnTo>
                <a:lnTo>
                  <a:pt x="73430" y="13850"/>
                </a:lnTo>
                <a:lnTo>
                  <a:pt x="73440" y="13870"/>
                </a:lnTo>
                <a:lnTo>
                  <a:pt x="73440" y="13860"/>
                </a:lnTo>
                <a:lnTo>
                  <a:pt x="73450" y="13900"/>
                </a:lnTo>
                <a:lnTo>
                  <a:pt x="73440" y="13930"/>
                </a:lnTo>
                <a:lnTo>
                  <a:pt x="73460" y="13950"/>
                </a:lnTo>
                <a:lnTo>
                  <a:pt x="73450" y="14000"/>
                </a:lnTo>
                <a:lnTo>
                  <a:pt x="73440" y="14120"/>
                </a:lnTo>
                <a:lnTo>
                  <a:pt x="73460" y="14190"/>
                </a:lnTo>
                <a:lnTo>
                  <a:pt x="73480" y="14280"/>
                </a:lnTo>
                <a:lnTo>
                  <a:pt x="73480" y="14410"/>
                </a:lnTo>
                <a:lnTo>
                  <a:pt x="73440" y="14510"/>
                </a:lnTo>
                <a:lnTo>
                  <a:pt x="73450" y="14530"/>
                </a:lnTo>
                <a:lnTo>
                  <a:pt x="73440" y="14530"/>
                </a:lnTo>
                <a:lnTo>
                  <a:pt x="73460" y="14610"/>
                </a:lnTo>
                <a:lnTo>
                  <a:pt x="73460" y="14720"/>
                </a:lnTo>
                <a:lnTo>
                  <a:pt x="73450" y="14790"/>
                </a:lnTo>
                <a:lnTo>
                  <a:pt x="73450" y="14850"/>
                </a:lnTo>
                <a:lnTo>
                  <a:pt x="73440" y="14850"/>
                </a:lnTo>
                <a:lnTo>
                  <a:pt x="73360" y="14870"/>
                </a:lnTo>
                <a:lnTo>
                  <a:pt x="73290" y="14910"/>
                </a:lnTo>
                <a:lnTo>
                  <a:pt x="73250" y="14970"/>
                </a:lnTo>
                <a:lnTo>
                  <a:pt x="73200" y="15050"/>
                </a:lnTo>
                <a:lnTo>
                  <a:pt x="73170" y="15140"/>
                </a:lnTo>
                <a:lnTo>
                  <a:pt x="73150" y="15200"/>
                </a:lnTo>
                <a:lnTo>
                  <a:pt x="73130" y="15280"/>
                </a:lnTo>
                <a:lnTo>
                  <a:pt x="73100" y="15360"/>
                </a:lnTo>
                <a:lnTo>
                  <a:pt x="73090" y="15400"/>
                </a:lnTo>
                <a:lnTo>
                  <a:pt x="73090" y="15420"/>
                </a:lnTo>
                <a:lnTo>
                  <a:pt x="73040" y="15470"/>
                </a:lnTo>
                <a:lnTo>
                  <a:pt x="72990" y="15510"/>
                </a:lnTo>
                <a:lnTo>
                  <a:pt x="72920" y="15560"/>
                </a:lnTo>
                <a:lnTo>
                  <a:pt x="72870" y="15590"/>
                </a:lnTo>
                <a:lnTo>
                  <a:pt x="72820" y="15630"/>
                </a:lnTo>
                <a:lnTo>
                  <a:pt x="72820" y="15650"/>
                </a:lnTo>
                <a:lnTo>
                  <a:pt x="72790" y="15690"/>
                </a:lnTo>
                <a:lnTo>
                  <a:pt x="72760" y="15720"/>
                </a:lnTo>
                <a:lnTo>
                  <a:pt x="72760" y="15750"/>
                </a:lnTo>
                <a:lnTo>
                  <a:pt x="72740" y="15790"/>
                </a:lnTo>
                <a:lnTo>
                  <a:pt x="72720" y="15860"/>
                </a:lnTo>
                <a:lnTo>
                  <a:pt x="72700" y="15910"/>
                </a:lnTo>
                <a:lnTo>
                  <a:pt x="72700" y="15950"/>
                </a:lnTo>
                <a:lnTo>
                  <a:pt x="72700" y="15970"/>
                </a:lnTo>
                <a:lnTo>
                  <a:pt x="72690" y="16060"/>
                </a:lnTo>
                <a:lnTo>
                  <a:pt x="72650" y="16120"/>
                </a:lnTo>
                <a:lnTo>
                  <a:pt x="72610" y="16170"/>
                </a:lnTo>
                <a:lnTo>
                  <a:pt x="72610" y="16200"/>
                </a:lnTo>
                <a:lnTo>
                  <a:pt x="72600" y="16200"/>
                </a:lnTo>
                <a:lnTo>
                  <a:pt x="72530" y="16260"/>
                </a:lnTo>
                <a:lnTo>
                  <a:pt x="72460" y="16350"/>
                </a:lnTo>
                <a:lnTo>
                  <a:pt x="72400" y="16410"/>
                </a:lnTo>
                <a:lnTo>
                  <a:pt x="72330" y="16470"/>
                </a:lnTo>
                <a:lnTo>
                  <a:pt x="72290" y="16550"/>
                </a:lnTo>
                <a:lnTo>
                  <a:pt x="72240" y="16670"/>
                </a:lnTo>
                <a:lnTo>
                  <a:pt x="72200" y="16810"/>
                </a:lnTo>
                <a:lnTo>
                  <a:pt x="72140" y="16900"/>
                </a:lnTo>
                <a:lnTo>
                  <a:pt x="72100" y="16950"/>
                </a:lnTo>
                <a:lnTo>
                  <a:pt x="72100" y="16960"/>
                </a:lnTo>
                <a:lnTo>
                  <a:pt x="72090" y="16960"/>
                </a:lnTo>
                <a:lnTo>
                  <a:pt x="72010" y="17060"/>
                </a:lnTo>
                <a:lnTo>
                  <a:pt x="71970" y="17110"/>
                </a:lnTo>
                <a:lnTo>
                  <a:pt x="71970" y="17120"/>
                </a:lnTo>
                <a:lnTo>
                  <a:pt x="71970" y="17110"/>
                </a:lnTo>
                <a:lnTo>
                  <a:pt x="71840" y="17300"/>
                </a:lnTo>
                <a:lnTo>
                  <a:pt x="71840" y="17340"/>
                </a:lnTo>
                <a:lnTo>
                  <a:pt x="71830" y="17330"/>
                </a:lnTo>
                <a:lnTo>
                  <a:pt x="71770" y="17440"/>
                </a:lnTo>
                <a:lnTo>
                  <a:pt x="71710" y="17630"/>
                </a:lnTo>
                <a:lnTo>
                  <a:pt x="71650" y="17760"/>
                </a:lnTo>
                <a:lnTo>
                  <a:pt x="71620" y="17790"/>
                </a:lnTo>
                <a:lnTo>
                  <a:pt x="71630" y="17820"/>
                </a:lnTo>
                <a:lnTo>
                  <a:pt x="71590" y="17870"/>
                </a:lnTo>
                <a:lnTo>
                  <a:pt x="71550" y="17970"/>
                </a:lnTo>
                <a:lnTo>
                  <a:pt x="71510" y="18080"/>
                </a:lnTo>
                <a:lnTo>
                  <a:pt x="71440" y="18190"/>
                </a:lnTo>
                <a:lnTo>
                  <a:pt x="71440" y="18210"/>
                </a:lnTo>
                <a:lnTo>
                  <a:pt x="71370" y="18260"/>
                </a:lnTo>
                <a:lnTo>
                  <a:pt x="71290" y="18380"/>
                </a:lnTo>
                <a:lnTo>
                  <a:pt x="71190" y="18480"/>
                </a:lnTo>
                <a:lnTo>
                  <a:pt x="71140" y="18560"/>
                </a:lnTo>
                <a:lnTo>
                  <a:pt x="71100" y="18580"/>
                </a:lnTo>
                <a:lnTo>
                  <a:pt x="71090" y="18580"/>
                </a:lnTo>
                <a:lnTo>
                  <a:pt x="71090" y="18590"/>
                </a:lnTo>
                <a:lnTo>
                  <a:pt x="70880" y="18840"/>
                </a:lnTo>
                <a:lnTo>
                  <a:pt x="70730" y="19190"/>
                </a:lnTo>
                <a:lnTo>
                  <a:pt x="70730" y="19370"/>
                </a:lnTo>
                <a:lnTo>
                  <a:pt x="70760" y="19400"/>
                </a:lnTo>
                <a:lnTo>
                  <a:pt x="70800" y="19470"/>
                </a:lnTo>
                <a:lnTo>
                  <a:pt x="70890" y="19520"/>
                </a:lnTo>
                <a:lnTo>
                  <a:pt x="70900" y="19560"/>
                </a:lnTo>
                <a:lnTo>
                  <a:pt x="70950" y="19650"/>
                </a:lnTo>
                <a:lnTo>
                  <a:pt x="70990" y="19700"/>
                </a:lnTo>
                <a:lnTo>
                  <a:pt x="71020" y="19760"/>
                </a:lnTo>
                <a:lnTo>
                  <a:pt x="71030" y="19790"/>
                </a:lnTo>
                <a:lnTo>
                  <a:pt x="71100" y="19840"/>
                </a:lnTo>
                <a:lnTo>
                  <a:pt x="71190" y="19960"/>
                </a:lnTo>
                <a:lnTo>
                  <a:pt x="71220" y="19980"/>
                </a:lnTo>
                <a:lnTo>
                  <a:pt x="71230" y="19990"/>
                </a:lnTo>
                <a:lnTo>
                  <a:pt x="71240" y="20010"/>
                </a:lnTo>
                <a:lnTo>
                  <a:pt x="71270" y="20000"/>
                </a:lnTo>
                <a:lnTo>
                  <a:pt x="71310" y="19980"/>
                </a:lnTo>
                <a:lnTo>
                  <a:pt x="71370" y="19940"/>
                </a:lnTo>
                <a:lnTo>
                  <a:pt x="71420" y="19910"/>
                </a:lnTo>
                <a:lnTo>
                  <a:pt x="71520" y="19920"/>
                </a:lnTo>
                <a:lnTo>
                  <a:pt x="71620" y="19930"/>
                </a:lnTo>
                <a:lnTo>
                  <a:pt x="71710" y="19940"/>
                </a:lnTo>
                <a:lnTo>
                  <a:pt x="71760" y="19970"/>
                </a:lnTo>
                <a:lnTo>
                  <a:pt x="71790" y="20000"/>
                </a:lnTo>
                <a:lnTo>
                  <a:pt x="71850" y="20070"/>
                </a:lnTo>
                <a:lnTo>
                  <a:pt x="71970" y="20210"/>
                </a:lnTo>
                <a:lnTo>
                  <a:pt x="72050" y="20340"/>
                </a:lnTo>
                <a:lnTo>
                  <a:pt x="72100" y="20380"/>
                </a:lnTo>
                <a:lnTo>
                  <a:pt x="72180" y="20450"/>
                </a:lnTo>
                <a:lnTo>
                  <a:pt x="72340" y="20530"/>
                </a:lnTo>
                <a:lnTo>
                  <a:pt x="72440" y="20540"/>
                </a:lnTo>
                <a:lnTo>
                  <a:pt x="72480" y="20530"/>
                </a:lnTo>
                <a:lnTo>
                  <a:pt x="72580" y="20460"/>
                </a:lnTo>
                <a:lnTo>
                  <a:pt x="72660" y="20400"/>
                </a:lnTo>
                <a:lnTo>
                  <a:pt x="72810" y="20320"/>
                </a:lnTo>
                <a:lnTo>
                  <a:pt x="72860" y="20260"/>
                </a:lnTo>
                <a:lnTo>
                  <a:pt x="72930" y="20150"/>
                </a:lnTo>
                <a:lnTo>
                  <a:pt x="73010" y="20090"/>
                </a:lnTo>
                <a:lnTo>
                  <a:pt x="73130" y="20040"/>
                </a:lnTo>
                <a:lnTo>
                  <a:pt x="73200" y="20040"/>
                </a:lnTo>
                <a:lnTo>
                  <a:pt x="73250" y="20000"/>
                </a:lnTo>
                <a:lnTo>
                  <a:pt x="73570" y="19880"/>
                </a:lnTo>
                <a:lnTo>
                  <a:pt x="73590" y="19850"/>
                </a:lnTo>
                <a:lnTo>
                  <a:pt x="73620" y="19820"/>
                </a:lnTo>
                <a:lnTo>
                  <a:pt x="73700" y="19820"/>
                </a:lnTo>
                <a:lnTo>
                  <a:pt x="73770" y="19760"/>
                </a:lnTo>
                <a:lnTo>
                  <a:pt x="73840" y="19730"/>
                </a:lnTo>
                <a:lnTo>
                  <a:pt x="73860" y="19690"/>
                </a:lnTo>
                <a:lnTo>
                  <a:pt x="73890" y="19670"/>
                </a:lnTo>
                <a:lnTo>
                  <a:pt x="73970" y="19640"/>
                </a:lnTo>
                <a:lnTo>
                  <a:pt x="74060" y="19590"/>
                </a:lnTo>
                <a:lnTo>
                  <a:pt x="74100" y="19540"/>
                </a:lnTo>
                <a:lnTo>
                  <a:pt x="74140" y="19510"/>
                </a:lnTo>
                <a:lnTo>
                  <a:pt x="74220" y="19510"/>
                </a:lnTo>
                <a:lnTo>
                  <a:pt x="74320" y="19450"/>
                </a:lnTo>
                <a:lnTo>
                  <a:pt x="74400" y="19380"/>
                </a:lnTo>
                <a:lnTo>
                  <a:pt x="74460" y="19290"/>
                </a:lnTo>
                <a:lnTo>
                  <a:pt x="74640" y="19080"/>
                </a:lnTo>
                <a:lnTo>
                  <a:pt x="74810" y="19040"/>
                </a:lnTo>
                <a:lnTo>
                  <a:pt x="74940" y="19030"/>
                </a:lnTo>
                <a:lnTo>
                  <a:pt x="75000" y="19020"/>
                </a:lnTo>
                <a:lnTo>
                  <a:pt x="75130" y="19060"/>
                </a:lnTo>
                <a:lnTo>
                  <a:pt x="75220" y="18970"/>
                </a:lnTo>
                <a:lnTo>
                  <a:pt x="75230" y="18960"/>
                </a:lnTo>
                <a:lnTo>
                  <a:pt x="75240" y="19020"/>
                </a:lnTo>
                <a:lnTo>
                  <a:pt x="75260" y="19040"/>
                </a:lnTo>
                <a:lnTo>
                  <a:pt x="75240" y="19060"/>
                </a:lnTo>
                <a:lnTo>
                  <a:pt x="75210" y="19130"/>
                </a:lnTo>
                <a:lnTo>
                  <a:pt x="75220" y="19200"/>
                </a:lnTo>
                <a:lnTo>
                  <a:pt x="75240" y="19260"/>
                </a:lnTo>
                <a:lnTo>
                  <a:pt x="75290" y="19310"/>
                </a:lnTo>
                <a:lnTo>
                  <a:pt x="75320" y="19380"/>
                </a:lnTo>
                <a:lnTo>
                  <a:pt x="75310" y="19410"/>
                </a:lnTo>
                <a:lnTo>
                  <a:pt x="75300" y="19420"/>
                </a:lnTo>
                <a:lnTo>
                  <a:pt x="75300" y="19480"/>
                </a:lnTo>
                <a:lnTo>
                  <a:pt x="75270" y="19570"/>
                </a:lnTo>
                <a:lnTo>
                  <a:pt x="75240" y="19630"/>
                </a:lnTo>
                <a:lnTo>
                  <a:pt x="75210" y="19690"/>
                </a:lnTo>
                <a:lnTo>
                  <a:pt x="75200" y="19750"/>
                </a:lnTo>
                <a:lnTo>
                  <a:pt x="75180" y="19760"/>
                </a:lnTo>
                <a:lnTo>
                  <a:pt x="75150" y="19820"/>
                </a:lnTo>
                <a:lnTo>
                  <a:pt x="75130" y="19900"/>
                </a:lnTo>
                <a:lnTo>
                  <a:pt x="75150" y="19960"/>
                </a:lnTo>
                <a:lnTo>
                  <a:pt x="75150" y="20010"/>
                </a:lnTo>
                <a:lnTo>
                  <a:pt x="75090" y="20040"/>
                </a:lnTo>
                <a:lnTo>
                  <a:pt x="75010" y="20040"/>
                </a:lnTo>
                <a:lnTo>
                  <a:pt x="74970" y="20080"/>
                </a:lnTo>
                <a:lnTo>
                  <a:pt x="74960" y="20160"/>
                </a:lnTo>
                <a:lnTo>
                  <a:pt x="74970" y="20230"/>
                </a:lnTo>
                <a:lnTo>
                  <a:pt x="74990" y="20300"/>
                </a:lnTo>
                <a:lnTo>
                  <a:pt x="74970" y="20320"/>
                </a:lnTo>
                <a:lnTo>
                  <a:pt x="74870" y="20350"/>
                </a:lnTo>
                <a:lnTo>
                  <a:pt x="74840" y="20410"/>
                </a:lnTo>
                <a:lnTo>
                  <a:pt x="74830" y="20480"/>
                </a:lnTo>
                <a:lnTo>
                  <a:pt x="74790" y="20490"/>
                </a:lnTo>
                <a:lnTo>
                  <a:pt x="74700" y="20470"/>
                </a:lnTo>
                <a:lnTo>
                  <a:pt x="74660" y="20520"/>
                </a:lnTo>
                <a:lnTo>
                  <a:pt x="74610" y="20570"/>
                </a:lnTo>
                <a:lnTo>
                  <a:pt x="74560" y="20550"/>
                </a:lnTo>
                <a:lnTo>
                  <a:pt x="74490" y="20520"/>
                </a:lnTo>
                <a:lnTo>
                  <a:pt x="74430" y="20550"/>
                </a:lnTo>
                <a:lnTo>
                  <a:pt x="74450" y="20680"/>
                </a:lnTo>
                <a:lnTo>
                  <a:pt x="74470" y="20780"/>
                </a:lnTo>
                <a:lnTo>
                  <a:pt x="74470" y="20800"/>
                </a:lnTo>
                <a:lnTo>
                  <a:pt x="74400" y="20780"/>
                </a:lnTo>
                <a:lnTo>
                  <a:pt x="74350" y="20740"/>
                </a:lnTo>
                <a:lnTo>
                  <a:pt x="74300" y="20700"/>
                </a:lnTo>
                <a:lnTo>
                  <a:pt x="74260" y="20730"/>
                </a:lnTo>
                <a:lnTo>
                  <a:pt x="74270" y="20790"/>
                </a:lnTo>
                <a:lnTo>
                  <a:pt x="74270" y="20850"/>
                </a:lnTo>
                <a:lnTo>
                  <a:pt x="74250" y="20910"/>
                </a:lnTo>
                <a:lnTo>
                  <a:pt x="74240" y="20970"/>
                </a:lnTo>
                <a:lnTo>
                  <a:pt x="74190" y="21010"/>
                </a:lnTo>
                <a:lnTo>
                  <a:pt x="74130" y="21030"/>
                </a:lnTo>
                <a:lnTo>
                  <a:pt x="74080" y="21080"/>
                </a:lnTo>
                <a:lnTo>
                  <a:pt x="74030" y="21150"/>
                </a:lnTo>
                <a:lnTo>
                  <a:pt x="73980" y="21220"/>
                </a:lnTo>
                <a:lnTo>
                  <a:pt x="73970" y="21290"/>
                </a:lnTo>
                <a:lnTo>
                  <a:pt x="73960" y="21340"/>
                </a:lnTo>
                <a:lnTo>
                  <a:pt x="73900" y="21360"/>
                </a:lnTo>
                <a:lnTo>
                  <a:pt x="73900" y="21370"/>
                </a:lnTo>
                <a:lnTo>
                  <a:pt x="73890" y="21370"/>
                </a:lnTo>
                <a:lnTo>
                  <a:pt x="73850" y="21400"/>
                </a:lnTo>
                <a:lnTo>
                  <a:pt x="73820" y="21450"/>
                </a:lnTo>
                <a:lnTo>
                  <a:pt x="73810" y="21460"/>
                </a:lnTo>
                <a:lnTo>
                  <a:pt x="73800" y="21460"/>
                </a:lnTo>
                <a:lnTo>
                  <a:pt x="73750" y="21460"/>
                </a:lnTo>
                <a:lnTo>
                  <a:pt x="73700" y="21490"/>
                </a:lnTo>
                <a:lnTo>
                  <a:pt x="73670" y="21540"/>
                </a:lnTo>
                <a:lnTo>
                  <a:pt x="73630" y="21600"/>
                </a:lnTo>
                <a:lnTo>
                  <a:pt x="73580" y="21650"/>
                </a:lnTo>
                <a:lnTo>
                  <a:pt x="73520" y="21680"/>
                </a:lnTo>
                <a:lnTo>
                  <a:pt x="73460" y="21730"/>
                </a:lnTo>
                <a:lnTo>
                  <a:pt x="73420" y="21780"/>
                </a:lnTo>
                <a:lnTo>
                  <a:pt x="73390" y="21780"/>
                </a:lnTo>
                <a:lnTo>
                  <a:pt x="73380" y="21770"/>
                </a:lnTo>
                <a:lnTo>
                  <a:pt x="73330" y="21690"/>
                </a:lnTo>
                <a:lnTo>
                  <a:pt x="73240" y="21560"/>
                </a:lnTo>
                <a:lnTo>
                  <a:pt x="73190" y="21500"/>
                </a:lnTo>
                <a:lnTo>
                  <a:pt x="73090" y="21480"/>
                </a:lnTo>
                <a:lnTo>
                  <a:pt x="73010" y="21490"/>
                </a:lnTo>
                <a:lnTo>
                  <a:pt x="72960" y="21530"/>
                </a:lnTo>
                <a:lnTo>
                  <a:pt x="72950" y="21590"/>
                </a:lnTo>
                <a:lnTo>
                  <a:pt x="72900" y="21620"/>
                </a:lnTo>
                <a:lnTo>
                  <a:pt x="72860" y="21630"/>
                </a:lnTo>
                <a:lnTo>
                  <a:pt x="72830" y="21600"/>
                </a:lnTo>
                <a:lnTo>
                  <a:pt x="72790" y="21630"/>
                </a:lnTo>
                <a:lnTo>
                  <a:pt x="72790" y="21670"/>
                </a:lnTo>
                <a:lnTo>
                  <a:pt x="72760" y="21660"/>
                </a:lnTo>
                <a:lnTo>
                  <a:pt x="72700" y="21640"/>
                </a:lnTo>
                <a:lnTo>
                  <a:pt x="72670" y="21640"/>
                </a:lnTo>
                <a:lnTo>
                  <a:pt x="72630" y="21670"/>
                </a:lnTo>
                <a:lnTo>
                  <a:pt x="72640" y="21740"/>
                </a:lnTo>
                <a:lnTo>
                  <a:pt x="72660" y="21810"/>
                </a:lnTo>
                <a:lnTo>
                  <a:pt x="72660" y="21840"/>
                </a:lnTo>
                <a:lnTo>
                  <a:pt x="72620" y="21840"/>
                </a:lnTo>
                <a:lnTo>
                  <a:pt x="72600" y="21810"/>
                </a:lnTo>
                <a:lnTo>
                  <a:pt x="72560" y="21850"/>
                </a:lnTo>
                <a:lnTo>
                  <a:pt x="72530" y="21890"/>
                </a:lnTo>
                <a:lnTo>
                  <a:pt x="72500" y="21950"/>
                </a:lnTo>
                <a:lnTo>
                  <a:pt x="72510" y="22030"/>
                </a:lnTo>
                <a:lnTo>
                  <a:pt x="72540" y="22070"/>
                </a:lnTo>
                <a:lnTo>
                  <a:pt x="72560" y="22090"/>
                </a:lnTo>
                <a:lnTo>
                  <a:pt x="72550" y="22100"/>
                </a:lnTo>
                <a:lnTo>
                  <a:pt x="72560" y="22130"/>
                </a:lnTo>
                <a:lnTo>
                  <a:pt x="72590" y="22200"/>
                </a:lnTo>
                <a:lnTo>
                  <a:pt x="72610" y="22250"/>
                </a:lnTo>
                <a:lnTo>
                  <a:pt x="72610" y="22290"/>
                </a:lnTo>
                <a:lnTo>
                  <a:pt x="72590" y="22320"/>
                </a:lnTo>
                <a:lnTo>
                  <a:pt x="72550" y="22310"/>
                </a:lnTo>
                <a:lnTo>
                  <a:pt x="72510" y="22310"/>
                </a:lnTo>
                <a:lnTo>
                  <a:pt x="72460" y="22350"/>
                </a:lnTo>
                <a:lnTo>
                  <a:pt x="72400" y="22390"/>
                </a:lnTo>
                <a:lnTo>
                  <a:pt x="72340" y="22440"/>
                </a:lnTo>
                <a:lnTo>
                  <a:pt x="72290" y="22470"/>
                </a:lnTo>
                <a:lnTo>
                  <a:pt x="72290" y="22480"/>
                </a:lnTo>
                <a:lnTo>
                  <a:pt x="72250" y="22510"/>
                </a:lnTo>
                <a:lnTo>
                  <a:pt x="72200" y="22560"/>
                </a:lnTo>
                <a:lnTo>
                  <a:pt x="72160" y="22600"/>
                </a:lnTo>
                <a:lnTo>
                  <a:pt x="72070" y="22630"/>
                </a:lnTo>
                <a:lnTo>
                  <a:pt x="71960" y="22660"/>
                </a:lnTo>
                <a:lnTo>
                  <a:pt x="71860" y="22690"/>
                </a:lnTo>
                <a:lnTo>
                  <a:pt x="71800" y="22730"/>
                </a:lnTo>
                <a:lnTo>
                  <a:pt x="71720" y="22720"/>
                </a:lnTo>
                <a:lnTo>
                  <a:pt x="71650" y="22720"/>
                </a:lnTo>
                <a:lnTo>
                  <a:pt x="71590" y="22740"/>
                </a:lnTo>
                <a:lnTo>
                  <a:pt x="71570" y="22800"/>
                </a:lnTo>
                <a:lnTo>
                  <a:pt x="71590" y="22860"/>
                </a:lnTo>
                <a:lnTo>
                  <a:pt x="71620" y="22890"/>
                </a:lnTo>
                <a:lnTo>
                  <a:pt x="71630" y="22960"/>
                </a:lnTo>
                <a:lnTo>
                  <a:pt x="71640" y="23030"/>
                </a:lnTo>
                <a:lnTo>
                  <a:pt x="71610" y="23080"/>
                </a:lnTo>
                <a:lnTo>
                  <a:pt x="71540" y="23100"/>
                </a:lnTo>
                <a:lnTo>
                  <a:pt x="71440" y="23130"/>
                </a:lnTo>
                <a:lnTo>
                  <a:pt x="71420" y="23180"/>
                </a:lnTo>
                <a:lnTo>
                  <a:pt x="71450" y="23270"/>
                </a:lnTo>
                <a:lnTo>
                  <a:pt x="71500" y="23330"/>
                </a:lnTo>
                <a:lnTo>
                  <a:pt x="71540" y="23350"/>
                </a:lnTo>
                <a:lnTo>
                  <a:pt x="71580" y="23400"/>
                </a:lnTo>
                <a:lnTo>
                  <a:pt x="71600" y="23420"/>
                </a:lnTo>
                <a:lnTo>
                  <a:pt x="71640" y="23450"/>
                </a:lnTo>
                <a:lnTo>
                  <a:pt x="71710" y="23480"/>
                </a:lnTo>
                <a:lnTo>
                  <a:pt x="71730" y="23510"/>
                </a:lnTo>
                <a:lnTo>
                  <a:pt x="71780" y="23600"/>
                </a:lnTo>
                <a:lnTo>
                  <a:pt x="71820" y="23660"/>
                </a:lnTo>
                <a:lnTo>
                  <a:pt x="71850" y="23720"/>
                </a:lnTo>
                <a:lnTo>
                  <a:pt x="71840" y="23790"/>
                </a:lnTo>
                <a:lnTo>
                  <a:pt x="71790" y="23870"/>
                </a:lnTo>
                <a:lnTo>
                  <a:pt x="71780" y="23910"/>
                </a:lnTo>
                <a:lnTo>
                  <a:pt x="71790" y="23910"/>
                </a:lnTo>
                <a:lnTo>
                  <a:pt x="71770" y="23930"/>
                </a:lnTo>
                <a:lnTo>
                  <a:pt x="71720" y="23990"/>
                </a:lnTo>
                <a:lnTo>
                  <a:pt x="71670" y="24080"/>
                </a:lnTo>
                <a:lnTo>
                  <a:pt x="71660" y="24150"/>
                </a:lnTo>
                <a:lnTo>
                  <a:pt x="71690" y="24210"/>
                </a:lnTo>
                <a:lnTo>
                  <a:pt x="71760" y="24280"/>
                </a:lnTo>
                <a:lnTo>
                  <a:pt x="71750" y="24310"/>
                </a:lnTo>
                <a:lnTo>
                  <a:pt x="71730" y="24330"/>
                </a:lnTo>
                <a:lnTo>
                  <a:pt x="71670" y="24380"/>
                </a:lnTo>
                <a:lnTo>
                  <a:pt x="71650" y="24420"/>
                </a:lnTo>
                <a:lnTo>
                  <a:pt x="71680" y="24480"/>
                </a:lnTo>
                <a:lnTo>
                  <a:pt x="71670" y="24520"/>
                </a:lnTo>
                <a:lnTo>
                  <a:pt x="71620" y="24580"/>
                </a:lnTo>
                <a:lnTo>
                  <a:pt x="71600" y="24640"/>
                </a:lnTo>
                <a:lnTo>
                  <a:pt x="71630" y="24690"/>
                </a:lnTo>
                <a:lnTo>
                  <a:pt x="71660" y="24750"/>
                </a:lnTo>
                <a:lnTo>
                  <a:pt x="71660" y="24790"/>
                </a:lnTo>
                <a:lnTo>
                  <a:pt x="71640" y="24820"/>
                </a:lnTo>
                <a:lnTo>
                  <a:pt x="71610" y="24850"/>
                </a:lnTo>
                <a:lnTo>
                  <a:pt x="71570" y="24880"/>
                </a:lnTo>
                <a:lnTo>
                  <a:pt x="71550" y="24920"/>
                </a:lnTo>
                <a:lnTo>
                  <a:pt x="71540" y="24970"/>
                </a:lnTo>
                <a:lnTo>
                  <a:pt x="71530" y="25060"/>
                </a:lnTo>
                <a:lnTo>
                  <a:pt x="71520" y="25120"/>
                </a:lnTo>
                <a:lnTo>
                  <a:pt x="71550" y="25120"/>
                </a:lnTo>
                <a:lnTo>
                  <a:pt x="71530" y="25150"/>
                </a:lnTo>
                <a:lnTo>
                  <a:pt x="71520" y="25170"/>
                </a:lnTo>
                <a:lnTo>
                  <a:pt x="71490" y="25150"/>
                </a:lnTo>
                <a:lnTo>
                  <a:pt x="71480" y="25160"/>
                </a:lnTo>
                <a:lnTo>
                  <a:pt x="71480" y="25140"/>
                </a:lnTo>
                <a:lnTo>
                  <a:pt x="71480" y="25080"/>
                </a:lnTo>
                <a:lnTo>
                  <a:pt x="71430" y="25050"/>
                </a:lnTo>
                <a:lnTo>
                  <a:pt x="71360" y="25050"/>
                </a:lnTo>
                <a:lnTo>
                  <a:pt x="71280" y="25080"/>
                </a:lnTo>
                <a:lnTo>
                  <a:pt x="71270" y="25120"/>
                </a:lnTo>
                <a:lnTo>
                  <a:pt x="71310" y="25150"/>
                </a:lnTo>
                <a:lnTo>
                  <a:pt x="71340" y="25150"/>
                </a:lnTo>
                <a:lnTo>
                  <a:pt x="71370" y="25180"/>
                </a:lnTo>
                <a:lnTo>
                  <a:pt x="71340" y="25220"/>
                </a:lnTo>
                <a:lnTo>
                  <a:pt x="71300" y="25250"/>
                </a:lnTo>
                <a:lnTo>
                  <a:pt x="71310" y="25300"/>
                </a:lnTo>
                <a:lnTo>
                  <a:pt x="71340" y="25330"/>
                </a:lnTo>
                <a:lnTo>
                  <a:pt x="71340" y="25360"/>
                </a:lnTo>
                <a:lnTo>
                  <a:pt x="71310" y="25380"/>
                </a:lnTo>
                <a:lnTo>
                  <a:pt x="71270" y="25370"/>
                </a:lnTo>
                <a:lnTo>
                  <a:pt x="71260" y="25410"/>
                </a:lnTo>
                <a:lnTo>
                  <a:pt x="71270" y="25450"/>
                </a:lnTo>
                <a:lnTo>
                  <a:pt x="71270" y="25510"/>
                </a:lnTo>
                <a:lnTo>
                  <a:pt x="71250" y="25550"/>
                </a:lnTo>
                <a:lnTo>
                  <a:pt x="71230" y="25560"/>
                </a:lnTo>
                <a:lnTo>
                  <a:pt x="71200" y="25560"/>
                </a:lnTo>
                <a:lnTo>
                  <a:pt x="71180" y="25500"/>
                </a:lnTo>
                <a:lnTo>
                  <a:pt x="71140" y="25480"/>
                </a:lnTo>
                <a:lnTo>
                  <a:pt x="71090" y="25480"/>
                </a:lnTo>
                <a:lnTo>
                  <a:pt x="71050" y="25500"/>
                </a:lnTo>
                <a:lnTo>
                  <a:pt x="71050" y="25540"/>
                </a:lnTo>
                <a:lnTo>
                  <a:pt x="71050" y="25580"/>
                </a:lnTo>
                <a:lnTo>
                  <a:pt x="71030" y="25620"/>
                </a:lnTo>
                <a:lnTo>
                  <a:pt x="70990" y="25670"/>
                </a:lnTo>
                <a:lnTo>
                  <a:pt x="70950" y="25700"/>
                </a:lnTo>
                <a:lnTo>
                  <a:pt x="70880" y="25760"/>
                </a:lnTo>
                <a:lnTo>
                  <a:pt x="70850" y="25810"/>
                </a:lnTo>
                <a:lnTo>
                  <a:pt x="70830" y="25840"/>
                </a:lnTo>
                <a:lnTo>
                  <a:pt x="70830" y="25880"/>
                </a:lnTo>
                <a:lnTo>
                  <a:pt x="70850" y="25890"/>
                </a:lnTo>
                <a:lnTo>
                  <a:pt x="70880" y="25890"/>
                </a:lnTo>
                <a:lnTo>
                  <a:pt x="70900" y="25870"/>
                </a:lnTo>
                <a:lnTo>
                  <a:pt x="70920" y="25820"/>
                </a:lnTo>
                <a:lnTo>
                  <a:pt x="70940" y="25790"/>
                </a:lnTo>
                <a:lnTo>
                  <a:pt x="71000" y="25790"/>
                </a:lnTo>
                <a:lnTo>
                  <a:pt x="71030" y="25820"/>
                </a:lnTo>
                <a:lnTo>
                  <a:pt x="71040" y="25840"/>
                </a:lnTo>
                <a:lnTo>
                  <a:pt x="71040" y="25880"/>
                </a:lnTo>
                <a:lnTo>
                  <a:pt x="71040" y="25940"/>
                </a:lnTo>
                <a:lnTo>
                  <a:pt x="71020" y="25990"/>
                </a:lnTo>
                <a:lnTo>
                  <a:pt x="70980" y="26040"/>
                </a:lnTo>
                <a:lnTo>
                  <a:pt x="70970" y="26080"/>
                </a:lnTo>
                <a:lnTo>
                  <a:pt x="70960" y="26120"/>
                </a:lnTo>
                <a:lnTo>
                  <a:pt x="70940" y="26150"/>
                </a:lnTo>
                <a:lnTo>
                  <a:pt x="70940" y="26160"/>
                </a:lnTo>
                <a:lnTo>
                  <a:pt x="70920" y="26220"/>
                </a:lnTo>
                <a:lnTo>
                  <a:pt x="70950" y="26270"/>
                </a:lnTo>
                <a:lnTo>
                  <a:pt x="70960" y="26310"/>
                </a:lnTo>
                <a:lnTo>
                  <a:pt x="70950" y="26350"/>
                </a:lnTo>
                <a:lnTo>
                  <a:pt x="70900" y="26370"/>
                </a:lnTo>
                <a:lnTo>
                  <a:pt x="70840" y="26370"/>
                </a:lnTo>
                <a:lnTo>
                  <a:pt x="70820" y="26400"/>
                </a:lnTo>
                <a:lnTo>
                  <a:pt x="70840" y="26460"/>
                </a:lnTo>
                <a:lnTo>
                  <a:pt x="70840" y="26530"/>
                </a:lnTo>
                <a:lnTo>
                  <a:pt x="70790" y="26540"/>
                </a:lnTo>
                <a:lnTo>
                  <a:pt x="70800" y="26610"/>
                </a:lnTo>
                <a:lnTo>
                  <a:pt x="70810" y="26670"/>
                </a:lnTo>
                <a:lnTo>
                  <a:pt x="70810" y="26700"/>
                </a:lnTo>
                <a:lnTo>
                  <a:pt x="70750" y="26680"/>
                </a:lnTo>
                <a:lnTo>
                  <a:pt x="70740" y="26710"/>
                </a:lnTo>
                <a:lnTo>
                  <a:pt x="70750" y="26770"/>
                </a:lnTo>
                <a:lnTo>
                  <a:pt x="70750" y="26800"/>
                </a:lnTo>
                <a:lnTo>
                  <a:pt x="70780" y="26800"/>
                </a:lnTo>
                <a:lnTo>
                  <a:pt x="70730" y="26820"/>
                </a:lnTo>
                <a:lnTo>
                  <a:pt x="70680" y="26830"/>
                </a:lnTo>
                <a:lnTo>
                  <a:pt x="70680" y="26780"/>
                </a:lnTo>
                <a:lnTo>
                  <a:pt x="70640" y="26770"/>
                </a:lnTo>
                <a:lnTo>
                  <a:pt x="70630" y="26820"/>
                </a:lnTo>
                <a:lnTo>
                  <a:pt x="70580" y="26850"/>
                </a:lnTo>
                <a:lnTo>
                  <a:pt x="70530" y="26890"/>
                </a:lnTo>
                <a:lnTo>
                  <a:pt x="70520" y="26950"/>
                </a:lnTo>
                <a:lnTo>
                  <a:pt x="70560" y="27050"/>
                </a:lnTo>
                <a:lnTo>
                  <a:pt x="70570" y="27070"/>
                </a:lnTo>
                <a:lnTo>
                  <a:pt x="70590" y="27110"/>
                </a:lnTo>
                <a:lnTo>
                  <a:pt x="70590" y="27170"/>
                </a:lnTo>
                <a:lnTo>
                  <a:pt x="70580" y="27180"/>
                </a:lnTo>
                <a:lnTo>
                  <a:pt x="70550" y="27210"/>
                </a:lnTo>
                <a:lnTo>
                  <a:pt x="70490" y="27240"/>
                </a:lnTo>
                <a:lnTo>
                  <a:pt x="70440" y="27250"/>
                </a:lnTo>
                <a:lnTo>
                  <a:pt x="70420" y="27320"/>
                </a:lnTo>
                <a:lnTo>
                  <a:pt x="70430" y="27410"/>
                </a:lnTo>
                <a:lnTo>
                  <a:pt x="70480" y="27420"/>
                </a:lnTo>
                <a:lnTo>
                  <a:pt x="70480" y="27430"/>
                </a:lnTo>
                <a:lnTo>
                  <a:pt x="70510" y="27450"/>
                </a:lnTo>
                <a:lnTo>
                  <a:pt x="70520" y="27510"/>
                </a:lnTo>
                <a:lnTo>
                  <a:pt x="70520" y="27590"/>
                </a:lnTo>
                <a:lnTo>
                  <a:pt x="70470" y="27630"/>
                </a:lnTo>
                <a:lnTo>
                  <a:pt x="70450" y="27680"/>
                </a:lnTo>
                <a:lnTo>
                  <a:pt x="70440" y="27710"/>
                </a:lnTo>
                <a:lnTo>
                  <a:pt x="70410" y="27790"/>
                </a:lnTo>
                <a:lnTo>
                  <a:pt x="70400" y="27880"/>
                </a:lnTo>
                <a:lnTo>
                  <a:pt x="70400" y="27970"/>
                </a:lnTo>
                <a:lnTo>
                  <a:pt x="70450" y="28000"/>
                </a:lnTo>
                <a:lnTo>
                  <a:pt x="70490" y="27990"/>
                </a:lnTo>
                <a:lnTo>
                  <a:pt x="70540" y="27990"/>
                </a:lnTo>
                <a:lnTo>
                  <a:pt x="70550" y="28020"/>
                </a:lnTo>
                <a:lnTo>
                  <a:pt x="70570" y="28040"/>
                </a:lnTo>
                <a:lnTo>
                  <a:pt x="70580" y="28050"/>
                </a:lnTo>
                <a:lnTo>
                  <a:pt x="70620" y="28030"/>
                </a:lnTo>
                <a:lnTo>
                  <a:pt x="70630" y="28040"/>
                </a:lnTo>
                <a:lnTo>
                  <a:pt x="70630" y="28070"/>
                </a:lnTo>
                <a:lnTo>
                  <a:pt x="70660" y="28150"/>
                </a:lnTo>
                <a:lnTo>
                  <a:pt x="70700" y="28170"/>
                </a:lnTo>
                <a:lnTo>
                  <a:pt x="70700" y="28160"/>
                </a:lnTo>
                <a:lnTo>
                  <a:pt x="70740" y="28140"/>
                </a:lnTo>
                <a:lnTo>
                  <a:pt x="70800" y="28090"/>
                </a:lnTo>
                <a:lnTo>
                  <a:pt x="70880" y="27990"/>
                </a:lnTo>
                <a:lnTo>
                  <a:pt x="70960" y="27950"/>
                </a:lnTo>
                <a:lnTo>
                  <a:pt x="71020" y="27950"/>
                </a:lnTo>
                <a:lnTo>
                  <a:pt x="71070" y="27990"/>
                </a:lnTo>
                <a:lnTo>
                  <a:pt x="71090" y="27980"/>
                </a:lnTo>
                <a:lnTo>
                  <a:pt x="71090" y="27990"/>
                </a:lnTo>
                <a:lnTo>
                  <a:pt x="71130" y="28040"/>
                </a:lnTo>
                <a:lnTo>
                  <a:pt x="71190" y="28080"/>
                </a:lnTo>
                <a:lnTo>
                  <a:pt x="71240" y="28130"/>
                </a:lnTo>
                <a:lnTo>
                  <a:pt x="71300" y="28150"/>
                </a:lnTo>
                <a:lnTo>
                  <a:pt x="71350" y="28170"/>
                </a:lnTo>
                <a:lnTo>
                  <a:pt x="71360" y="28200"/>
                </a:lnTo>
                <a:lnTo>
                  <a:pt x="71370" y="28240"/>
                </a:lnTo>
                <a:lnTo>
                  <a:pt x="71370" y="28250"/>
                </a:lnTo>
                <a:lnTo>
                  <a:pt x="71360" y="28280"/>
                </a:lnTo>
                <a:lnTo>
                  <a:pt x="71350" y="28300"/>
                </a:lnTo>
                <a:lnTo>
                  <a:pt x="71320" y="28330"/>
                </a:lnTo>
                <a:lnTo>
                  <a:pt x="71300" y="28400"/>
                </a:lnTo>
                <a:lnTo>
                  <a:pt x="71300" y="28460"/>
                </a:lnTo>
                <a:lnTo>
                  <a:pt x="71340" y="28530"/>
                </a:lnTo>
                <a:lnTo>
                  <a:pt x="71400" y="28580"/>
                </a:lnTo>
                <a:lnTo>
                  <a:pt x="71440" y="28630"/>
                </a:lnTo>
                <a:lnTo>
                  <a:pt x="71450" y="28630"/>
                </a:lnTo>
                <a:lnTo>
                  <a:pt x="71440" y="28640"/>
                </a:lnTo>
                <a:lnTo>
                  <a:pt x="71430" y="28700"/>
                </a:lnTo>
                <a:lnTo>
                  <a:pt x="71430" y="28780"/>
                </a:lnTo>
                <a:lnTo>
                  <a:pt x="71450" y="28870"/>
                </a:lnTo>
                <a:lnTo>
                  <a:pt x="71420" y="28980"/>
                </a:lnTo>
                <a:lnTo>
                  <a:pt x="71430" y="29050"/>
                </a:lnTo>
                <a:lnTo>
                  <a:pt x="71470" y="29130"/>
                </a:lnTo>
                <a:lnTo>
                  <a:pt x="71490" y="29150"/>
                </a:lnTo>
                <a:lnTo>
                  <a:pt x="71490" y="29160"/>
                </a:lnTo>
                <a:lnTo>
                  <a:pt x="71510" y="29180"/>
                </a:lnTo>
                <a:lnTo>
                  <a:pt x="71500" y="29220"/>
                </a:lnTo>
                <a:lnTo>
                  <a:pt x="71450" y="29250"/>
                </a:lnTo>
                <a:lnTo>
                  <a:pt x="71450" y="29330"/>
                </a:lnTo>
                <a:lnTo>
                  <a:pt x="71470" y="29370"/>
                </a:lnTo>
                <a:lnTo>
                  <a:pt x="71520" y="29370"/>
                </a:lnTo>
                <a:lnTo>
                  <a:pt x="71570" y="29410"/>
                </a:lnTo>
                <a:lnTo>
                  <a:pt x="71630" y="29440"/>
                </a:lnTo>
                <a:lnTo>
                  <a:pt x="71660" y="29430"/>
                </a:lnTo>
                <a:lnTo>
                  <a:pt x="71690" y="29460"/>
                </a:lnTo>
                <a:lnTo>
                  <a:pt x="71710" y="29520"/>
                </a:lnTo>
                <a:lnTo>
                  <a:pt x="71730" y="29550"/>
                </a:lnTo>
                <a:lnTo>
                  <a:pt x="71750" y="29590"/>
                </a:lnTo>
                <a:lnTo>
                  <a:pt x="71800" y="29590"/>
                </a:lnTo>
                <a:lnTo>
                  <a:pt x="71870" y="29590"/>
                </a:lnTo>
                <a:lnTo>
                  <a:pt x="71910" y="29600"/>
                </a:lnTo>
                <a:lnTo>
                  <a:pt x="71910" y="29590"/>
                </a:lnTo>
                <a:lnTo>
                  <a:pt x="71930" y="29620"/>
                </a:lnTo>
                <a:lnTo>
                  <a:pt x="71960" y="29690"/>
                </a:lnTo>
                <a:lnTo>
                  <a:pt x="71970" y="29760"/>
                </a:lnTo>
                <a:lnTo>
                  <a:pt x="71980" y="29790"/>
                </a:lnTo>
                <a:lnTo>
                  <a:pt x="72020" y="29780"/>
                </a:lnTo>
                <a:lnTo>
                  <a:pt x="72040" y="29760"/>
                </a:lnTo>
                <a:lnTo>
                  <a:pt x="72060" y="29730"/>
                </a:lnTo>
                <a:lnTo>
                  <a:pt x="72110" y="29680"/>
                </a:lnTo>
                <a:lnTo>
                  <a:pt x="72160" y="29670"/>
                </a:lnTo>
                <a:lnTo>
                  <a:pt x="72220" y="29650"/>
                </a:lnTo>
                <a:lnTo>
                  <a:pt x="72270" y="29630"/>
                </a:lnTo>
                <a:lnTo>
                  <a:pt x="72310" y="29630"/>
                </a:lnTo>
                <a:lnTo>
                  <a:pt x="72350" y="29690"/>
                </a:lnTo>
                <a:lnTo>
                  <a:pt x="72370" y="29720"/>
                </a:lnTo>
                <a:lnTo>
                  <a:pt x="72400" y="29740"/>
                </a:lnTo>
                <a:lnTo>
                  <a:pt x="72460" y="29780"/>
                </a:lnTo>
                <a:lnTo>
                  <a:pt x="72510" y="29840"/>
                </a:lnTo>
                <a:lnTo>
                  <a:pt x="72530" y="29890"/>
                </a:lnTo>
                <a:lnTo>
                  <a:pt x="72530" y="29910"/>
                </a:lnTo>
                <a:lnTo>
                  <a:pt x="72540" y="29960"/>
                </a:lnTo>
                <a:lnTo>
                  <a:pt x="72540" y="30020"/>
                </a:lnTo>
                <a:lnTo>
                  <a:pt x="72500" y="30040"/>
                </a:lnTo>
                <a:lnTo>
                  <a:pt x="72450" y="30060"/>
                </a:lnTo>
                <a:lnTo>
                  <a:pt x="72380" y="30060"/>
                </a:lnTo>
                <a:lnTo>
                  <a:pt x="72330" y="30080"/>
                </a:lnTo>
                <a:lnTo>
                  <a:pt x="72310" y="30100"/>
                </a:lnTo>
                <a:lnTo>
                  <a:pt x="72310" y="30150"/>
                </a:lnTo>
                <a:lnTo>
                  <a:pt x="72340" y="30210"/>
                </a:lnTo>
                <a:lnTo>
                  <a:pt x="72390" y="30230"/>
                </a:lnTo>
                <a:lnTo>
                  <a:pt x="72400" y="30230"/>
                </a:lnTo>
                <a:lnTo>
                  <a:pt x="72430" y="30230"/>
                </a:lnTo>
                <a:lnTo>
                  <a:pt x="72460" y="30240"/>
                </a:lnTo>
                <a:lnTo>
                  <a:pt x="72480" y="30240"/>
                </a:lnTo>
                <a:lnTo>
                  <a:pt x="72540" y="30220"/>
                </a:lnTo>
                <a:lnTo>
                  <a:pt x="72580" y="30170"/>
                </a:lnTo>
                <a:lnTo>
                  <a:pt x="72640" y="30150"/>
                </a:lnTo>
                <a:lnTo>
                  <a:pt x="72670" y="30160"/>
                </a:lnTo>
                <a:lnTo>
                  <a:pt x="72720" y="30190"/>
                </a:lnTo>
                <a:lnTo>
                  <a:pt x="72770" y="30230"/>
                </a:lnTo>
                <a:lnTo>
                  <a:pt x="72780" y="30270"/>
                </a:lnTo>
                <a:lnTo>
                  <a:pt x="72760" y="30300"/>
                </a:lnTo>
                <a:lnTo>
                  <a:pt x="72760" y="30310"/>
                </a:lnTo>
                <a:lnTo>
                  <a:pt x="72740" y="30350"/>
                </a:lnTo>
                <a:lnTo>
                  <a:pt x="72750" y="30390"/>
                </a:lnTo>
                <a:lnTo>
                  <a:pt x="72770" y="30400"/>
                </a:lnTo>
                <a:lnTo>
                  <a:pt x="72820" y="30370"/>
                </a:lnTo>
                <a:lnTo>
                  <a:pt x="72870" y="30360"/>
                </a:lnTo>
                <a:lnTo>
                  <a:pt x="72880" y="30360"/>
                </a:lnTo>
                <a:lnTo>
                  <a:pt x="72930" y="30370"/>
                </a:lnTo>
                <a:lnTo>
                  <a:pt x="72960" y="30410"/>
                </a:lnTo>
                <a:lnTo>
                  <a:pt x="72970" y="30450"/>
                </a:lnTo>
                <a:lnTo>
                  <a:pt x="72980" y="30490"/>
                </a:lnTo>
                <a:lnTo>
                  <a:pt x="72990" y="30530"/>
                </a:lnTo>
                <a:lnTo>
                  <a:pt x="73010" y="30590"/>
                </a:lnTo>
                <a:lnTo>
                  <a:pt x="73040" y="30630"/>
                </a:lnTo>
                <a:lnTo>
                  <a:pt x="73070" y="30640"/>
                </a:lnTo>
                <a:lnTo>
                  <a:pt x="73070" y="30680"/>
                </a:lnTo>
                <a:lnTo>
                  <a:pt x="73090" y="30690"/>
                </a:lnTo>
                <a:lnTo>
                  <a:pt x="73120" y="30710"/>
                </a:lnTo>
                <a:lnTo>
                  <a:pt x="73150" y="30710"/>
                </a:lnTo>
                <a:lnTo>
                  <a:pt x="73200" y="30760"/>
                </a:lnTo>
                <a:lnTo>
                  <a:pt x="73240" y="30780"/>
                </a:lnTo>
                <a:lnTo>
                  <a:pt x="73240" y="30810"/>
                </a:lnTo>
                <a:lnTo>
                  <a:pt x="73290" y="30880"/>
                </a:lnTo>
                <a:lnTo>
                  <a:pt x="73300" y="31000"/>
                </a:lnTo>
                <a:lnTo>
                  <a:pt x="73330" y="31050"/>
                </a:lnTo>
                <a:lnTo>
                  <a:pt x="73390" y="31150"/>
                </a:lnTo>
                <a:lnTo>
                  <a:pt x="73400" y="31190"/>
                </a:lnTo>
                <a:lnTo>
                  <a:pt x="73450" y="31280"/>
                </a:lnTo>
                <a:lnTo>
                  <a:pt x="73510" y="31300"/>
                </a:lnTo>
                <a:lnTo>
                  <a:pt x="73620" y="31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