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Muramvya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Muramv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230" y="44630"/>
                </a:moveTo>
                <a:lnTo>
                  <a:pt x="32450" y="44650"/>
                </a:lnTo>
                <a:lnTo>
                  <a:pt x="32520" y="44610"/>
                </a:lnTo>
                <a:lnTo>
                  <a:pt x="32530" y="44660"/>
                </a:lnTo>
                <a:lnTo>
                  <a:pt x="32710" y="44700"/>
                </a:lnTo>
                <a:lnTo>
                  <a:pt x="32740" y="44640"/>
                </a:lnTo>
                <a:lnTo>
                  <a:pt x="32790" y="44650"/>
                </a:lnTo>
                <a:lnTo>
                  <a:pt x="32860" y="44550"/>
                </a:lnTo>
                <a:lnTo>
                  <a:pt x="32920" y="44460"/>
                </a:lnTo>
                <a:lnTo>
                  <a:pt x="32950" y="44420"/>
                </a:lnTo>
                <a:lnTo>
                  <a:pt x="33050" y="44150"/>
                </a:lnTo>
                <a:lnTo>
                  <a:pt x="33120" y="44090"/>
                </a:lnTo>
                <a:lnTo>
                  <a:pt x="33180" y="44030"/>
                </a:lnTo>
                <a:lnTo>
                  <a:pt x="33080" y="43980"/>
                </a:lnTo>
                <a:lnTo>
                  <a:pt x="33100" y="43580"/>
                </a:lnTo>
                <a:lnTo>
                  <a:pt x="33170" y="43590"/>
                </a:lnTo>
                <a:lnTo>
                  <a:pt x="33280" y="43450"/>
                </a:lnTo>
                <a:lnTo>
                  <a:pt x="33350" y="43290"/>
                </a:lnTo>
                <a:lnTo>
                  <a:pt x="33360" y="43170"/>
                </a:lnTo>
                <a:lnTo>
                  <a:pt x="33420" y="43100"/>
                </a:lnTo>
                <a:lnTo>
                  <a:pt x="33430" y="42980"/>
                </a:lnTo>
                <a:lnTo>
                  <a:pt x="33600" y="42840"/>
                </a:lnTo>
                <a:lnTo>
                  <a:pt x="33690" y="42650"/>
                </a:lnTo>
                <a:lnTo>
                  <a:pt x="33810" y="42540"/>
                </a:lnTo>
                <a:lnTo>
                  <a:pt x="33820" y="42320"/>
                </a:lnTo>
                <a:lnTo>
                  <a:pt x="33890" y="42190"/>
                </a:lnTo>
                <a:lnTo>
                  <a:pt x="33880" y="41940"/>
                </a:lnTo>
                <a:lnTo>
                  <a:pt x="33980" y="41750"/>
                </a:lnTo>
                <a:lnTo>
                  <a:pt x="34190" y="41470"/>
                </a:lnTo>
                <a:lnTo>
                  <a:pt x="34230" y="41140"/>
                </a:lnTo>
                <a:lnTo>
                  <a:pt x="34290" y="41000"/>
                </a:lnTo>
                <a:lnTo>
                  <a:pt x="34260" y="40830"/>
                </a:lnTo>
                <a:lnTo>
                  <a:pt x="34380" y="40720"/>
                </a:lnTo>
                <a:lnTo>
                  <a:pt x="34450" y="40660"/>
                </a:lnTo>
                <a:lnTo>
                  <a:pt x="34620" y="40700"/>
                </a:lnTo>
                <a:lnTo>
                  <a:pt x="34710" y="40530"/>
                </a:lnTo>
                <a:lnTo>
                  <a:pt x="34700" y="40300"/>
                </a:lnTo>
                <a:lnTo>
                  <a:pt x="34660" y="40230"/>
                </a:lnTo>
                <a:lnTo>
                  <a:pt x="34600" y="40130"/>
                </a:lnTo>
                <a:lnTo>
                  <a:pt x="34460" y="40080"/>
                </a:lnTo>
                <a:lnTo>
                  <a:pt x="34340" y="39970"/>
                </a:lnTo>
                <a:lnTo>
                  <a:pt x="34300" y="39850"/>
                </a:lnTo>
                <a:lnTo>
                  <a:pt x="34020" y="39670"/>
                </a:lnTo>
                <a:lnTo>
                  <a:pt x="33970" y="39520"/>
                </a:lnTo>
                <a:lnTo>
                  <a:pt x="33980" y="39480"/>
                </a:lnTo>
                <a:lnTo>
                  <a:pt x="33650" y="39120"/>
                </a:lnTo>
                <a:lnTo>
                  <a:pt x="33580" y="38980"/>
                </a:lnTo>
                <a:lnTo>
                  <a:pt x="33610" y="38900"/>
                </a:lnTo>
                <a:lnTo>
                  <a:pt x="33570" y="38860"/>
                </a:lnTo>
                <a:lnTo>
                  <a:pt x="33580" y="38790"/>
                </a:lnTo>
                <a:lnTo>
                  <a:pt x="33720" y="38720"/>
                </a:lnTo>
                <a:lnTo>
                  <a:pt x="33870" y="38470"/>
                </a:lnTo>
                <a:lnTo>
                  <a:pt x="33990" y="38420"/>
                </a:lnTo>
                <a:lnTo>
                  <a:pt x="34150" y="38070"/>
                </a:lnTo>
                <a:lnTo>
                  <a:pt x="34200" y="38060"/>
                </a:lnTo>
                <a:lnTo>
                  <a:pt x="34320" y="38110"/>
                </a:lnTo>
                <a:lnTo>
                  <a:pt x="34430" y="38150"/>
                </a:lnTo>
                <a:lnTo>
                  <a:pt x="34560" y="38150"/>
                </a:lnTo>
                <a:lnTo>
                  <a:pt x="34630" y="38130"/>
                </a:lnTo>
                <a:lnTo>
                  <a:pt x="34750" y="38140"/>
                </a:lnTo>
                <a:lnTo>
                  <a:pt x="34800" y="38170"/>
                </a:lnTo>
                <a:lnTo>
                  <a:pt x="34810" y="38170"/>
                </a:lnTo>
                <a:lnTo>
                  <a:pt x="34870" y="38190"/>
                </a:lnTo>
                <a:lnTo>
                  <a:pt x="34930" y="38220"/>
                </a:lnTo>
                <a:lnTo>
                  <a:pt x="35110" y="38300"/>
                </a:lnTo>
                <a:lnTo>
                  <a:pt x="35150" y="38310"/>
                </a:lnTo>
                <a:lnTo>
                  <a:pt x="35270" y="38250"/>
                </a:lnTo>
                <a:lnTo>
                  <a:pt x="35290" y="38430"/>
                </a:lnTo>
                <a:lnTo>
                  <a:pt x="35310" y="38490"/>
                </a:lnTo>
                <a:lnTo>
                  <a:pt x="35330" y="38620"/>
                </a:lnTo>
                <a:lnTo>
                  <a:pt x="35340" y="38690"/>
                </a:lnTo>
                <a:lnTo>
                  <a:pt x="35330" y="38810"/>
                </a:lnTo>
                <a:lnTo>
                  <a:pt x="35360" y="38900"/>
                </a:lnTo>
                <a:lnTo>
                  <a:pt x="35390" y="38930"/>
                </a:lnTo>
                <a:lnTo>
                  <a:pt x="35460" y="39030"/>
                </a:lnTo>
                <a:lnTo>
                  <a:pt x="35520" y="39100"/>
                </a:lnTo>
                <a:lnTo>
                  <a:pt x="35540" y="39110"/>
                </a:lnTo>
                <a:lnTo>
                  <a:pt x="35630" y="39350"/>
                </a:lnTo>
                <a:lnTo>
                  <a:pt x="35660" y="39420"/>
                </a:lnTo>
                <a:lnTo>
                  <a:pt x="35660" y="39440"/>
                </a:lnTo>
                <a:lnTo>
                  <a:pt x="35790" y="39560"/>
                </a:lnTo>
                <a:lnTo>
                  <a:pt x="35820" y="39560"/>
                </a:lnTo>
                <a:lnTo>
                  <a:pt x="35940" y="39570"/>
                </a:lnTo>
                <a:lnTo>
                  <a:pt x="36020" y="39550"/>
                </a:lnTo>
                <a:lnTo>
                  <a:pt x="36110" y="39560"/>
                </a:lnTo>
                <a:lnTo>
                  <a:pt x="36120" y="39560"/>
                </a:lnTo>
                <a:lnTo>
                  <a:pt x="36180" y="39590"/>
                </a:lnTo>
                <a:lnTo>
                  <a:pt x="36230" y="39620"/>
                </a:lnTo>
                <a:lnTo>
                  <a:pt x="36400" y="39610"/>
                </a:lnTo>
                <a:lnTo>
                  <a:pt x="36560" y="39640"/>
                </a:lnTo>
                <a:lnTo>
                  <a:pt x="36700" y="39680"/>
                </a:lnTo>
                <a:lnTo>
                  <a:pt x="36780" y="39700"/>
                </a:lnTo>
                <a:lnTo>
                  <a:pt x="36830" y="39710"/>
                </a:lnTo>
                <a:lnTo>
                  <a:pt x="36940" y="39700"/>
                </a:lnTo>
                <a:lnTo>
                  <a:pt x="36980" y="39860"/>
                </a:lnTo>
                <a:lnTo>
                  <a:pt x="37030" y="39950"/>
                </a:lnTo>
                <a:lnTo>
                  <a:pt x="37100" y="39950"/>
                </a:lnTo>
                <a:lnTo>
                  <a:pt x="37110" y="39960"/>
                </a:lnTo>
                <a:lnTo>
                  <a:pt x="37150" y="40000"/>
                </a:lnTo>
                <a:lnTo>
                  <a:pt x="37180" y="40050"/>
                </a:lnTo>
                <a:lnTo>
                  <a:pt x="37220" y="40120"/>
                </a:lnTo>
                <a:lnTo>
                  <a:pt x="37240" y="40160"/>
                </a:lnTo>
                <a:lnTo>
                  <a:pt x="37300" y="40310"/>
                </a:lnTo>
                <a:lnTo>
                  <a:pt x="37340" y="40360"/>
                </a:lnTo>
                <a:lnTo>
                  <a:pt x="37380" y="40370"/>
                </a:lnTo>
                <a:lnTo>
                  <a:pt x="37430" y="40390"/>
                </a:lnTo>
                <a:lnTo>
                  <a:pt x="37450" y="40410"/>
                </a:lnTo>
                <a:lnTo>
                  <a:pt x="37540" y="40400"/>
                </a:lnTo>
                <a:lnTo>
                  <a:pt x="37550" y="40460"/>
                </a:lnTo>
                <a:lnTo>
                  <a:pt x="37560" y="40570"/>
                </a:lnTo>
                <a:lnTo>
                  <a:pt x="37630" y="40570"/>
                </a:lnTo>
                <a:lnTo>
                  <a:pt x="37680" y="40590"/>
                </a:lnTo>
                <a:lnTo>
                  <a:pt x="37700" y="40580"/>
                </a:lnTo>
                <a:lnTo>
                  <a:pt x="37780" y="40550"/>
                </a:lnTo>
                <a:lnTo>
                  <a:pt x="37920" y="40590"/>
                </a:lnTo>
                <a:lnTo>
                  <a:pt x="37980" y="40560"/>
                </a:lnTo>
                <a:lnTo>
                  <a:pt x="38020" y="40530"/>
                </a:lnTo>
                <a:lnTo>
                  <a:pt x="38070" y="40570"/>
                </a:lnTo>
                <a:lnTo>
                  <a:pt x="38140" y="40550"/>
                </a:lnTo>
                <a:lnTo>
                  <a:pt x="38180" y="40540"/>
                </a:lnTo>
                <a:lnTo>
                  <a:pt x="38200" y="40560"/>
                </a:lnTo>
                <a:lnTo>
                  <a:pt x="38230" y="40580"/>
                </a:lnTo>
                <a:lnTo>
                  <a:pt x="38260" y="40590"/>
                </a:lnTo>
                <a:lnTo>
                  <a:pt x="38310" y="40560"/>
                </a:lnTo>
                <a:lnTo>
                  <a:pt x="38320" y="40480"/>
                </a:lnTo>
                <a:lnTo>
                  <a:pt x="38350" y="40440"/>
                </a:lnTo>
                <a:lnTo>
                  <a:pt x="38450" y="40480"/>
                </a:lnTo>
                <a:lnTo>
                  <a:pt x="38520" y="40480"/>
                </a:lnTo>
                <a:lnTo>
                  <a:pt x="38560" y="40420"/>
                </a:lnTo>
                <a:lnTo>
                  <a:pt x="38620" y="40420"/>
                </a:lnTo>
                <a:lnTo>
                  <a:pt x="38660" y="40370"/>
                </a:lnTo>
                <a:lnTo>
                  <a:pt x="38750" y="40380"/>
                </a:lnTo>
                <a:lnTo>
                  <a:pt x="38830" y="40340"/>
                </a:lnTo>
                <a:lnTo>
                  <a:pt x="38850" y="40330"/>
                </a:lnTo>
                <a:lnTo>
                  <a:pt x="38920" y="40220"/>
                </a:lnTo>
                <a:lnTo>
                  <a:pt x="38930" y="40210"/>
                </a:lnTo>
                <a:lnTo>
                  <a:pt x="39120" y="40220"/>
                </a:lnTo>
                <a:lnTo>
                  <a:pt x="39170" y="40160"/>
                </a:lnTo>
                <a:lnTo>
                  <a:pt x="39180" y="40120"/>
                </a:lnTo>
                <a:lnTo>
                  <a:pt x="39210" y="40130"/>
                </a:lnTo>
                <a:lnTo>
                  <a:pt x="39340" y="40080"/>
                </a:lnTo>
                <a:lnTo>
                  <a:pt x="39430" y="40080"/>
                </a:lnTo>
                <a:lnTo>
                  <a:pt x="39480" y="40060"/>
                </a:lnTo>
                <a:lnTo>
                  <a:pt x="39580" y="40140"/>
                </a:lnTo>
                <a:lnTo>
                  <a:pt x="39580" y="40150"/>
                </a:lnTo>
                <a:lnTo>
                  <a:pt x="39480" y="40250"/>
                </a:lnTo>
                <a:lnTo>
                  <a:pt x="39460" y="40370"/>
                </a:lnTo>
                <a:lnTo>
                  <a:pt x="39470" y="40400"/>
                </a:lnTo>
                <a:lnTo>
                  <a:pt x="39460" y="40480"/>
                </a:lnTo>
                <a:lnTo>
                  <a:pt x="39500" y="40560"/>
                </a:lnTo>
                <a:lnTo>
                  <a:pt x="39510" y="40620"/>
                </a:lnTo>
                <a:lnTo>
                  <a:pt x="39530" y="40680"/>
                </a:lnTo>
                <a:lnTo>
                  <a:pt x="39520" y="40760"/>
                </a:lnTo>
                <a:lnTo>
                  <a:pt x="39550" y="40840"/>
                </a:lnTo>
                <a:lnTo>
                  <a:pt x="39690" y="40920"/>
                </a:lnTo>
                <a:lnTo>
                  <a:pt x="39710" y="40900"/>
                </a:lnTo>
                <a:lnTo>
                  <a:pt x="39850" y="41090"/>
                </a:lnTo>
                <a:lnTo>
                  <a:pt x="39920" y="41180"/>
                </a:lnTo>
                <a:lnTo>
                  <a:pt x="39990" y="41200"/>
                </a:lnTo>
                <a:lnTo>
                  <a:pt x="40110" y="41320"/>
                </a:lnTo>
                <a:lnTo>
                  <a:pt x="40170" y="41340"/>
                </a:lnTo>
                <a:lnTo>
                  <a:pt x="40240" y="41400"/>
                </a:lnTo>
                <a:lnTo>
                  <a:pt x="40320" y="41510"/>
                </a:lnTo>
                <a:lnTo>
                  <a:pt x="40330" y="41520"/>
                </a:lnTo>
                <a:lnTo>
                  <a:pt x="40340" y="41560"/>
                </a:lnTo>
                <a:lnTo>
                  <a:pt x="40350" y="41570"/>
                </a:lnTo>
                <a:lnTo>
                  <a:pt x="40450" y="41700"/>
                </a:lnTo>
                <a:lnTo>
                  <a:pt x="40490" y="41780"/>
                </a:lnTo>
                <a:lnTo>
                  <a:pt x="40590" y="41980"/>
                </a:lnTo>
                <a:lnTo>
                  <a:pt x="40660" y="42300"/>
                </a:lnTo>
                <a:lnTo>
                  <a:pt x="40720" y="42380"/>
                </a:lnTo>
                <a:lnTo>
                  <a:pt x="40740" y="42420"/>
                </a:lnTo>
                <a:lnTo>
                  <a:pt x="40790" y="42460"/>
                </a:lnTo>
                <a:lnTo>
                  <a:pt x="40850" y="42470"/>
                </a:lnTo>
                <a:lnTo>
                  <a:pt x="40870" y="42470"/>
                </a:lnTo>
                <a:lnTo>
                  <a:pt x="40910" y="42490"/>
                </a:lnTo>
                <a:lnTo>
                  <a:pt x="40960" y="42530"/>
                </a:lnTo>
                <a:lnTo>
                  <a:pt x="40960" y="42590"/>
                </a:lnTo>
                <a:lnTo>
                  <a:pt x="40990" y="42660"/>
                </a:lnTo>
                <a:lnTo>
                  <a:pt x="41100" y="42680"/>
                </a:lnTo>
                <a:lnTo>
                  <a:pt x="41260" y="42700"/>
                </a:lnTo>
                <a:lnTo>
                  <a:pt x="41620" y="42820"/>
                </a:lnTo>
                <a:lnTo>
                  <a:pt x="41650" y="42830"/>
                </a:lnTo>
                <a:lnTo>
                  <a:pt x="41690" y="42840"/>
                </a:lnTo>
                <a:lnTo>
                  <a:pt x="41790" y="42870"/>
                </a:lnTo>
                <a:lnTo>
                  <a:pt x="41810" y="42880"/>
                </a:lnTo>
                <a:lnTo>
                  <a:pt x="41920" y="43020"/>
                </a:lnTo>
                <a:lnTo>
                  <a:pt x="41970" y="43090"/>
                </a:lnTo>
                <a:lnTo>
                  <a:pt x="42030" y="43160"/>
                </a:lnTo>
                <a:lnTo>
                  <a:pt x="42150" y="43190"/>
                </a:lnTo>
                <a:lnTo>
                  <a:pt x="42370" y="43130"/>
                </a:lnTo>
                <a:lnTo>
                  <a:pt x="42420" y="43110"/>
                </a:lnTo>
                <a:lnTo>
                  <a:pt x="42510" y="43070"/>
                </a:lnTo>
                <a:lnTo>
                  <a:pt x="42610" y="42980"/>
                </a:lnTo>
                <a:lnTo>
                  <a:pt x="42650" y="42900"/>
                </a:lnTo>
                <a:lnTo>
                  <a:pt x="42670" y="42880"/>
                </a:lnTo>
                <a:lnTo>
                  <a:pt x="42670" y="42840"/>
                </a:lnTo>
                <a:lnTo>
                  <a:pt x="42680" y="42760"/>
                </a:lnTo>
                <a:lnTo>
                  <a:pt x="42680" y="42730"/>
                </a:lnTo>
                <a:lnTo>
                  <a:pt x="42690" y="42600"/>
                </a:lnTo>
                <a:lnTo>
                  <a:pt x="42690" y="42570"/>
                </a:lnTo>
                <a:lnTo>
                  <a:pt x="42710" y="42500"/>
                </a:lnTo>
                <a:lnTo>
                  <a:pt x="42750" y="42370"/>
                </a:lnTo>
                <a:lnTo>
                  <a:pt x="42900" y="42250"/>
                </a:lnTo>
                <a:lnTo>
                  <a:pt x="43000" y="42230"/>
                </a:lnTo>
                <a:lnTo>
                  <a:pt x="43050" y="42380"/>
                </a:lnTo>
                <a:lnTo>
                  <a:pt x="43070" y="42410"/>
                </a:lnTo>
                <a:lnTo>
                  <a:pt x="43140" y="42380"/>
                </a:lnTo>
                <a:lnTo>
                  <a:pt x="43230" y="42310"/>
                </a:lnTo>
                <a:lnTo>
                  <a:pt x="43360" y="42180"/>
                </a:lnTo>
                <a:lnTo>
                  <a:pt x="43380" y="42170"/>
                </a:lnTo>
                <a:lnTo>
                  <a:pt x="43620" y="41990"/>
                </a:lnTo>
                <a:lnTo>
                  <a:pt x="43900" y="41840"/>
                </a:lnTo>
                <a:lnTo>
                  <a:pt x="44190" y="41640"/>
                </a:lnTo>
                <a:lnTo>
                  <a:pt x="44230" y="41640"/>
                </a:lnTo>
                <a:lnTo>
                  <a:pt x="44280" y="41640"/>
                </a:lnTo>
                <a:lnTo>
                  <a:pt x="44380" y="41640"/>
                </a:lnTo>
                <a:lnTo>
                  <a:pt x="44500" y="41640"/>
                </a:lnTo>
                <a:lnTo>
                  <a:pt x="44550" y="41630"/>
                </a:lnTo>
                <a:lnTo>
                  <a:pt x="44620" y="41630"/>
                </a:lnTo>
                <a:lnTo>
                  <a:pt x="44720" y="41610"/>
                </a:lnTo>
                <a:lnTo>
                  <a:pt x="44860" y="41650"/>
                </a:lnTo>
                <a:lnTo>
                  <a:pt x="44920" y="41720"/>
                </a:lnTo>
                <a:lnTo>
                  <a:pt x="45010" y="41740"/>
                </a:lnTo>
                <a:lnTo>
                  <a:pt x="45050" y="41810"/>
                </a:lnTo>
                <a:lnTo>
                  <a:pt x="45110" y="41800"/>
                </a:lnTo>
                <a:lnTo>
                  <a:pt x="45070" y="41890"/>
                </a:lnTo>
                <a:lnTo>
                  <a:pt x="45080" y="42030"/>
                </a:lnTo>
                <a:lnTo>
                  <a:pt x="45100" y="42070"/>
                </a:lnTo>
                <a:lnTo>
                  <a:pt x="45080" y="42130"/>
                </a:lnTo>
                <a:lnTo>
                  <a:pt x="45210" y="42280"/>
                </a:lnTo>
                <a:lnTo>
                  <a:pt x="45260" y="42350"/>
                </a:lnTo>
                <a:lnTo>
                  <a:pt x="45310" y="42370"/>
                </a:lnTo>
                <a:lnTo>
                  <a:pt x="45440" y="42540"/>
                </a:lnTo>
                <a:lnTo>
                  <a:pt x="45460" y="42570"/>
                </a:lnTo>
                <a:lnTo>
                  <a:pt x="45490" y="42620"/>
                </a:lnTo>
                <a:lnTo>
                  <a:pt x="45560" y="42730"/>
                </a:lnTo>
                <a:lnTo>
                  <a:pt x="45650" y="42840"/>
                </a:lnTo>
                <a:lnTo>
                  <a:pt x="45680" y="42890"/>
                </a:lnTo>
                <a:lnTo>
                  <a:pt x="45810" y="42910"/>
                </a:lnTo>
                <a:lnTo>
                  <a:pt x="45840" y="42910"/>
                </a:lnTo>
                <a:lnTo>
                  <a:pt x="45880" y="42900"/>
                </a:lnTo>
                <a:lnTo>
                  <a:pt x="46010" y="42910"/>
                </a:lnTo>
                <a:lnTo>
                  <a:pt x="46230" y="42950"/>
                </a:lnTo>
                <a:lnTo>
                  <a:pt x="46310" y="42970"/>
                </a:lnTo>
                <a:lnTo>
                  <a:pt x="46330" y="42980"/>
                </a:lnTo>
                <a:lnTo>
                  <a:pt x="46460" y="43110"/>
                </a:lnTo>
                <a:lnTo>
                  <a:pt x="46910" y="43340"/>
                </a:lnTo>
                <a:lnTo>
                  <a:pt x="46840" y="43460"/>
                </a:lnTo>
                <a:lnTo>
                  <a:pt x="46660" y="43540"/>
                </a:lnTo>
                <a:lnTo>
                  <a:pt x="46600" y="43510"/>
                </a:lnTo>
                <a:lnTo>
                  <a:pt x="46570" y="43530"/>
                </a:lnTo>
                <a:lnTo>
                  <a:pt x="46490" y="43560"/>
                </a:lnTo>
                <a:lnTo>
                  <a:pt x="46380" y="43550"/>
                </a:lnTo>
                <a:lnTo>
                  <a:pt x="46320" y="43490"/>
                </a:lnTo>
                <a:lnTo>
                  <a:pt x="46280" y="43510"/>
                </a:lnTo>
                <a:lnTo>
                  <a:pt x="46250" y="43530"/>
                </a:lnTo>
                <a:lnTo>
                  <a:pt x="46220" y="43560"/>
                </a:lnTo>
                <a:lnTo>
                  <a:pt x="46210" y="43560"/>
                </a:lnTo>
                <a:lnTo>
                  <a:pt x="46160" y="43550"/>
                </a:lnTo>
                <a:lnTo>
                  <a:pt x="46130" y="43530"/>
                </a:lnTo>
                <a:lnTo>
                  <a:pt x="46100" y="43630"/>
                </a:lnTo>
                <a:lnTo>
                  <a:pt x="46050" y="43620"/>
                </a:lnTo>
                <a:lnTo>
                  <a:pt x="46000" y="43600"/>
                </a:lnTo>
                <a:lnTo>
                  <a:pt x="45880" y="43520"/>
                </a:lnTo>
                <a:lnTo>
                  <a:pt x="45800" y="43580"/>
                </a:lnTo>
                <a:lnTo>
                  <a:pt x="45790" y="43590"/>
                </a:lnTo>
                <a:lnTo>
                  <a:pt x="45780" y="43630"/>
                </a:lnTo>
                <a:lnTo>
                  <a:pt x="45750" y="43630"/>
                </a:lnTo>
                <a:lnTo>
                  <a:pt x="45590" y="43710"/>
                </a:lnTo>
                <a:lnTo>
                  <a:pt x="45500" y="43790"/>
                </a:lnTo>
                <a:lnTo>
                  <a:pt x="45470" y="43900"/>
                </a:lnTo>
                <a:lnTo>
                  <a:pt x="45410" y="43930"/>
                </a:lnTo>
                <a:lnTo>
                  <a:pt x="45380" y="43960"/>
                </a:lnTo>
                <a:lnTo>
                  <a:pt x="45360" y="43960"/>
                </a:lnTo>
                <a:lnTo>
                  <a:pt x="45300" y="43950"/>
                </a:lnTo>
                <a:lnTo>
                  <a:pt x="45260" y="44010"/>
                </a:lnTo>
                <a:lnTo>
                  <a:pt x="45200" y="44190"/>
                </a:lnTo>
                <a:lnTo>
                  <a:pt x="45160" y="44240"/>
                </a:lnTo>
                <a:lnTo>
                  <a:pt x="45160" y="44360"/>
                </a:lnTo>
                <a:lnTo>
                  <a:pt x="45150" y="44420"/>
                </a:lnTo>
                <a:lnTo>
                  <a:pt x="45070" y="44480"/>
                </a:lnTo>
                <a:lnTo>
                  <a:pt x="45000" y="44530"/>
                </a:lnTo>
                <a:lnTo>
                  <a:pt x="44980" y="44560"/>
                </a:lnTo>
                <a:lnTo>
                  <a:pt x="44980" y="44590"/>
                </a:lnTo>
                <a:lnTo>
                  <a:pt x="44930" y="44650"/>
                </a:lnTo>
                <a:lnTo>
                  <a:pt x="44900" y="44700"/>
                </a:lnTo>
                <a:lnTo>
                  <a:pt x="44890" y="44720"/>
                </a:lnTo>
                <a:lnTo>
                  <a:pt x="44840" y="44730"/>
                </a:lnTo>
                <a:lnTo>
                  <a:pt x="44790" y="44790"/>
                </a:lnTo>
                <a:lnTo>
                  <a:pt x="44730" y="44810"/>
                </a:lnTo>
                <a:lnTo>
                  <a:pt x="44730" y="44820"/>
                </a:lnTo>
                <a:lnTo>
                  <a:pt x="44720" y="44850"/>
                </a:lnTo>
                <a:lnTo>
                  <a:pt x="44730" y="44900"/>
                </a:lnTo>
                <a:lnTo>
                  <a:pt x="44660" y="44940"/>
                </a:lnTo>
                <a:lnTo>
                  <a:pt x="44580" y="45070"/>
                </a:lnTo>
                <a:lnTo>
                  <a:pt x="44530" y="45080"/>
                </a:lnTo>
                <a:lnTo>
                  <a:pt x="44480" y="45100"/>
                </a:lnTo>
                <a:lnTo>
                  <a:pt x="44460" y="45110"/>
                </a:lnTo>
                <a:lnTo>
                  <a:pt x="44460" y="45150"/>
                </a:lnTo>
                <a:lnTo>
                  <a:pt x="44400" y="45160"/>
                </a:lnTo>
                <a:lnTo>
                  <a:pt x="44360" y="45170"/>
                </a:lnTo>
                <a:lnTo>
                  <a:pt x="44340" y="45200"/>
                </a:lnTo>
                <a:lnTo>
                  <a:pt x="44330" y="45220"/>
                </a:lnTo>
                <a:lnTo>
                  <a:pt x="44230" y="45280"/>
                </a:lnTo>
                <a:lnTo>
                  <a:pt x="44230" y="45360"/>
                </a:lnTo>
                <a:lnTo>
                  <a:pt x="44140" y="45440"/>
                </a:lnTo>
                <a:lnTo>
                  <a:pt x="44110" y="45460"/>
                </a:lnTo>
                <a:lnTo>
                  <a:pt x="44080" y="45550"/>
                </a:lnTo>
                <a:lnTo>
                  <a:pt x="43940" y="45630"/>
                </a:lnTo>
                <a:lnTo>
                  <a:pt x="43930" y="45640"/>
                </a:lnTo>
                <a:lnTo>
                  <a:pt x="43900" y="45680"/>
                </a:lnTo>
                <a:lnTo>
                  <a:pt x="43920" y="45790"/>
                </a:lnTo>
                <a:lnTo>
                  <a:pt x="43920" y="45820"/>
                </a:lnTo>
                <a:lnTo>
                  <a:pt x="43950" y="45880"/>
                </a:lnTo>
                <a:lnTo>
                  <a:pt x="43970" y="45900"/>
                </a:lnTo>
                <a:lnTo>
                  <a:pt x="43960" y="45990"/>
                </a:lnTo>
                <a:lnTo>
                  <a:pt x="44000" y="46040"/>
                </a:lnTo>
                <a:lnTo>
                  <a:pt x="44030" y="46080"/>
                </a:lnTo>
                <a:lnTo>
                  <a:pt x="43950" y="46150"/>
                </a:lnTo>
                <a:lnTo>
                  <a:pt x="43800" y="46150"/>
                </a:lnTo>
                <a:lnTo>
                  <a:pt x="43740" y="46200"/>
                </a:lnTo>
                <a:lnTo>
                  <a:pt x="43670" y="46420"/>
                </a:lnTo>
                <a:lnTo>
                  <a:pt x="43660" y="46430"/>
                </a:lnTo>
                <a:lnTo>
                  <a:pt x="43650" y="46510"/>
                </a:lnTo>
                <a:lnTo>
                  <a:pt x="43650" y="46570"/>
                </a:lnTo>
                <a:lnTo>
                  <a:pt x="43650" y="46610"/>
                </a:lnTo>
                <a:lnTo>
                  <a:pt x="43630" y="46690"/>
                </a:lnTo>
                <a:lnTo>
                  <a:pt x="43600" y="46860"/>
                </a:lnTo>
                <a:lnTo>
                  <a:pt x="43620" y="47130"/>
                </a:lnTo>
                <a:lnTo>
                  <a:pt x="43730" y="47250"/>
                </a:lnTo>
                <a:lnTo>
                  <a:pt x="43740" y="47310"/>
                </a:lnTo>
                <a:lnTo>
                  <a:pt x="43700" y="47480"/>
                </a:lnTo>
                <a:lnTo>
                  <a:pt x="43690" y="47650"/>
                </a:lnTo>
                <a:lnTo>
                  <a:pt x="43520" y="47830"/>
                </a:lnTo>
                <a:lnTo>
                  <a:pt x="43490" y="47870"/>
                </a:lnTo>
                <a:lnTo>
                  <a:pt x="43370" y="47980"/>
                </a:lnTo>
                <a:lnTo>
                  <a:pt x="43350" y="48030"/>
                </a:lnTo>
                <a:lnTo>
                  <a:pt x="43420" y="48130"/>
                </a:lnTo>
                <a:lnTo>
                  <a:pt x="43400" y="48230"/>
                </a:lnTo>
                <a:lnTo>
                  <a:pt x="43130" y="48530"/>
                </a:lnTo>
                <a:lnTo>
                  <a:pt x="43110" y="48600"/>
                </a:lnTo>
                <a:lnTo>
                  <a:pt x="43170" y="48650"/>
                </a:lnTo>
                <a:lnTo>
                  <a:pt x="43170" y="48780"/>
                </a:lnTo>
                <a:lnTo>
                  <a:pt x="43130" y="48870"/>
                </a:lnTo>
                <a:lnTo>
                  <a:pt x="43090" y="48940"/>
                </a:lnTo>
                <a:lnTo>
                  <a:pt x="43000" y="49070"/>
                </a:lnTo>
                <a:lnTo>
                  <a:pt x="42960" y="49160"/>
                </a:lnTo>
                <a:lnTo>
                  <a:pt x="42900" y="49190"/>
                </a:lnTo>
                <a:lnTo>
                  <a:pt x="42850" y="49180"/>
                </a:lnTo>
                <a:lnTo>
                  <a:pt x="42770" y="49010"/>
                </a:lnTo>
                <a:lnTo>
                  <a:pt x="42660" y="48960"/>
                </a:lnTo>
                <a:lnTo>
                  <a:pt x="42610" y="48900"/>
                </a:lnTo>
                <a:lnTo>
                  <a:pt x="42540" y="48900"/>
                </a:lnTo>
                <a:lnTo>
                  <a:pt x="42420" y="48830"/>
                </a:lnTo>
                <a:lnTo>
                  <a:pt x="42390" y="48830"/>
                </a:lnTo>
                <a:lnTo>
                  <a:pt x="42270" y="48750"/>
                </a:lnTo>
                <a:lnTo>
                  <a:pt x="42190" y="48640"/>
                </a:lnTo>
                <a:lnTo>
                  <a:pt x="42180" y="48620"/>
                </a:lnTo>
                <a:lnTo>
                  <a:pt x="42150" y="48590"/>
                </a:lnTo>
                <a:lnTo>
                  <a:pt x="42090" y="48560"/>
                </a:lnTo>
                <a:lnTo>
                  <a:pt x="41960" y="48460"/>
                </a:lnTo>
                <a:lnTo>
                  <a:pt x="41890" y="48450"/>
                </a:lnTo>
                <a:lnTo>
                  <a:pt x="41780" y="48540"/>
                </a:lnTo>
                <a:lnTo>
                  <a:pt x="41740" y="48570"/>
                </a:lnTo>
                <a:lnTo>
                  <a:pt x="41650" y="48610"/>
                </a:lnTo>
                <a:lnTo>
                  <a:pt x="41430" y="48720"/>
                </a:lnTo>
                <a:lnTo>
                  <a:pt x="41410" y="48720"/>
                </a:lnTo>
                <a:lnTo>
                  <a:pt x="41340" y="48740"/>
                </a:lnTo>
                <a:lnTo>
                  <a:pt x="41210" y="48780"/>
                </a:lnTo>
                <a:lnTo>
                  <a:pt x="41170" y="48930"/>
                </a:lnTo>
                <a:lnTo>
                  <a:pt x="41130" y="49050"/>
                </a:lnTo>
                <a:lnTo>
                  <a:pt x="41080" y="49110"/>
                </a:lnTo>
                <a:lnTo>
                  <a:pt x="41030" y="49180"/>
                </a:lnTo>
                <a:lnTo>
                  <a:pt x="41040" y="49270"/>
                </a:lnTo>
                <a:lnTo>
                  <a:pt x="41060" y="49350"/>
                </a:lnTo>
                <a:lnTo>
                  <a:pt x="40940" y="49520"/>
                </a:lnTo>
                <a:lnTo>
                  <a:pt x="40840" y="49640"/>
                </a:lnTo>
                <a:lnTo>
                  <a:pt x="40780" y="49730"/>
                </a:lnTo>
                <a:lnTo>
                  <a:pt x="40670" y="50090"/>
                </a:lnTo>
                <a:lnTo>
                  <a:pt x="40610" y="50290"/>
                </a:lnTo>
                <a:lnTo>
                  <a:pt x="40600" y="50320"/>
                </a:lnTo>
                <a:lnTo>
                  <a:pt x="40470" y="50590"/>
                </a:lnTo>
                <a:lnTo>
                  <a:pt x="40410" y="50610"/>
                </a:lnTo>
                <a:lnTo>
                  <a:pt x="40250" y="50630"/>
                </a:lnTo>
                <a:lnTo>
                  <a:pt x="40160" y="50640"/>
                </a:lnTo>
                <a:lnTo>
                  <a:pt x="39900" y="50640"/>
                </a:lnTo>
                <a:lnTo>
                  <a:pt x="39810" y="50660"/>
                </a:lnTo>
                <a:lnTo>
                  <a:pt x="39600" y="50610"/>
                </a:lnTo>
                <a:lnTo>
                  <a:pt x="39510" y="50620"/>
                </a:lnTo>
                <a:lnTo>
                  <a:pt x="39490" y="50660"/>
                </a:lnTo>
                <a:lnTo>
                  <a:pt x="39490" y="50730"/>
                </a:lnTo>
                <a:lnTo>
                  <a:pt x="39460" y="50820"/>
                </a:lnTo>
                <a:lnTo>
                  <a:pt x="39330" y="50860"/>
                </a:lnTo>
                <a:lnTo>
                  <a:pt x="39320" y="50860"/>
                </a:lnTo>
                <a:lnTo>
                  <a:pt x="39160" y="50970"/>
                </a:lnTo>
                <a:lnTo>
                  <a:pt x="39140" y="51060"/>
                </a:lnTo>
                <a:lnTo>
                  <a:pt x="39140" y="51100"/>
                </a:lnTo>
                <a:lnTo>
                  <a:pt x="39150" y="51170"/>
                </a:lnTo>
                <a:lnTo>
                  <a:pt x="39030" y="51380"/>
                </a:lnTo>
                <a:lnTo>
                  <a:pt x="39000" y="51390"/>
                </a:lnTo>
                <a:lnTo>
                  <a:pt x="38930" y="51430"/>
                </a:lnTo>
                <a:lnTo>
                  <a:pt x="38840" y="51480"/>
                </a:lnTo>
                <a:lnTo>
                  <a:pt x="38600" y="51470"/>
                </a:lnTo>
                <a:lnTo>
                  <a:pt x="38420" y="51470"/>
                </a:lnTo>
                <a:lnTo>
                  <a:pt x="38380" y="51390"/>
                </a:lnTo>
                <a:lnTo>
                  <a:pt x="38350" y="51340"/>
                </a:lnTo>
                <a:lnTo>
                  <a:pt x="38300" y="51270"/>
                </a:lnTo>
                <a:lnTo>
                  <a:pt x="38300" y="51190"/>
                </a:lnTo>
                <a:lnTo>
                  <a:pt x="38300" y="51160"/>
                </a:lnTo>
                <a:lnTo>
                  <a:pt x="38290" y="51110"/>
                </a:lnTo>
                <a:lnTo>
                  <a:pt x="38240" y="51010"/>
                </a:lnTo>
                <a:lnTo>
                  <a:pt x="38180" y="50870"/>
                </a:lnTo>
                <a:lnTo>
                  <a:pt x="38110" y="50740"/>
                </a:lnTo>
                <a:lnTo>
                  <a:pt x="38150" y="50610"/>
                </a:lnTo>
                <a:lnTo>
                  <a:pt x="38190" y="50520"/>
                </a:lnTo>
                <a:lnTo>
                  <a:pt x="38260" y="50390"/>
                </a:lnTo>
                <a:lnTo>
                  <a:pt x="38290" y="50350"/>
                </a:lnTo>
                <a:lnTo>
                  <a:pt x="38250" y="50230"/>
                </a:lnTo>
                <a:lnTo>
                  <a:pt x="38180" y="50140"/>
                </a:lnTo>
                <a:lnTo>
                  <a:pt x="38170" y="49950"/>
                </a:lnTo>
                <a:lnTo>
                  <a:pt x="38190" y="49920"/>
                </a:lnTo>
                <a:lnTo>
                  <a:pt x="38140" y="49820"/>
                </a:lnTo>
                <a:lnTo>
                  <a:pt x="38130" y="49690"/>
                </a:lnTo>
                <a:lnTo>
                  <a:pt x="38060" y="49590"/>
                </a:lnTo>
                <a:lnTo>
                  <a:pt x="38010" y="49570"/>
                </a:lnTo>
                <a:lnTo>
                  <a:pt x="37990" y="49590"/>
                </a:lnTo>
                <a:lnTo>
                  <a:pt x="37910" y="49620"/>
                </a:lnTo>
                <a:lnTo>
                  <a:pt x="37760" y="49640"/>
                </a:lnTo>
                <a:lnTo>
                  <a:pt x="37670" y="49560"/>
                </a:lnTo>
                <a:lnTo>
                  <a:pt x="37640" y="49540"/>
                </a:lnTo>
                <a:lnTo>
                  <a:pt x="37510" y="49420"/>
                </a:lnTo>
                <a:lnTo>
                  <a:pt x="37480" y="49370"/>
                </a:lnTo>
                <a:lnTo>
                  <a:pt x="37500" y="49290"/>
                </a:lnTo>
                <a:lnTo>
                  <a:pt x="37510" y="49270"/>
                </a:lnTo>
                <a:lnTo>
                  <a:pt x="37500" y="49240"/>
                </a:lnTo>
                <a:lnTo>
                  <a:pt x="37430" y="49190"/>
                </a:lnTo>
                <a:lnTo>
                  <a:pt x="37370" y="49240"/>
                </a:lnTo>
                <a:lnTo>
                  <a:pt x="37290" y="49260"/>
                </a:lnTo>
                <a:lnTo>
                  <a:pt x="37240" y="49260"/>
                </a:lnTo>
                <a:lnTo>
                  <a:pt x="37230" y="49320"/>
                </a:lnTo>
                <a:lnTo>
                  <a:pt x="37160" y="49290"/>
                </a:lnTo>
                <a:lnTo>
                  <a:pt x="37150" y="49270"/>
                </a:lnTo>
                <a:lnTo>
                  <a:pt x="37140" y="49230"/>
                </a:lnTo>
                <a:lnTo>
                  <a:pt x="37140" y="49140"/>
                </a:lnTo>
                <a:lnTo>
                  <a:pt x="37130" y="48990"/>
                </a:lnTo>
                <a:lnTo>
                  <a:pt x="37130" y="48980"/>
                </a:lnTo>
                <a:lnTo>
                  <a:pt x="37120" y="48950"/>
                </a:lnTo>
                <a:lnTo>
                  <a:pt x="37160" y="48900"/>
                </a:lnTo>
                <a:lnTo>
                  <a:pt x="37150" y="48840"/>
                </a:lnTo>
                <a:lnTo>
                  <a:pt x="37120" y="48600"/>
                </a:lnTo>
                <a:lnTo>
                  <a:pt x="37120" y="48510"/>
                </a:lnTo>
                <a:lnTo>
                  <a:pt x="37080" y="48490"/>
                </a:lnTo>
                <a:lnTo>
                  <a:pt x="36970" y="48490"/>
                </a:lnTo>
                <a:lnTo>
                  <a:pt x="36920" y="48480"/>
                </a:lnTo>
                <a:lnTo>
                  <a:pt x="36890" y="48450"/>
                </a:lnTo>
                <a:lnTo>
                  <a:pt x="36870" y="48440"/>
                </a:lnTo>
                <a:lnTo>
                  <a:pt x="36750" y="48520"/>
                </a:lnTo>
                <a:lnTo>
                  <a:pt x="36690" y="48540"/>
                </a:lnTo>
                <a:lnTo>
                  <a:pt x="36540" y="48430"/>
                </a:lnTo>
                <a:lnTo>
                  <a:pt x="36350" y="48460"/>
                </a:lnTo>
                <a:lnTo>
                  <a:pt x="36290" y="48410"/>
                </a:lnTo>
                <a:lnTo>
                  <a:pt x="36260" y="48380"/>
                </a:lnTo>
                <a:lnTo>
                  <a:pt x="36240" y="48340"/>
                </a:lnTo>
                <a:lnTo>
                  <a:pt x="36230" y="48310"/>
                </a:lnTo>
                <a:lnTo>
                  <a:pt x="36180" y="48270"/>
                </a:lnTo>
                <a:lnTo>
                  <a:pt x="36080" y="48280"/>
                </a:lnTo>
                <a:lnTo>
                  <a:pt x="36070" y="48280"/>
                </a:lnTo>
                <a:lnTo>
                  <a:pt x="35840" y="48250"/>
                </a:lnTo>
                <a:lnTo>
                  <a:pt x="35790" y="48210"/>
                </a:lnTo>
                <a:lnTo>
                  <a:pt x="35730" y="48220"/>
                </a:lnTo>
                <a:lnTo>
                  <a:pt x="35560" y="48230"/>
                </a:lnTo>
                <a:lnTo>
                  <a:pt x="35570" y="48340"/>
                </a:lnTo>
                <a:lnTo>
                  <a:pt x="35510" y="48500"/>
                </a:lnTo>
                <a:lnTo>
                  <a:pt x="35510" y="48530"/>
                </a:lnTo>
                <a:lnTo>
                  <a:pt x="35490" y="48700"/>
                </a:lnTo>
                <a:lnTo>
                  <a:pt x="35440" y="48790"/>
                </a:lnTo>
                <a:lnTo>
                  <a:pt x="35480" y="49010"/>
                </a:lnTo>
                <a:lnTo>
                  <a:pt x="35560" y="49140"/>
                </a:lnTo>
                <a:lnTo>
                  <a:pt x="35540" y="49150"/>
                </a:lnTo>
                <a:lnTo>
                  <a:pt x="35530" y="49150"/>
                </a:lnTo>
                <a:lnTo>
                  <a:pt x="35520" y="49380"/>
                </a:lnTo>
                <a:lnTo>
                  <a:pt x="35530" y="49500"/>
                </a:lnTo>
                <a:lnTo>
                  <a:pt x="35540" y="49530"/>
                </a:lnTo>
                <a:lnTo>
                  <a:pt x="35550" y="49640"/>
                </a:lnTo>
                <a:lnTo>
                  <a:pt x="35380" y="49750"/>
                </a:lnTo>
                <a:lnTo>
                  <a:pt x="35070" y="49810"/>
                </a:lnTo>
                <a:lnTo>
                  <a:pt x="34970" y="50000"/>
                </a:lnTo>
                <a:lnTo>
                  <a:pt x="34830" y="50150"/>
                </a:lnTo>
                <a:lnTo>
                  <a:pt x="34750" y="50350"/>
                </a:lnTo>
                <a:lnTo>
                  <a:pt x="34680" y="50380"/>
                </a:lnTo>
                <a:lnTo>
                  <a:pt x="34620" y="50350"/>
                </a:lnTo>
                <a:lnTo>
                  <a:pt x="34610" y="50140"/>
                </a:lnTo>
                <a:lnTo>
                  <a:pt x="34500" y="49990"/>
                </a:lnTo>
                <a:lnTo>
                  <a:pt x="34420" y="49580"/>
                </a:lnTo>
                <a:lnTo>
                  <a:pt x="34420" y="49530"/>
                </a:lnTo>
                <a:lnTo>
                  <a:pt x="34390" y="49410"/>
                </a:lnTo>
                <a:lnTo>
                  <a:pt x="34250" y="49050"/>
                </a:lnTo>
                <a:lnTo>
                  <a:pt x="34110" y="48930"/>
                </a:lnTo>
                <a:lnTo>
                  <a:pt x="34020" y="48760"/>
                </a:lnTo>
                <a:lnTo>
                  <a:pt x="33990" y="48740"/>
                </a:lnTo>
                <a:lnTo>
                  <a:pt x="33920" y="48680"/>
                </a:lnTo>
                <a:lnTo>
                  <a:pt x="33870" y="48630"/>
                </a:lnTo>
                <a:lnTo>
                  <a:pt x="33750" y="48510"/>
                </a:lnTo>
                <a:lnTo>
                  <a:pt x="33510" y="48360"/>
                </a:lnTo>
                <a:lnTo>
                  <a:pt x="33450" y="48250"/>
                </a:lnTo>
                <a:lnTo>
                  <a:pt x="33400" y="48060"/>
                </a:lnTo>
                <a:lnTo>
                  <a:pt x="33360" y="48010"/>
                </a:lnTo>
                <a:lnTo>
                  <a:pt x="33330" y="47980"/>
                </a:lnTo>
                <a:lnTo>
                  <a:pt x="33280" y="47930"/>
                </a:lnTo>
                <a:lnTo>
                  <a:pt x="33100" y="47880"/>
                </a:lnTo>
                <a:lnTo>
                  <a:pt x="33040" y="47840"/>
                </a:lnTo>
                <a:lnTo>
                  <a:pt x="33140" y="47650"/>
                </a:lnTo>
                <a:lnTo>
                  <a:pt x="33180" y="47460"/>
                </a:lnTo>
                <a:lnTo>
                  <a:pt x="33420" y="47300"/>
                </a:lnTo>
                <a:lnTo>
                  <a:pt x="33450" y="47240"/>
                </a:lnTo>
                <a:lnTo>
                  <a:pt x="33560" y="47050"/>
                </a:lnTo>
                <a:lnTo>
                  <a:pt x="33540" y="46950"/>
                </a:lnTo>
                <a:lnTo>
                  <a:pt x="33470" y="46880"/>
                </a:lnTo>
                <a:lnTo>
                  <a:pt x="33450" y="46810"/>
                </a:lnTo>
                <a:lnTo>
                  <a:pt x="33440" y="46770"/>
                </a:lnTo>
                <a:lnTo>
                  <a:pt x="33220" y="46520"/>
                </a:lnTo>
                <a:lnTo>
                  <a:pt x="33230" y="46340"/>
                </a:lnTo>
                <a:lnTo>
                  <a:pt x="33140" y="46180"/>
                </a:lnTo>
                <a:lnTo>
                  <a:pt x="33130" y="45920"/>
                </a:lnTo>
                <a:lnTo>
                  <a:pt x="33130" y="45880"/>
                </a:lnTo>
                <a:lnTo>
                  <a:pt x="33080" y="45770"/>
                </a:lnTo>
                <a:lnTo>
                  <a:pt x="32940" y="45600"/>
                </a:lnTo>
                <a:lnTo>
                  <a:pt x="32870" y="45490"/>
                </a:lnTo>
                <a:lnTo>
                  <a:pt x="32790" y="45490"/>
                </a:lnTo>
                <a:lnTo>
                  <a:pt x="32710" y="45490"/>
                </a:lnTo>
                <a:lnTo>
                  <a:pt x="32640" y="45430"/>
                </a:lnTo>
                <a:lnTo>
                  <a:pt x="32620" y="45340"/>
                </a:lnTo>
                <a:lnTo>
                  <a:pt x="32620" y="45320"/>
                </a:lnTo>
                <a:lnTo>
                  <a:pt x="32460" y="45210"/>
                </a:lnTo>
                <a:lnTo>
                  <a:pt x="32450" y="44940"/>
                </a:lnTo>
                <a:lnTo>
                  <a:pt x="32410" y="44890"/>
                </a:lnTo>
                <a:lnTo>
                  <a:pt x="32230" y="44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