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Makamba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Maka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510" y="82240"/>
                </a:moveTo>
                <a:lnTo>
                  <a:pt x="34640" y="82290"/>
                </a:lnTo>
                <a:lnTo>
                  <a:pt x="34730" y="82300"/>
                </a:lnTo>
                <a:lnTo>
                  <a:pt x="34800" y="82370"/>
                </a:lnTo>
                <a:lnTo>
                  <a:pt x="34860" y="82360"/>
                </a:lnTo>
                <a:lnTo>
                  <a:pt x="34900" y="82390"/>
                </a:lnTo>
                <a:lnTo>
                  <a:pt x="34960" y="82450"/>
                </a:lnTo>
                <a:lnTo>
                  <a:pt x="35010" y="82440"/>
                </a:lnTo>
                <a:lnTo>
                  <a:pt x="35030" y="82460"/>
                </a:lnTo>
                <a:lnTo>
                  <a:pt x="35020" y="82420"/>
                </a:lnTo>
                <a:lnTo>
                  <a:pt x="35070" y="82360"/>
                </a:lnTo>
                <a:lnTo>
                  <a:pt x="35120" y="82320"/>
                </a:lnTo>
                <a:lnTo>
                  <a:pt x="35150" y="82320"/>
                </a:lnTo>
                <a:lnTo>
                  <a:pt x="35210" y="82310"/>
                </a:lnTo>
                <a:lnTo>
                  <a:pt x="35260" y="82270"/>
                </a:lnTo>
                <a:lnTo>
                  <a:pt x="35270" y="82260"/>
                </a:lnTo>
                <a:lnTo>
                  <a:pt x="35310" y="82230"/>
                </a:lnTo>
                <a:lnTo>
                  <a:pt x="35330" y="82220"/>
                </a:lnTo>
                <a:lnTo>
                  <a:pt x="35350" y="82210"/>
                </a:lnTo>
                <a:lnTo>
                  <a:pt x="35390" y="82210"/>
                </a:lnTo>
                <a:lnTo>
                  <a:pt x="35440" y="82230"/>
                </a:lnTo>
                <a:lnTo>
                  <a:pt x="35470" y="82220"/>
                </a:lnTo>
                <a:lnTo>
                  <a:pt x="35500" y="82200"/>
                </a:lnTo>
                <a:lnTo>
                  <a:pt x="35560" y="82240"/>
                </a:lnTo>
                <a:lnTo>
                  <a:pt x="35580" y="82260"/>
                </a:lnTo>
                <a:lnTo>
                  <a:pt x="35580" y="82280"/>
                </a:lnTo>
                <a:lnTo>
                  <a:pt x="35620" y="82300"/>
                </a:lnTo>
                <a:lnTo>
                  <a:pt x="35640" y="82270"/>
                </a:lnTo>
                <a:lnTo>
                  <a:pt x="35670" y="82260"/>
                </a:lnTo>
                <a:lnTo>
                  <a:pt x="35700" y="82270"/>
                </a:lnTo>
                <a:lnTo>
                  <a:pt x="35750" y="82280"/>
                </a:lnTo>
                <a:lnTo>
                  <a:pt x="35790" y="82240"/>
                </a:lnTo>
                <a:lnTo>
                  <a:pt x="35890" y="82170"/>
                </a:lnTo>
                <a:lnTo>
                  <a:pt x="35850" y="82090"/>
                </a:lnTo>
                <a:lnTo>
                  <a:pt x="35840" y="82080"/>
                </a:lnTo>
                <a:lnTo>
                  <a:pt x="35900" y="82040"/>
                </a:lnTo>
                <a:lnTo>
                  <a:pt x="35930" y="82040"/>
                </a:lnTo>
                <a:lnTo>
                  <a:pt x="35970" y="82040"/>
                </a:lnTo>
                <a:lnTo>
                  <a:pt x="35980" y="82040"/>
                </a:lnTo>
                <a:lnTo>
                  <a:pt x="36030" y="82050"/>
                </a:lnTo>
                <a:lnTo>
                  <a:pt x="36050" y="82090"/>
                </a:lnTo>
                <a:lnTo>
                  <a:pt x="36100" y="82100"/>
                </a:lnTo>
                <a:lnTo>
                  <a:pt x="36140" y="82100"/>
                </a:lnTo>
                <a:lnTo>
                  <a:pt x="36170" y="82130"/>
                </a:lnTo>
                <a:lnTo>
                  <a:pt x="36190" y="82120"/>
                </a:lnTo>
                <a:lnTo>
                  <a:pt x="36290" y="82090"/>
                </a:lnTo>
                <a:lnTo>
                  <a:pt x="36330" y="82120"/>
                </a:lnTo>
                <a:lnTo>
                  <a:pt x="36360" y="82130"/>
                </a:lnTo>
                <a:lnTo>
                  <a:pt x="36390" y="82160"/>
                </a:lnTo>
                <a:lnTo>
                  <a:pt x="36440" y="82160"/>
                </a:lnTo>
                <a:lnTo>
                  <a:pt x="36500" y="82140"/>
                </a:lnTo>
                <a:lnTo>
                  <a:pt x="36590" y="82120"/>
                </a:lnTo>
                <a:lnTo>
                  <a:pt x="36620" y="82090"/>
                </a:lnTo>
                <a:lnTo>
                  <a:pt x="36650" y="82050"/>
                </a:lnTo>
                <a:lnTo>
                  <a:pt x="36680" y="82030"/>
                </a:lnTo>
                <a:lnTo>
                  <a:pt x="36710" y="82000"/>
                </a:lnTo>
                <a:lnTo>
                  <a:pt x="36710" y="81970"/>
                </a:lnTo>
                <a:lnTo>
                  <a:pt x="36730" y="81950"/>
                </a:lnTo>
                <a:lnTo>
                  <a:pt x="36770" y="81920"/>
                </a:lnTo>
                <a:lnTo>
                  <a:pt x="36800" y="81910"/>
                </a:lnTo>
                <a:lnTo>
                  <a:pt x="36830" y="81860"/>
                </a:lnTo>
                <a:lnTo>
                  <a:pt x="36850" y="81840"/>
                </a:lnTo>
                <a:lnTo>
                  <a:pt x="36870" y="81810"/>
                </a:lnTo>
                <a:lnTo>
                  <a:pt x="36930" y="81750"/>
                </a:lnTo>
                <a:lnTo>
                  <a:pt x="37000" y="81720"/>
                </a:lnTo>
                <a:lnTo>
                  <a:pt x="37020" y="81720"/>
                </a:lnTo>
                <a:lnTo>
                  <a:pt x="37060" y="81710"/>
                </a:lnTo>
                <a:lnTo>
                  <a:pt x="37080" y="81710"/>
                </a:lnTo>
                <a:lnTo>
                  <a:pt x="37150" y="81690"/>
                </a:lnTo>
                <a:lnTo>
                  <a:pt x="37200" y="81680"/>
                </a:lnTo>
                <a:lnTo>
                  <a:pt x="37220" y="81680"/>
                </a:lnTo>
                <a:lnTo>
                  <a:pt x="37250" y="81690"/>
                </a:lnTo>
                <a:lnTo>
                  <a:pt x="37250" y="81680"/>
                </a:lnTo>
                <a:lnTo>
                  <a:pt x="37260" y="81670"/>
                </a:lnTo>
                <a:lnTo>
                  <a:pt x="37280" y="81610"/>
                </a:lnTo>
                <a:lnTo>
                  <a:pt x="37290" y="81590"/>
                </a:lnTo>
                <a:lnTo>
                  <a:pt x="37300" y="81580"/>
                </a:lnTo>
                <a:lnTo>
                  <a:pt x="37300" y="81570"/>
                </a:lnTo>
                <a:lnTo>
                  <a:pt x="37310" y="81560"/>
                </a:lnTo>
                <a:lnTo>
                  <a:pt x="37340" y="81520"/>
                </a:lnTo>
                <a:lnTo>
                  <a:pt x="37340" y="81490"/>
                </a:lnTo>
                <a:lnTo>
                  <a:pt x="37330" y="81470"/>
                </a:lnTo>
                <a:lnTo>
                  <a:pt x="37320" y="81450"/>
                </a:lnTo>
                <a:lnTo>
                  <a:pt x="37320" y="81430"/>
                </a:lnTo>
                <a:lnTo>
                  <a:pt x="37320" y="81410"/>
                </a:lnTo>
                <a:lnTo>
                  <a:pt x="37360" y="81390"/>
                </a:lnTo>
                <a:lnTo>
                  <a:pt x="37410" y="81380"/>
                </a:lnTo>
                <a:lnTo>
                  <a:pt x="37420" y="81360"/>
                </a:lnTo>
                <a:lnTo>
                  <a:pt x="37450" y="81340"/>
                </a:lnTo>
                <a:lnTo>
                  <a:pt x="37450" y="81330"/>
                </a:lnTo>
                <a:lnTo>
                  <a:pt x="37460" y="81320"/>
                </a:lnTo>
                <a:lnTo>
                  <a:pt x="37450" y="81300"/>
                </a:lnTo>
                <a:lnTo>
                  <a:pt x="37450" y="81270"/>
                </a:lnTo>
                <a:lnTo>
                  <a:pt x="37570" y="81280"/>
                </a:lnTo>
                <a:lnTo>
                  <a:pt x="37580" y="81300"/>
                </a:lnTo>
                <a:lnTo>
                  <a:pt x="37590" y="81310"/>
                </a:lnTo>
                <a:lnTo>
                  <a:pt x="37620" y="81290"/>
                </a:lnTo>
                <a:lnTo>
                  <a:pt x="37650" y="81250"/>
                </a:lnTo>
                <a:lnTo>
                  <a:pt x="37670" y="81240"/>
                </a:lnTo>
                <a:lnTo>
                  <a:pt x="37710" y="81230"/>
                </a:lnTo>
                <a:lnTo>
                  <a:pt x="37710" y="81200"/>
                </a:lnTo>
                <a:lnTo>
                  <a:pt x="37730" y="81160"/>
                </a:lnTo>
                <a:lnTo>
                  <a:pt x="37750" y="81150"/>
                </a:lnTo>
                <a:lnTo>
                  <a:pt x="37800" y="81120"/>
                </a:lnTo>
                <a:lnTo>
                  <a:pt x="37800" y="81100"/>
                </a:lnTo>
                <a:lnTo>
                  <a:pt x="37800" y="81080"/>
                </a:lnTo>
                <a:lnTo>
                  <a:pt x="37810" y="81060"/>
                </a:lnTo>
                <a:lnTo>
                  <a:pt x="37820" y="81030"/>
                </a:lnTo>
                <a:lnTo>
                  <a:pt x="37810" y="80970"/>
                </a:lnTo>
                <a:lnTo>
                  <a:pt x="37820" y="80950"/>
                </a:lnTo>
                <a:lnTo>
                  <a:pt x="37850" y="80930"/>
                </a:lnTo>
                <a:lnTo>
                  <a:pt x="37850" y="80910"/>
                </a:lnTo>
                <a:lnTo>
                  <a:pt x="37870" y="80880"/>
                </a:lnTo>
                <a:lnTo>
                  <a:pt x="37900" y="80860"/>
                </a:lnTo>
                <a:lnTo>
                  <a:pt x="37910" y="80850"/>
                </a:lnTo>
                <a:lnTo>
                  <a:pt x="37940" y="80820"/>
                </a:lnTo>
                <a:lnTo>
                  <a:pt x="37950" y="80800"/>
                </a:lnTo>
                <a:lnTo>
                  <a:pt x="37980" y="80770"/>
                </a:lnTo>
                <a:lnTo>
                  <a:pt x="37980" y="80750"/>
                </a:lnTo>
                <a:lnTo>
                  <a:pt x="37990" y="80730"/>
                </a:lnTo>
                <a:lnTo>
                  <a:pt x="37990" y="80650"/>
                </a:lnTo>
                <a:lnTo>
                  <a:pt x="38000" y="80640"/>
                </a:lnTo>
                <a:lnTo>
                  <a:pt x="38010" y="80600"/>
                </a:lnTo>
                <a:lnTo>
                  <a:pt x="38090" y="80530"/>
                </a:lnTo>
                <a:lnTo>
                  <a:pt x="38120" y="80530"/>
                </a:lnTo>
                <a:lnTo>
                  <a:pt x="38130" y="80520"/>
                </a:lnTo>
                <a:lnTo>
                  <a:pt x="38150" y="80490"/>
                </a:lnTo>
                <a:lnTo>
                  <a:pt x="38140" y="80470"/>
                </a:lnTo>
                <a:lnTo>
                  <a:pt x="38180" y="80440"/>
                </a:lnTo>
                <a:lnTo>
                  <a:pt x="38200" y="80420"/>
                </a:lnTo>
                <a:lnTo>
                  <a:pt x="38240" y="80410"/>
                </a:lnTo>
                <a:lnTo>
                  <a:pt x="38250" y="80400"/>
                </a:lnTo>
                <a:lnTo>
                  <a:pt x="38250" y="80370"/>
                </a:lnTo>
                <a:lnTo>
                  <a:pt x="38230" y="80360"/>
                </a:lnTo>
                <a:lnTo>
                  <a:pt x="38220" y="80340"/>
                </a:lnTo>
                <a:lnTo>
                  <a:pt x="38250" y="80290"/>
                </a:lnTo>
                <a:lnTo>
                  <a:pt x="38270" y="80270"/>
                </a:lnTo>
                <a:lnTo>
                  <a:pt x="38310" y="80240"/>
                </a:lnTo>
                <a:lnTo>
                  <a:pt x="38310" y="80230"/>
                </a:lnTo>
                <a:lnTo>
                  <a:pt x="38310" y="80210"/>
                </a:lnTo>
                <a:lnTo>
                  <a:pt x="38320" y="80180"/>
                </a:lnTo>
                <a:lnTo>
                  <a:pt x="38350" y="80170"/>
                </a:lnTo>
                <a:lnTo>
                  <a:pt x="38390" y="80110"/>
                </a:lnTo>
                <a:lnTo>
                  <a:pt x="38410" y="80070"/>
                </a:lnTo>
                <a:lnTo>
                  <a:pt x="38410" y="80050"/>
                </a:lnTo>
                <a:lnTo>
                  <a:pt x="38420" y="80040"/>
                </a:lnTo>
                <a:lnTo>
                  <a:pt x="38430" y="80010"/>
                </a:lnTo>
                <a:lnTo>
                  <a:pt x="38470" y="79980"/>
                </a:lnTo>
                <a:lnTo>
                  <a:pt x="38480" y="79960"/>
                </a:lnTo>
                <a:lnTo>
                  <a:pt x="38490" y="79940"/>
                </a:lnTo>
                <a:lnTo>
                  <a:pt x="38510" y="79920"/>
                </a:lnTo>
                <a:lnTo>
                  <a:pt x="38530" y="79900"/>
                </a:lnTo>
                <a:lnTo>
                  <a:pt x="38530" y="79860"/>
                </a:lnTo>
                <a:lnTo>
                  <a:pt x="38520" y="79830"/>
                </a:lnTo>
                <a:lnTo>
                  <a:pt x="38520" y="79810"/>
                </a:lnTo>
                <a:lnTo>
                  <a:pt x="38540" y="79790"/>
                </a:lnTo>
                <a:lnTo>
                  <a:pt x="38610" y="79760"/>
                </a:lnTo>
                <a:lnTo>
                  <a:pt x="38630" y="79750"/>
                </a:lnTo>
                <a:lnTo>
                  <a:pt x="38640" y="79710"/>
                </a:lnTo>
                <a:lnTo>
                  <a:pt x="38650" y="79660"/>
                </a:lnTo>
                <a:lnTo>
                  <a:pt x="38650" y="79620"/>
                </a:lnTo>
                <a:lnTo>
                  <a:pt x="38640" y="79590"/>
                </a:lnTo>
                <a:lnTo>
                  <a:pt x="38630" y="79560"/>
                </a:lnTo>
                <a:lnTo>
                  <a:pt x="38660" y="79540"/>
                </a:lnTo>
                <a:lnTo>
                  <a:pt x="38670" y="79540"/>
                </a:lnTo>
                <a:lnTo>
                  <a:pt x="38700" y="79550"/>
                </a:lnTo>
                <a:lnTo>
                  <a:pt x="38710" y="79540"/>
                </a:lnTo>
                <a:lnTo>
                  <a:pt x="38710" y="79530"/>
                </a:lnTo>
                <a:lnTo>
                  <a:pt x="38700" y="79500"/>
                </a:lnTo>
                <a:lnTo>
                  <a:pt x="38700" y="79490"/>
                </a:lnTo>
                <a:lnTo>
                  <a:pt x="38710" y="79450"/>
                </a:lnTo>
                <a:lnTo>
                  <a:pt x="38730" y="79400"/>
                </a:lnTo>
                <a:lnTo>
                  <a:pt x="38750" y="79360"/>
                </a:lnTo>
                <a:lnTo>
                  <a:pt x="38760" y="79280"/>
                </a:lnTo>
                <a:lnTo>
                  <a:pt x="38770" y="79250"/>
                </a:lnTo>
                <a:lnTo>
                  <a:pt x="38830" y="79240"/>
                </a:lnTo>
                <a:lnTo>
                  <a:pt x="38840" y="79170"/>
                </a:lnTo>
                <a:lnTo>
                  <a:pt x="38840" y="79160"/>
                </a:lnTo>
                <a:lnTo>
                  <a:pt x="38850" y="79130"/>
                </a:lnTo>
                <a:lnTo>
                  <a:pt x="38850" y="79120"/>
                </a:lnTo>
                <a:lnTo>
                  <a:pt x="38870" y="79100"/>
                </a:lnTo>
                <a:lnTo>
                  <a:pt x="38880" y="79090"/>
                </a:lnTo>
                <a:lnTo>
                  <a:pt x="38910" y="79080"/>
                </a:lnTo>
                <a:lnTo>
                  <a:pt x="38990" y="79100"/>
                </a:lnTo>
                <a:lnTo>
                  <a:pt x="39020" y="79090"/>
                </a:lnTo>
                <a:lnTo>
                  <a:pt x="39050" y="79090"/>
                </a:lnTo>
                <a:lnTo>
                  <a:pt x="39090" y="79080"/>
                </a:lnTo>
                <a:lnTo>
                  <a:pt x="39100" y="79060"/>
                </a:lnTo>
                <a:lnTo>
                  <a:pt x="39130" y="79060"/>
                </a:lnTo>
                <a:lnTo>
                  <a:pt x="39190" y="79030"/>
                </a:lnTo>
                <a:lnTo>
                  <a:pt x="39200" y="79020"/>
                </a:lnTo>
                <a:lnTo>
                  <a:pt x="39200" y="79000"/>
                </a:lnTo>
                <a:lnTo>
                  <a:pt x="39200" y="78970"/>
                </a:lnTo>
                <a:lnTo>
                  <a:pt x="39210" y="78950"/>
                </a:lnTo>
                <a:lnTo>
                  <a:pt x="39220" y="78930"/>
                </a:lnTo>
                <a:lnTo>
                  <a:pt x="39240" y="78930"/>
                </a:lnTo>
                <a:lnTo>
                  <a:pt x="39250" y="78930"/>
                </a:lnTo>
                <a:lnTo>
                  <a:pt x="39260" y="78940"/>
                </a:lnTo>
                <a:lnTo>
                  <a:pt x="39280" y="78940"/>
                </a:lnTo>
                <a:lnTo>
                  <a:pt x="39290" y="78950"/>
                </a:lnTo>
                <a:lnTo>
                  <a:pt x="39310" y="78960"/>
                </a:lnTo>
                <a:lnTo>
                  <a:pt x="39340" y="78960"/>
                </a:lnTo>
                <a:lnTo>
                  <a:pt x="39370" y="78930"/>
                </a:lnTo>
                <a:lnTo>
                  <a:pt x="39380" y="78910"/>
                </a:lnTo>
                <a:lnTo>
                  <a:pt x="39410" y="78900"/>
                </a:lnTo>
                <a:lnTo>
                  <a:pt x="39440" y="78910"/>
                </a:lnTo>
                <a:lnTo>
                  <a:pt x="39460" y="78950"/>
                </a:lnTo>
                <a:lnTo>
                  <a:pt x="39500" y="78930"/>
                </a:lnTo>
                <a:lnTo>
                  <a:pt x="39540" y="78900"/>
                </a:lnTo>
                <a:lnTo>
                  <a:pt x="39520" y="78860"/>
                </a:lnTo>
                <a:lnTo>
                  <a:pt x="39520" y="78840"/>
                </a:lnTo>
                <a:lnTo>
                  <a:pt x="39550" y="78780"/>
                </a:lnTo>
                <a:lnTo>
                  <a:pt x="39570" y="78750"/>
                </a:lnTo>
                <a:lnTo>
                  <a:pt x="39580" y="78740"/>
                </a:lnTo>
                <a:lnTo>
                  <a:pt x="39590" y="78720"/>
                </a:lnTo>
                <a:lnTo>
                  <a:pt x="39620" y="78710"/>
                </a:lnTo>
                <a:lnTo>
                  <a:pt x="39650" y="78680"/>
                </a:lnTo>
                <a:lnTo>
                  <a:pt x="39690" y="78640"/>
                </a:lnTo>
                <a:lnTo>
                  <a:pt x="39700" y="78620"/>
                </a:lnTo>
                <a:lnTo>
                  <a:pt x="39740" y="78600"/>
                </a:lnTo>
                <a:lnTo>
                  <a:pt x="39750" y="78600"/>
                </a:lnTo>
                <a:lnTo>
                  <a:pt x="39760" y="78600"/>
                </a:lnTo>
                <a:lnTo>
                  <a:pt x="39790" y="78600"/>
                </a:lnTo>
                <a:lnTo>
                  <a:pt x="39840" y="78610"/>
                </a:lnTo>
                <a:lnTo>
                  <a:pt x="39870" y="78620"/>
                </a:lnTo>
                <a:lnTo>
                  <a:pt x="39890" y="78640"/>
                </a:lnTo>
                <a:lnTo>
                  <a:pt x="39910" y="78650"/>
                </a:lnTo>
                <a:lnTo>
                  <a:pt x="39940" y="78660"/>
                </a:lnTo>
                <a:lnTo>
                  <a:pt x="39970" y="78690"/>
                </a:lnTo>
                <a:lnTo>
                  <a:pt x="40000" y="78700"/>
                </a:lnTo>
                <a:lnTo>
                  <a:pt x="40020" y="78700"/>
                </a:lnTo>
                <a:lnTo>
                  <a:pt x="40060" y="78740"/>
                </a:lnTo>
                <a:lnTo>
                  <a:pt x="40070" y="78750"/>
                </a:lnTo>
                <a:lnTo>
                  <a:pt x="40080" y="78760"/>
                </a:lnTo>
                <a:lnTo>
                  <a:pt x="40090" y="78760"/>
                </a:lnTo>
                <a:lnTo>
                  <a:pt x="40110" y="78770"/>
                </a:lnTo>
                <a:lnTo>
                  <a:pt x="40140" y="78780"/>
                </a:lnTo>
                <a:lnTo>
                  <a:pt x="40170" y="78790"/>
                </a:lnTo>
                <a:lnTo>
                  <a:pt x="40190" y="78790"/>
                </a:lnTo>
                <a:lnTo>
                  <a:pt x="40220" y="78780"/>
                </a:lnTo>
                <a:lnTo>
                  <a:pt x="40240" y="78780"/>
                </a:lnTo>
                <a:lnTo>
                  <a:pt x="40270" y="78780"/>
                </a:lnTo>
                <a:lnTo>
                  <a:pt x="40320" y="78770"/>
                </a:lnTo>
                <a:lnTo>
                  <a:pt x="40370" y="78760"/>
                </a:lnTo>
                <a:lnTo>
                  <a:pt x="40380" y="78760"/>
                </a:lnTo>
                <a:lnTo>
                  <a:pt x="40460" y="78710"/>
                </a:lnTo>
                <a:lnTo>
                  <a:pt x="40490" y="78680"/>
                </a:lnTo>
                <a:lnTo>
                  <a:pt x="40510" y="78650"/>
                </a:lnTo>
                <a:lnTo>
                  <a:pt x="40520" y="78630"/>
                </a:lnTo>
                <a:lnTo>
                  <a:pt x="40540" y="78620"/>
                </a:lnTo>
                <a:lnTo>
                  <a:pt x="40550" y="78610"/>
                </a:lnTo>
                <a:lnTo>
                  <a:pt x="40580" y="78560"/>
                </a:lnTo>
                <a:lnTo>
                  <a:pt x="40600" y="78540"/>
                </a:lnTo>
                <a:lnTo>
                  <a:pt x="40610" y="78520"/>
                </a:lnTo>
                <a:lnTo>
                  <a:pt x="40620" y="78500"/>
                </a:lnTo>
                <a:lnTo>
                  <a:pt x="40640" y="78500"/>
                </a:lnTo>
                <a:lnTo>
                  <a:pt x="40660" y="78470"/>
                </a:lnTo>
                <a:lnTo>
                  <a:pt x="40670" y="78460"/>
                </a:lnTo>
                <a:lnTo>
                  <a:pt x="40710" y="78420"/>
                </a:lnTo>
                <a:lnTo>
                  <a:pt x="40760" y="78400"/>
                </a:lnTo>
                <a:lnTo>
                  <a:pt x="40810" y="78400"/>
                </a:lnTo>
                <a:lnTo>
                  <a:pt x="40820" y="78400"/>
                </a:lnTo>
                <a:lnTo>
                  <a:pt x="40860" y="78400"/>
                </a:lnTo>
                <a:lnTo>
                  <a:pt x="40920" y="78400"/>
                </a:lnTo>
                <a:lnTo>
                  <a:pt x="40940" y="78380"/>
                </a:lnTo>
                <a:lnTo>
                  <a:pt x="40970" y="78370"/>
                </a:lnTo>
                <a:lnTo>
                  <a:pt x="41000" y="78370"/>
                </a:lnTo>
                <a:lnTo>
                  <a:pt x="41030" y="78370"/>
                </a:lnTo>
                <a:lnTo>
                  <a:pt x="41070" y="78380"/>
                </a:lnTo>
                <a:lnTo>
                  <a:pt x="41090" y="78380"/>
                </a:lnTo>
                <a:lnTo>
                  <a:pt x="41100" y="78380"/>
                </a:lnTo>
                <a:lnTo>
                  <a:pt x="41130" y="78370"/>
                </a:lnTo>
                <a:lnTo>
                  <a:pt x="41160" y="78360"/>
                </a:lnTo>
                <a:lnTo>
                  <a:pt x="41200" y="78330"/>
                </a:lnTo>
                <a:lnTo>
                  <a:pt x="41240" y="78320"/>
                </a:lnTo>
                <a:lnTo>
                  <a:pt x="41280" y="78330"/>
                </a:lnTo>
                <a:lnTo>
                  <a:pt x="41300" y="78330"/>
                </a:lnTo>
                <a:lnTo>
                  <a:pt x="41320" y="78330"/>
                </a:lnTo>
                <a:lnTo>
                  <a:pt x="41370" y="78330"/>
                </a:lnTo>
                <a:lnTo>
                  <a:pt x="41440" y="78320"/>
                </a:lnTo>
                <a:lnTo>
                  <a:pt x="41490" y="78280"/>
                </a:lnTo>
                <a:lnTo>
                  <a:pt x="41550" y="78270"/>
                </a:lnTo>
                <a:lnTo>
                  <a:pt x="41570" y="78280"/>
                </a:lnTo>
                <a:lnTo>
                  <a:pt x="41590" y="78290"/>
                </a:lnTo>
                <a:lnTo>
                  <a:pt x="41650" y="78370"/>
                </a:lnTo>
                <a:lnTo>
                  <a:pt x="41690" y="78390"/>
                </a:lnTo>
                <a:lnTo>
                  <a:pt x="41700" y="78390"/>
                </a:lnTo>
                <a:lnTo>
                  <a:pt x="41720" y="78400"/>
                </a:lnTo>
                <a:lnTo>
                  <a:pt x="41760" y="78400"/>
                </a:lnTo>
                <a:lnTo>
                  <a:pt x="41790" y="78420"/>
                </a:lnTo>
                <a:lnTo>
                  <a:pt x="41840" y="78420"/>
                </a:lnTo>
                <a:lnTo>
                  <a:pt x="41900" y="78410"/>
                </a:lnTo>
                <a:lnTo>
                  <a:pt x="41930" y="78430"/>
                </a:lnTo>
                <a:lnTo>
                  <a:pt x="41920" y="78410"/>
                </a:lnTo>
                <a:lnTo>
                  <a:pt x="41910" y="78380"/>
                </a:lnTo>
                <a:lnTo>
                  <a:pt x="41940" y="78340"/>
                </a:lnTo>
                <a:lnTo>
                  <a:pt x="41950" y="78330"/>
                </a:lnTo>
                <a:lnTo>
                  <a:pt x="41990" y="78300"/>
                </a:lnTo>
                <a:lnTo>
                  <a:pt x="42030" y="78270"/>
                </a:lnTo>
                <a:lnTo>
                  <a:pt x="42180" y="78120"/>
                </a:lnTo>
                <a:lnTo>
                  <a:pt x="42220" y="78070"/>
                </a:lnTo>
                <a:lnTo>
                  <a:pt x="42240" y="78000"/>
                </a:lnTo>
                <a:lnTo>
                  <a:pt x="42270" y="77930"/>
                </a:lnTo>
                <a:lnTo>
                  <a:pt x="42270" y="77920"/>
                </a:lnTo>
                <a:lnTo>
                  <a:pt x="42270" y="77880"/>
                </a:lnTo>
                <a:lnTo>
                  <a:pt x="42310" y="77810"/>
                </a:lnTo>
                <a:lnTo>
                  <a:pt x="42320" y="77760"/>
                </a:lnTo>
                <a:lnTo>
                  <a:pt x="42330" y="77720"/>
                </a:lnTo>
                <a:lnTo>
                  <a:pt x="42330" y="77670"/>
                </a:lnTo>
                <a:lnTo>
                  <a:pt x="42340" y="77650"/>
                </a:lnTo>
                <a:lnTo>
                  <a:pt x="42350" y="77620"/>
                </a:lnTo>
                <a:lnTo>
                  <a:pt x="42370" y="77510"/>
                </a:lnTo>
                <a:lnTo>
                  <a:pt x="42380" y="77490"/>
                </a:lnTo>
                <a:lnTo>
                  <a:pt x="42380" y="77470"/>
                </a:lnTo>
                <a:lnTo>
                  <a:pt x="42380" y="77460"/>
                </a:lnTo>
                <a:lnTo>
                  <a:pt x="42370" y="77400"/>
                </a:lnTo>
                <a:lnTo>
                  <a:pt x="42370" y="77370"/>
                </a:lnTo>
                <a:lnTo>
                  <a:pt x="42380" y="77320"/>
                </a:lnTo>
                <a:lnTo>
                  <a:pt x="42390" y="77270"/>
                </a:lnTo>
                <a:lnTo>
                  <a:pt x="42420" y="77230"/>
                </a:lnTo>
                <a:lnTo>
                  <a:pt x="42420" y="77200"/>
                </a:lnTo>
                <a:lnTo>
                  <a:pt x="42420" y="77180"/>
                </a:lnTo>
                <a:lnTo>
                  <a:pt x="42420" y="77090"/>
                </a:lnTo>
                <a:lnTo>
                  <a:pt x="42410" y="76950"/>
                </a:lnTo>
                <a:lnTo>
                  <a:pt x="42420" y="76910"/>
                </a:lnTo>
                <a:lnTo>
                  <a:pt x="42430" y="76890"/>
                </a:lnTo>
                <a:lnTo>
                  <a:pt x="42440" y="76850"/>
                </a:lnTo>
                <a:lnTo>
                  <a:pt x="42450" y="76830"/>
                </a:lnTo>
                <a:lnTo>
                  <a:pt x="42470" y="76780"/>
                </a:lnTo>
                <a:lnTo>
                  <a:pt x="42490" y="76720"/>
                </a:lnTo>
                <a:lnTo>
                  <a:pt x="42510" y="76640"/>
                </a:lnTo>
                <a:lnTo>
                  <a:pt x="42530" y="76460"/>
                </a:lnTo>
                <a:lnTo>
                  <a:pt x="42540" y="76420"/>
                </a:lnTo>
                <a:lnTo>
                  <a:pt x="42590" y="76400"/>
                </a:lnTo>
                <a:lnTo>
                  <a:pt x="42610" y="76470"/>
                </a:lnTo>
                <a:lnTo>
                  <a:pt x="42650" y="76490"/>
                </a:lnTo>
                <a:lnTo>
                  <a:pt x="42740" y="76520"/>
                </a:lnTo>
                <a:lnTo>
                  <a:pt x="42850" y="76460"/>
                </a:lnTo>
                <a:lnTo>
                  <a:pt x="42970" y="76430"/>
                </a:lnTo>
                <a:lnTo>
                  <a:pt x="43010" y="76430"/>
                </a:lnTo>
                <a:lnTo>
                  <a:pt x="43040" y="76420"/>
                </a:lnTo>
                <a:lnTo>
                  <a:pt x="43070" y="76310"/>
                </a:lnTo>
                <a:lnTo>
                  <a:pt x="43120" y="76290"/>
                </a:lnTo>
                <a:lnTo>
                  <a:pt x="43130" y="76200"/>
                </a:lnTo>
                <a:lnTo>
                  <a:pt x="43160" y="76150"/>
                </a:lnTo>
                <a:lnTo>
                  <a:pt x="43190" y="76130"/>
                </a:lnTo>
                <a:lnTo>
                  <a:pt x="43210" y="76120"/>
                </a:lnTo>
                <a:lnTo>
                  <a:pt x="43290" y="76060"/>
                </a:lnTo>
                <a:lnTo>
                  <a:pt x="43290" y="75970"/>
                </a:lnTo>
                <a:lnTo>
                  <a:pt x="43300" y="75950"/>
                </a:lnTo>
                <a:lnTo>
                  <a:pt x="43300" y="75920"/>
                </a:lnTo>
                <a:lnTo>
                  <a:pt x="43330" y="75870"/>
                </a:lnTo>
                <a:lnTo>
                  <a:pt x="43350" y="75840"/>
                </a:lnTo>
                <a:lnTo>
                  <a:pt x="43370" y="75770"/>
                </a:lnTo>
                <a:lnTo>
                  <a:pt x="43420" y="75770"/>
                </a:lnTo>
                <a:lnTo>
                  <a:pt x="43480" y="75830"/>
                </a:lnTo>
                <a:lnTo>
                  <a:pt x="43500" y="75850"/>
                </a:lnTo>
                <a:lnTo>
                  <a:pt x="43550" y="75880"/>
                </a:lnTo>
                <a:lnTo>
                  <a:pt x="43560" y="75890"/>
                </a:lnTo>
                <a:lnTo>
                  <a:pt x="43580" y="75920"/>
                </a:lnTo>
                <a:lnTo>
                  <a:pt x="43620" y="75950"/>
                </a:lnTo>
                <a:lnTo>
                  <a:pt x="43630" y="75960"/>
                </a:lnTo>
                <a:lnTo>
                  <a:pt x="43650" y="75980"/>
                </a:lnTo>
                <a:lnTo>
                  <a:pt x="43680" y="76010"/>
                </a:lnTo>
                <a:lnTo>
                  <a:pt x="43700" y="76040"/>
                </a:lnTo>
                <a:lnTo>
                  <a:pt x="43760" y="76090"/>
                </a:lnTo>
                <a:lnTo>
                  <a:pt x="43800" y="76130"/>
                </a:lnTo>
                <a:lnTo>
                  <a:pt x="43820" y="76150"/>
                </a:lnTo>
                <a:lnTo>
                  <a:pt x="43840" y="76170"/>
                </a:lnTo>
                <a:lnTo>
                  <a:pt x="43860" y="76190"/>
                </a:lnTo>
                <a:lnTo>
                  <a:pt x="43870" y="76200"/>
                </a:lnTo>
                <a:lnTo>
                  <a:pt x="43920" y="76220"/>
                </a:lnTo>
                <a:lnTo>
                  <a:pt x="44080" y="76140"/>
                </a:lnTo>
                <a:lnTo>
                  <a:pt x="44300" y="76040"/>
                </a:lnTo>
                <a:lnTo>
                  <a:pt x="44370" y="76080"/>
                </a:lnTo>
                <a:lnTo>
                  <a:pt x="44400" y="76110"/>
                </a:lnTo>
                <a:lnTo>
                  <a:pt x="44410" y="76120"/>
                </a:lnTo>
                <a:lnTo>
                  <a:pt x="44440" y="76140"/>
                </a:lnTo>
                <a:lnTo>
                  <a:pt x="44450" y="76150"/>
                </a:lnTo>
                <a:lnTo>
                  <a:pt x="44460" y="76190"/>
                </a:lnTo>
                <a:lnTo>
                  <a:pt x="44460" y="76210"/>
                </a:lnTo>
                <a:lnTo>
                  <a:pt x="44460" y="76240"/>
                </a:lnTo>
                <a:lnTo>
                  <a:pt x="44460" y="76250"/>
                </a:lnTo>
                <a:lnTo>
                  <a:pt x="44470" y="76280"/>
                </a:lnTo>
                <a:lnTo>
                  <a:pt x="44500" y="76300"/>
                </a:lnTo>
                <a:lnTo>
                  <a:pt x="44570" y="76280"/>
                </a:lnTo>
                <a:lnTo>
                  <a:pt x="44600" y="76280"/>
                </a:lnTo>
                <a:lnTo>
                  <a:pt x="44630" y="76280"/>
                </a:lnTo>
                <a:lnTo>
                  <a:pt x="44630" y="76290"/>
                </a:lnTo>
                <a:lnTo>
                  <a:pt x="44660" y="76320"/>
                </a:lnTo>
                <a:lnTo>
                  <a:pt x="44670" y="76350"/>
                </a:lnTo>
                <a:lnTo>
                  <a:pt x="44680" y="76370"/>
                </a:lnTo>
                <a:lnTo>
                  <a:pt x="44680" y="76400"/>
                </a:lnTo>
                <a:lnTo>
                  <a:pt x="44680" y="76440"/>
                </a:lnTo>
                <a:lnTo>
                  <a:pt x="44700" y="76500"/>
                </a:lnTo>
                <a:lnTo>
                  <a:pt x="44730" y="76570"/>
                </a:lnTo>
                <a:lnTo>
                  <a:pt x="44730" y="76590"/>
                </a:lnTo>
                <a:lnTo>
                  <a:pt x="44760" y="76620"/>
                </a:lnTo>
                <a:lnTo>
                  <a:pt x="44790" y="76660"/>
                </a:lnTo>
                <a:lnTo>
                  <a:pt x="44830" y="76710"/>
                </a:lnTo>
                <a:lnTo>
                  <a:pt x="44900" y="76900"/>
                </a:lnTo>
                <a:lnTo>
                  <a:pt x="44910" y="76930"/>
                </a:lnTo>
                <a:lnTo>
                  <a:pt x="44920" y="76960"/>
                </a:lnTo>
                <a:lnTo>
                  <a:pt x="44930" y="77000"/>
                </a:lnTo>
                <a:lnTo>
                  <a:pt x="44940" y="77030"/>
                </a:lnTo>
                <a:lnTo>
                  <a:pt x="44950" y="77040"/>
                </a:lnTo>
                <a:lnTo>
                  <a:pt x="44990" y="77080"/>
                </a:lnTo>
                <a:lnTo>
                  <a:pt x="45020" y="77100"/>
                </a:lnTo>
                <a:lnTo>
                  <a:pt x="45050" y="77100"/>
                </a:lnTo>
                <a:lnTo>
                  <a:pt x="45060" y="77120"/>
                </a:lnTo>
                <a:lnTo>
                  <a:pt x="45070" y="77150"/>
                </a:lnTo>
                <a:lnTo>
                  <a:pt x="45120" y="77200"/>
                </a:lnTo>
                <a:lnTo>
                  <a:pt x="45170" y="77220"/>
                </a:lnTo>
                <a:lnTo>
                  <a:pt x="45190" y="77230"/>
                </a:lnTo>
                <a:lnTo>
                  <a:pt x="45200" y="77240"/>
                </a:lnTo>
                <a:lnTo>
                  <a:pt x="45240" y="77270"/>
                </a:lnTo>
                <a:lnTo>
                  <a:pt x="45250" y="77300"/>
                </a:lnTo>
                <a:lnTo>
                  <a:pt x="45270" y="77330"/>
                </a:lnTo>
                <a:lnTo>
                  <a:pt x="45290" y="77350"/>
                </a:lnTo>
                <a:lnTo>
                  <a:pt x="45300" y="77350"/>
                </a:lnTo>
                <a:lnTo>
                  <a:pt x="45350" y="77380"/>
                </a:lnTo>
                <a:lnTo>
                  <a:pt x="45350" y="77400"/>
                </a:lnTo>
                <a:lnTo>
                  <a:pt x="45360" y="77410"/>
                </a:lnTo>
                <a:lnTo>
                  <a:pt x="45380" y="77450"/>
                </a:lnTo>
                <a:lnTo>
                  <a:pt x="45480" y="77470"/>
                </a:lnTo>
                <a:lnTo>
                  <a:pt x="45490" y="77500"/>
                </a:lnTo>
                <a:lnTo>
                  <a:pt x="45490" y="77510"/>
                </a:lnTo>
                <a:lnTo>
                  <a:pt x="45480" y="77540"/>
                </a:lnTo>
                <a:lnTo>
                  <a:pt x="45480" y="77580"/>
                </a:lnTo>
                <a:lnTo>
                  <a:pt x="45460" y="77590"/>
                </a:lnTo>
                <a:lnTo>
                  <a:pt x="45430" y="77610"/>
                </a:lnTo>
                <a:lnTo>
                  <a:pt x="45470" y="77720"/>
                </a:lnTo>
                <a:lnTo>
                  <a:pt x="45480" y="77740"/>
                </a:lnTo>
                <a:lnTo>
                  <a:pt x="45490" y="77770"/>
                </a:lnTo>
                <a:lnTo>
                  <a:pt x="45490" y="77800"/>
                </a:lnTo>
                <a:lnTo>
                  <a:pt x="45500" y="77820"/>
                </a:lnTo>
                <a:lnTo>
                  <a:pt x="45510" y="77840"/>
                </a:lnTo>
                <a:lnTo>
                  <a:pt x="45530" y="77840"/>
                </a:lnTo>
                <a:lnTo>
                  <a:pt x="45560" y="77830"/>
                </a:lnTo>
                <a:lnTo>
                  <a:pt x="45620" y="77870"/>
                </a:lnTo>
                <a:lnTo>
                  <a:pt x="45640" y="77870"/>
                </a:lnTo>
                <a:lnTo>
                  <a:pt x="45670" y="77880"/>
                </a:lnTo>
                <a:lnTo>
                  <a:pt x="45700" y="77890"/>
                </a:lnTo>
                <a:lnTo>
                  <a:pt x="45720" y="77890"/>
                </a:lnTo>
                <a:lnTo>
                  <a:pt x="45730" y="77900"/>
                </a:lnTo>
                <a:lnTo>
                  <a:pt x="45750" y="77920"/>
                </a:lnTo>
                <a:lnTo>
                  <a:pt x="45760" y="77940"/>
                </a:lnTo>
                <a:lnTo>
                  <a:pt x="45740" y="77980"/>
                </a:lnTo>
                <a:lnTo>
                  <a:pt x="45730" y="78000"/>
                </a:lnTo>
                <a:lnTo>
                  <a:pt x="45720" y="78030"/>
                </a:lnTo>
                <a:lnTo>
                  <a:pt x="45720" y="78050"/>
                </a:lnTo>
                <a:lnTo>
                  <a:pt x="45710" y="78080"/>
                </a:lnTo>
                <a:lnTo>
                  <a:pt x="45430" y="78270"/>
                </a:lnTo>
                <a:lnTo>
                  <a:pt x="45430" y="78290"/>
                </a:lnTo>
                <a:lnTo>
                  <a:pt x="45390" y="78480"/>
                </a:lnTo>
                <a:lnTo>
                  <a:pt x="45350" y="78590"/>
                </a:lnTo>
                <a:lnTo>
                  <a:pt x="45300" y="78730"/>
                </a:lnTo>
                <a:lnTo>
                  <a:pt x="45380" y="78740"/>
                </a:lnTo>
                <a:lnTo>
                  <a:pt x="45400" y="78750"/>
                </a:lnTo>
                <a:lnTo>
                  <a:pt x="45420" y="78760"/>
                </a:lnTo>
                <a:lnTo>
                  <a:pt x="45490" y="78760"/>
                </a:lnTo>
                <a:lnTo>
                  <a:pt x="45500" y="78780"/>
                </a:lnTo>
                <a:lnTo>
                  <a:pt x="45510" y="78790"/>
                </a:lnTo>
                <a:lnTo>
                  <a:pt x="45530" y="78820"/>
                </a:lnTo>
                <a:lnTo>
                  <a:pt x="45530" y="78840"/>
                </a:lnTo>
                <a:lnTo>
                  <a:pt x="45550" y="78850"/>
                </a:lnTo>
                <a:lnTo>
                  <a:pt x="45590" y="78870"/>
                </a:lnTo>
                <a:lnTo>
                  <a:pt x="45570" y="78950"/>
                </a:lnTo>
                <a:lnTo>
                  <a:pt x="45560" y="78960"/>
                </a:lnTo>
                <a:lnTo>
                  <a:pt x="45540" y="78990"/>
                </a:lnTo>
                <a:lnTo>
                  <a:pt x="45540" y="79010"/>
                </a:lnTo>
                <a:lnTo>
                  <a:pt x="45540" y="79040"/>
                </a:lnTo>
                <a:lnTo>
                  <a:pt x="45550" y="79050"/>
                </a:lnTo>
                <a:lnTo>
                  <a:pt x="45570" y="79050"/>
                </a:lnTo>
                <a:lnTo>
                  <a:pt x="45590" y="79040"/>
                </a:lnTo>
                <a:lnTo>
                  <a:pt x="45640" y="79050"/>
                </a:lnTo>
                <a:lnTo>
                  <a:pt x="45670" y="79090"/>
                </a:lnTo>
                <a:lnTo>
                  <a:pt x="45670" y="79050"/>
                </a:lnTo>
                <a:lnTo>
                  <a:pt x="45740" y="79050"/>
                </a:lnTo>
                <a:lnTo>
                  <a:pt x="45880" y="79090"/>
                </a:lnTo>
                <a:lnTo>
                  <a:pt x="45970" y="79130"/>
                </a:lnTo>
                <a:lnTo>
                  <a:pt x="46010" y="79150"/>
                </a:lnTo>
                <a:lnTo>
                  <a:pt x="46040" y="79110"/>
                </a:lnTo>
                <a:lnTo>
                  <a:pt x="46080" y="79050"/>
                </a:lnTo>
                <a:lnTo>
                  <a:pt x="46140" y="79020"/>
                </a:lnTo>
                <a:lnTo>
                  <a:pt x="46210" y="79010"/>
                </a:lnTo>
                <a:lnTo>
                  <a:pt x="46240" y="79030"/>
                </a:lnTo>
                <a:lnTo>
                  <a:pt x="46280" y="79080"/>
                </a:lnTo>
                <a:lnTo>
                  <a:pt x="46400" y="79070"/>
                </a:lnTo>
                <a:lnTo>
                  <a:pt x="46450" y="79050"/>
                </a:lnTo>
                <a:lnTo>
                  <a:pt x="46480" y="79040"/>
                </a:lnTo>
                <a:lnTo>
                  <a:pt x="46520" y="79080"/>
                </a:lnTo>
                <a:lnTo>
                  <a:pt x="46580" y="79080"/>
                </a:lnTo>
                <a:lnTo>
                  <a:pt x="46620" y="79080"/>
                </a:lnTo>
                <a:lnTo>
                  <a:pt x="46620" y="79030"/>
                </a:lnTo>
                <a:lnTo>
                  <a:pt x="46530" y="79030"/>
                </a:lnTo>
                <a:lnTo>
                  <a:pt x="46490" y="78960"/>
                </a:lnTo>
                <a:lnTo>
                  <a:pt x="46510" y="78900"/>
                </a:lnTo>
                <a:lnTo>
                  <a:pt x="46590" y="78920"/>
                </a:lnTo>
                <a:lnTo>
                  <a:pt x="46630" y="78920"/>
                </a:lnTo>
                <a:lnTo>
                  <a:pt x="46670" y="78940"/>
                </a:lnTo>
                <a:lnTo>
                  <a:pt x="46700" y="78980"/>
                </a:lnTo>
                <a:lnTo>
                  <a:pt x="46700" y="78940"/>
                </a:lnTo>
                <a:lnTo>
                  <a:pt x="46730" y="78850"/>
                </a:lnTo>
                <a:lnTo>
                  <a:pt x="46760" y="78820"/>
                </a:lnTo>
                <a:lnTo>
                  <a:pt x="46800" y="78820"/>
                </a:lnTo>
                <a:lnTo>
                  <a:pt x="46870" y="78830"/>
                </a:lnTo>
                <a:lnTo>
                  <a:pt x="46880" y="78850"/>
                </a:lnTo>
                <a:lnTo>
                  <a:pt x="46970" y="78940"/>
                </a:lnTo>
                <a:lnTo>
                  <a:pt x="46970" y="78980"/>
                </a:lnTo>
                <a:lnTo>
                  <a:pt x="46990" y="79000"/>
                </a:lnTo>
                <a:lnTo>
                  <a:pt x="47000" y="78980"/>
                </a:lnTo>
                <a:lnTo>
                  <a:pt x="47040" y="78930"/>
                </a:lnTo>
                <a:lnTo>
                  <a:pt x="47080" y="78900"/>
                </a:lnTo>
                <a:lnTo>
                  <a:pt x="47090" y="78880"/>
                </a:lnTo>
                <a:lnTo>
                  <a:pt x="47120" y="78890"/>
                </a:lnTo>
                <a:lnTo>
                  <a:pt x="47140" y="78890"/>
                </a:lnTo>
                <a:lnTo>
                  <a:pt x="47150" y="78860"/>
                </a:lnTo>
                <a:lnTo>
                  <a:pt x="47170" y="78840"/>
                </a:lnTo>
                <a:lnTo>
                  <a:pt x="47210" y="78820"/>
                </a:lnTo>
                <a:lnTo>
                  <a:pt x="47260" y="78810"/>
                </a:lnTo>
                <a:lnTo>
                  <a:pt x="47320" y="78810"/>
                </a:lnTo>
                <a:lnTo>
                  <a:pt x="47340" y="78810"/>
                </a:lnTo>
                <a:lnTo>
                  <a:pt x="47380" y="78830"/>
                </a:lnTo>
                <a:lnTo>
                  <a:pt x="47400" y="78830"/>
                </a:lnTo>
                <a:lnTo>
                  <a:pt x="47430" y="78840"/>
                </a:lnTo>
                <a:lnTo>
                  <a:pt x="47440" y="78860"/>
                </a:lnTo>
                <a:lnTo>
                  <a:pt x="47470" y="78850"/>
                </a:lnTo>
                <a:lnTo>
                  <a:pt x="47500" y="78840"/>
                </a:lnTo>
                <a:lnTo>
                  <a:pt x="47520" y="78810"/>
                </a:lnTo>
                <a:lnTo>
                  <a:pt x="47440" y="78810"/>
                </a:lnTo>
                <a:lnTo>
                  <a:pt x="47430" y="78780"/>
                </a:lnTo>
                <a:lnTo>
                  <a:pt x="47470" y="78740"/>
                </a:lnTo>
                <a:lnTo>
                  <a:pt x="47550" y="78670"/>
                </a:lnTo>
                <a:lnTo>
                  <a:pt x="47580" y="78660"/>
                </a:lnTo>
                <a:lnTo>
                  <a:pt x="47600" y="78680"/>
                </a:lnTo>
                <a:lnTo>
                  <a:pt x="47630" y="78680"/>
                </a:lnTo>
                <a:lnTo>
                  <a:pt x="47640" y="78670"/>
                </a:lnTo>
                <a:lnTo>
                  <a:pt x="47670" y="78670"/>
                </a:lnTo>
                <a:lnTo>
                  <a:pt x="47700" y="78700"/>
                </a:lnTo>
                <a:lnTo>
                  <a:pt x="47710" y="78720"/>
                </a:lnTo>
                <a:lnTo>
                  <a:pt x="47720" y="78770"/>
                </a:lnTo>
                <a:lnTo>
                  <a:pt x="47750" y="78800"/>
                </a:lnTo>
                <a:lnTo>
                  <a:pt x="47770" y="78850"/>
                </a:lnTo>
                <a:lnTo>
                  <a:pt x="47760" y="78890"/>
                </a:lnTo>
                <a:lnTo>
                  <a:pt x="47710" y="78910"/>
                </a:lnTo>
                <a:lnTo>
                  <a:pt x="47670" y="78930"/>
                </a:lnTo>
                <a:lnTo>
                  <a:pt x="47710" y="78960"/>
                </a:lnTo>
                <a:lnTo>
                  <a:pt x="47720" y="78960"/>
                </a:lnTo>
                <a:lnTo>
                  <a:pt x="47750" y="78930"/>
                </a:lnTo>
                <a:lnTo>
                  <a:pt x="47820" y="78970"/>
                </a:lnTo>
                <a:lnTo>
                  <a:pt x="47730" y="79070"/>
                </a:lnTo>
                <a:lnTo>
                  <a:pt x="47720" y="79090"/>
                </a:lnTo>
                <a:lnTo>
                  <a:pt x="47730" y="79110"/>
                </a:lnTo>
                <a:lnTo>
                  <a:pt x="47760" y="79080"/>
                </a:lnTo>
                <a:lnTo>
                  <a:pt x="47820" y="79080"/>
                </a:lnTo>
                <a:lnTo>
                  <a:pt x="47880" y="79090"/>
                </a:lnTo>
                <a:lnTo>
                  <a:pt x="47920" y="79100"/>
                </a:lnTo>
                <a:lnTo>
                  <a:pt x="47970" y="79090"/>
                </a:lnTo>
                <a:lnTo>
                  <a:pt x="48010" y="79120"/>
                </a:lnTo>
                <a:lnTo>
                  <a:pt x="48060" y="79140"/>
                </a:lnTo>
                <a:lnTo>
                  <a:pt x="48070" y="79150"/>
                </a:lnTo>
                <a:lnTo>
                  <a:pt x="48080" y="79210"/>
                </a:lnTo>
                <a:lnTo>
                  <a:pt x="48070" y="79230"/>
                </a:lnTo>
                <a:lnTo>
                  <a:pt x="48030" y="79250"/>
                </a:lnTo>
                <a:lnTo>
                  <a:pt x="48010" y="79280"/>
                </a:lnTo>
                <a:lnTo>
                  <a:pt x="48020" y="79290"/>
                </a:lnTo>
                <a:lnTo>
                  <a:pt x="48080" y="79310"/>
                </a:lnTo>
                <a:lnTo>
                  <a:pt x="48110" y="79320"/>
                </a:lnTo>
                <a:lnTo>
                  <a:pt x="48160" y="79340"/>
                </a:lnTo>
                <a:lnTo>
                  <a:pt x="48200" y="79360"/>
                </a:lnTo>
                <a:lnTo>
                  <a:pt x="48200" y="79400"/>
                </a:lnTo>
                <a:lnTo>
                  <a:pt x="48200" y="79430"/>
                </a:lnTo>
                <a:lnTo>
                  <a:pt x="48140" y="79480"/>
                </a:lnTo>
                <a:lnTo>
                  <a:pt x="48130" y="79480"/>
                </a:lnTo>
                <a:lnTo>
                  <a:pt x="48110" y="79520"/>
                </a:lnTo>
                <a:lnTo>
                  <a:pt x="48140" y="79540"/>
                </a:lnTo>
                <a:lnTo>
                  <a:pt x="48210" y="79580"/>
                </a:lnTo>
                <a:lnTo>
                  <a:pt x="48200" y="79530"/>
                </a:lnTo>
                <a:lnTo>
                  <a:pt x="48220" y="79500"/>
                </a:lnTo>
                <a:lnTo>
                  <a:pt x="48230" y="79500"/>
                </a:lnTo>
                <a:lnTo>
                  <a:pt x="48290" y="79550"/>
                </a:lnTo>
                <a:lnTo>
                  <a:pt x="48290" y="79590"/>
                </a:lnTo>
                <a:lnTo>
                  <a:pt x="48300" y="79630"/>
                </a:lnTo>
                <a:lnTo>
                  <a:pt x="48320" y="79670"/>
                </a:lnTo>
                <a:lnTo>
                  <a:pt x="48310" y="79690"/>
                </a:lnTo>
                <a:lnTo>
                  <a:pt x="48370" y="79710"/>
                </a:lnTo>
                <a:lnTo>
                  <a:pt x="48410" y="79700"/>
                </a:lnTo>
                <a:lnTo>
                  <a:pt x="48420" y="79710"/>
                </a:lnTo>
                <a:lnTo>
                  <a:pt x="48440" y="79720"/>
                </a:lnTo>
                <a:lnTo>
                  <a:pt x="48450" y="79710"/>
                </a:lnTo>
                <a:lnTo>
                  <a:pt x="48400" y="79670"/>
                </a:lnTo>
                <a:lnTo>
                  <a:pt x="48520" y="79630"/>
                </a:lnTo>
                <a:lnTo>
                  <a:pt x="48550" y="79600"/>
                </a:lnTo>
                <a:lnTo>
                  <a:pt x="48600" y="79610"/>
                </a:lnTo>
                <a:lnTo>
                  <a:pt x="48600" y="79620"/>
                </a:lnTo>
                <a:lnTo>
                  <a:pt x="48630" y="79580"/>
                </a:lnTo>
                <a:lnTo>
                  <a:pt x="48650" y="79570"/>
                </a:lnTo>
                <a:lnTo>
                  <a:pt x="48700" y="79550"/>
                </a:lnTo>
                <a:lnTo>
                  <a:pt x="48730" y="79550"/>
                </a:lnTo>
                <a:lnTo>
                  <a:pt x="48780" y="79550"/>
                </a:lnTo>
                <a:lnTo>
                  <a:pt x="48780" y="79570"/>
                </a:lnTo>
                <a:lnTo>
                  <a:pt x="48750" y="79600"/>
                </a:lnTo>
                <a:lnTo>
                  <a:pt x="48770" y="79600"/>
                </a:lnTo>
                <a:lnTo>
                  <a:pt x="48840" y="79580"/>
                </a:lnTo>
                <a:lnTo>
                  <a:pt x="48870" y="79570"/>
                </a:lnTo>
                <a:lnTo>
                  <a:pt x="48860" y="79530"/>
                </a:lnTo>
                <a:lnTo>
                  <a:pt x="48890" y="79500"/>
                </a:lnTo>
                <a:lnTo>
                  <a:pt x="48930" y="79490"/>
                </a:lnTo>
                <a:lnTo>
                  <a:pt x="48980" y="79490"/>
                </a:lnTo>
                <a:lnTo>
                  <a:pt x="48980" y="79480"/>
                </a:lnTo>
                <a:lnTo>
                  <a:pt x="48990" y="79450"/>
                </a:lnTo>
                <a:lnTo>
                  <a:pt x="49020" y="79410"/>
                </a:lnTo>
                <a:lnTo>
                  <a:pt x="49060" y="79410"/>
                </a:lnTo>
                <a:lnTo>
                  <a:pt x="49110" y="79350"/>
                </a:lnTo>
                <a:lnTo>
                  <a:pt x="49140" y="79370"/>
                </a:lnTo>
                <a:lnTo>
                  <a:pt x="49170" y="79380"/>
                </a:lnTo>
                <a:lnTo>
                  <a:pt x="49150" y="79430"/>
                </a:lnTo>
                <a:lnTo>
                  <a:pt x="49150" y="79440"/>
                </a:lnTo>
                <a:lnTo>
                  <a:pt x="49200" y="79440"/>
                </a:lnTo>
                <a:lnTo>
                  <a:pt x="49180" y="79500"/>
                </a:lnTo>
                <a:lnTo>
                  <a:pt x="49130" y="79500"/>
                </a:lnTo>
                <a:lnTo>
                  <a:pt x="49110" y="79520"/>
                </a:lnTo>
                <a:lnTo>
                  <a:pt x="49170" y="79560"/>
                </a:lnTo>
                <a:lnTo>
                  <a:pt x="49180" y="79600"/>
                </a:lnTo>
                <a:lnTo>
                  <a:pt x="49180" y="79650"/>
                </a:lnTo>
                <a:lnTo>
                  <a:pt x="49190" y="79650"/>
                </a:lnTo>
                <a:lnTo>
                  <a:pt x="49220" y="79630"/>
                </a:lnTo>
                <a:lnTo>
                  <a:pt x="49250" y="79670"/>
                </a:lnTo>
                <a:lnTo>
                  <a:pt x="49260" y="79690"/>
                </a:lnTo>
                <a:lnTo>
                  <a:pt x="49210" y="79720"/>
                </a:lnTo>
                <a:lnTo>
                  <a:pt x="49220" y="79730"/>
                </a:lnTo>
                <a:lnTo>
                  <a:pt x="49260" y="79720"/>
                </a:lnTo>
                <a:lnTo>
                  <a:pt x="49280" y="79720"/>
                </a:lnTo>
                <a:lnTo>
                  <a:pt x="49340" y="79730"/>
                </a:lnTo>
                <a:lnTo>
                  <a:pt x="49380" y="79770"/>
                </a:lnTo>
                <a:lnTo>
                  <a:pt x="49380" y="79750"/>
                </a:lnTo>
                <a:lnTo>
                  <a:pt x="49370" y="79720"/>
                </a:lnTo>
                <a:lnTo>
                  <a:pt x="49370" y="79710"/>
                </a:lnTo>
                <a:lnTo>
                  <a:pt x="49370" y="79690"/>
                </a:lnTo>
                <a:lnTo>
                  <a:pt x="49360" y="79660"/>
                </a:lnTo>
                <a:lnTo>
                  <a:pt x="49360" y="79650"/>
                </a:lnTo>
                <a:lnTo>
                  <a:pt x="49380" y="79630"/>
                </a:lnTo>
                <a:lnTo>
                  <a:pt x="49430" y="79620"/>
                </a:lnTo>
                <a:lnTo>
                  <a:pt x="49410" y="79600"/>
                </a:lnTo>
                <a:lnTo>
                  <a:pt x="49370" y="79570"/>
                </a:lnTo>
                <a:lnTo>
                  <a:pt x="49360" y="79540"/>
                </a:lnTo>
                <a:lnTo>
                  <a:pt x="49360" y="79530"/>
                </a:lnTo>
                <a:lnTo>
                  <a:pt x="49370" y="79510"/>
                </a:lnTo>
                <a:lnTo>
                  <a:pt x="49380" y="79490"/>
                </a:lnTo>
                <a:lnTo>
                  <a:pt x="49420" y="79490"/>
                </a:lnTo>
                <a:lnTo>
                  <a:pt x="49440" y="79500"/>
                </a:lnTo>
                <a:lnTo>
                  <a:pt x="49490" y="79520"/>
                </a:lnTo>
                <a:lnTo>
                  <a:pt x="49520" y="79530"/>
                </a:lnTo>
                <a:lnTo>
                  <a:pt x="49570" y="79550"/>
                </a:lnTo>
                <a:lnTo>
                  <a:pt x="49640" y="79530"/>
                </a:lnTo>
                <a:lnTo>
                  <a:pt x="49660" y="79510"/>
                </a:lnTo>
                <a:lnTo>
                  <a:pt x="49680" y="79440"/>
                </a:lnTo>
                <a:lnTo>
                  <a:pt x="49650" y="79400"/>
                </a:lnTo>
                <a:lnTo>
                  <a:pt x="49630" y="79360"/>
                </a:lnTo>
                <a:lnTo>
                  <a:pt x="49610" y="79310"/>
                </a:lnTo>
                <a:lnTo>
                  <a:pt x="49620" y="79290"/>
                </a:lnTo>
                <a:lnTo>
                  <a:pt x="49700" y="79300"/>
                </a:lnTo>
                <a:lnTo>
                  <a:pt x="49710" y="79300"/>
                </a:lnTo>
                <a:lnTo>
                  <a:pt x="49720" y="79300"/>
                </a:lnTo>
                <a:lnTo>
                  <a:pt x="49750" y="79290"/>
                </a:lnTo>
                <a:lnTo>
                  <a:pt x="49790" y="79220"/>
                </a:lnTo>
                <a:lnTo>
                  <a:pt x="49840" y="79190"/>
                </a:lnTo>
                <a:lnTo>
                  <a:pt x="49870" y="79190"/>
                </a:lnTo>
                <a:lnTo>
                  <a:pt x="49910" y="79180"/>
                </a:lnTo>
                <a:lnTo>
                  <a:pt x="49950" y="79220"/>
                </a:lnTo>
                <a:lnTo>
                  <a:pt x="49980" y="79240"/>
                </a:lnTo>
                <a:lnTo>
                  <a:pt x="49990" y="79240"/>
                </a:lnTo>
                <a:lnTo>
                  <a:pt x="50010" y="79250"/>
                </a:lnTo>
                <a:lnTo>
                  <a:pt x="50020" y="79260"/>
                </a:lnTo>
                <a:lnTo>
                  <a:pt x="50100" y="79240"/>
                </a:lnTo>
                <a:lnTo>
                  <a:pt x="50130" y="79240"/>
                </a:lnTo>
                <a:lnTo>
                  <a:pt x="50170" y="79230"/>
                </a:lnTo>
                <a:lnTo>
                  <a:pt x="50180" y="79230"/>
                </a:lnTo>
                <a:lnTo>
                  <a:pt x="50200" y="79190"/>
                </a:lnTo>
                <a:lnTo>
                  <a:pt x="50270" y="79200"/>
                </a:lnTo>
                <a:lnTo>
                  <a:pt x="50290" y="79230"/>
                </a:lnTo>
                <a:lnTo>
                  <a:pt x="50340" y="79210"/>
                </a:lnTo>
                <a:lnTo>
                  <a:pt x="50360" y="79230"/>
                </a:lnTo>
                <a:lnTo>
                  <a:pt x="50380" y="79230"/>
                </a:lnTo>
                <a:lnTo>
                  <a:pt x="50400" y="79190"/>
                </a:lnTo>
                <a:lnTo>
                  <a:pt x="50420" y="79160"/>
                </a:lnTo>
                <a:lnTo>
                  <a:pt x="50450" y="79140"/>
                </a:lnTo>
                <a:lnTo>
                  <a:pt x="50460" y="79090"/>
                </a:lnTo>
                <a:lnTo>
                  <a:pt x="50510" y="79050"/>
                </a:lnTo>
                <a:lnTo>
                  <a:pt x="50540" y="79060"/>
                </a:lnTo>
                <a:lnTo>
                  <a:pt x="50580" y="79080"/>
                </a:lnTo>
                <a:lnTo>
                  <a:pt x="50620" y="79090"/>
                </a:lnTo>
                <a:lnTo>
                  <a:pt x="50670" y="79110"/>
                </a:lnTo>
                <a:lnTo>
                  <a:pt x="50680" y="79140"/>
                </a:lnTo>
                <a:lnTo>
                  <a:pt x="50690" y="79170"/>
                </a:lnTo>
                <a:lnTo>
                  <a:pt x="50700" y="79190"/>
                </a:lnTo>
                <a:lnTo>
                  <a:pt x="50730" y="79190"/>
                </a:lnTo>
                <a:lnTo>
                  <a:pt x="50760" y="79190"/>
                </a:lnTo>
                <a:lnTo>
                  <a:pt x="50760" y="79240"/>
                </a:lnTo>
                <a:lnTo>
                  <a:pt x="50710" y="79290"/>
                </a:lnTo>
                <a:lnTo>
                  <a:pt x="50710" y="79320"/>
                </a:lnTo>
                <a:lnTo>
                  <a:pt x="50720" y="79340"/>
                </a:lnTo>
                <a:lnTo>
                  <a:pt x="50740" y="79360"/>
                </a:lnTo>
                <a:lnTo>
                  <a:pt x="50760" y="79370"/>
                </a:lnTo>
                <a:lnTo>
                  <a:pt x="50770" y="79360"/>
                </a:lnTo>
                <a:lnTo>
                  <a:pt x="50820" y="79350"/>
                </a:lnTo>
                <a:lnTo>
                  <a:pt x="50840" y="79370"/>
                </a:lnTo>
                <a:lnTo>
                  <a:pt x="50860" y="79380"/>
                </a:lnTo>
                <a:lnTo>
                  <a:pt x="50870" y="79420"/>
                </a:lnTo>
                <a:lnTo>
                  <a:pt x="50870" y="79450"/>
                </a:lnTo>
                <a:lnTo>
                  <a:pt x="50880" y="79490"/>
                </a:lnTo>
                <a:lnTo>
                  <a:pt x="50890" y="79490"/>
                </a:lnTo>
                <a:lnTo>
                  <a:pt x="50890" y="79510"/>
                </a:lnTo>
                <a:lnTo>
                  <a:pt x="50880" y="79560"/>
                </a:lnTo>
                <a:lnTo>
                  <a:pt x="50890" y="79580"/>
                </a:lnTo>
                <a:lnTo>
                  <a:pt x="50890" y="79610"/>
                </a:lnTo>
                <a:lnTo>
                  <a:pt x="50880" y="79670"/>
                </a:lnTo>
                <a:lnTo>
                  <a:pt x="50880" y="79680"/>
                </a:lnTo>
                <a:lnTo>
                  <a:pt x="50880" y="79720"/>
                </a:lnTo>
                <a:lnTo>
                  <a:pt x="50880" y="79740"/>
                </a:lnTo>
                <a:lnTo>
                  <a:pt x="50920" y="79730"/>
                </a:lnTo>
                <a:lnTo>
                  <a:pt x="50950" y="79710"/>
                </a:lnTo>
                <a:lnTo>
                  <a:pt x="51000" y="79700"/>
                </a:lnTo>
                <a:lnTo>
                  <a:pt x="51010" y="79690"/>
                </a:lnTo>
                <a:lnTo>
                  <a:pt x="51040" y="79690"/>
                </a:lnTo>
                <a:lnTo>
                  <a:pt x="51080" y="79690"/>
                </a:lnTo>
                <a:lnTo>
                  <a:pt x="51090" y="79670"/>
                </a:lnTo>
                <a:lnTo>
                  <a:pt x="51120" y="79670"/>
                </a:lnTo>
                <a:lnTo>
                  <a:pt x="51180" y="79630"/>
                </a:lnTo>
                <a:lnTo>
                  <a:pt x="51230" y="79620"/>
                </a:lnTo>
                <a:lnTo>
                  <a:pt x="51250" y="79650"/>
                </a:lnTo>
                <a:lnTo>
                  <a:pt x="51280" y="79650"/>
                </a:lnTo>
                <a:lnTo>
                  <a:pt x="51330" y="79650"/>
                </a:lnTo>
                <a:lnTo>
                  <a:pt x="51360" y="79650"/>
                </a:lnTo>
                <a:lnTo>
                  <a:pt x="51390" y="79650"/>
                </a:lnTo>
                <a:lnTo>
                  <a:pt x="51400" y="79660"/>
                </a:lnTo>
                <a:lnTo>
                  <a:pt x="51420" y="79680"/>
                </a:lnTo>
                <a:lnTo>
                  <a:pt x="51450" y="79670"/>
                </a:lnTo>
                <a:lnTo>
                  <a:pt x="51460" y="79640"/>
                </a:lnTo>
                <a:lnTo>
                  <a:pt x="51550" y="79580"/>
                </a:lnTo>
                <a:lnTo>
                  <a:pt x="51560" y="79560"/>
                </a:lnTo>
                <a:lnTo>
                  <a:pt x="51580" y="79540"/>
                </a:lnTo>
                <a:lnTo>
                  <a:pt x="51580" y="79520"/>
                </a:lnTo>
                <a:lnTo>
                  <a:pt x="51610" y="79500"/>
                </a:lnTo>
                <a:lnTo>
                  <a:pt x="51630" y="79500"/>
                </a:lnTo>
                <a:lnTo>
                  <a:pt x="51650" y="79500"/>
                </a:lnTo>
                <a:lnTo>
                  <a:pt x="51660" y="79490"/>
                </a:lnTo>
                <a:lnTo>
                  <a:pt x="51680" y="79470"/>
                </a:lnTo>
                <a:lnTo>
                  <a:pt x="51700" y="79440"/>
                </a:lnTo>
                <a:lnTo>
                  <a:pt x="51700" y="79420"/>
                </a:lnTo>
                <a:lnTo>
                  <a:pt x="51720" y="79390"/>
                </a:lnTo>
                <a:lnTo>
                  <a:pt x="51770" y="79340"/>
                </a:lnTo>
                <a:lnTo>
                  <a:pt x="51780" y="79330"/>
                </a:lnTo>
                <a:lnTo>
                  <a:pt x="51810" y="79320"/>
                </a:lnTo>
                <a:lnTo>
                  <a:pt x="51830" y="79310"/>
                </a:lnTo>
                <a:lnTo>
                  <a:pt x="51870" y="79300"/>
                </a:lnTo>
                <a:lnTo>
                  <a:pt x="51890" y="79290"/>
                </a:lnTo>
                <a:lnTo>
                  <a:pt x="51920" y="79270"/>
                </a:lnTo>
                <a:lnTo>
                  <a:pt x="51950" y="79290"/>
                </a:lnTo>
                <a:lnTo>
                  <a:pt x="51950" y="79310"/>
                </a:lnTo>
                <a:lnTo>
                  <a:pt x="51980" y="79330"/>
                </a:lnTo>
                <a:lnTo>
                  <a:pt x="51990" y="79360"/>
                </a:lnTo>
                <a:lnTo>
                  <a:pt x="51970" y="79380"/>
                </a:lnTo>
                <a:lnTo>
                  <a:pt x="52020" y="79440"/>
                </a:lnTo>
                <a:lnTo>
                  <a:pt x="52030" y="79440"/>
                </a:lnTo>
                <a:lnTo>
                  <a:pt x="52040" y="79450"/>
                </a:lnTo>
                <a:lnTo>
                  <a:pt x="52060" y="79490"/>
                </a:lnTo>
                <a:lnTo>
                  <a:pt x="52090" y="79490"/>
                </a:lnTo>
                <a:lnTo>
                  <a:pt x="52150" y="79450"/>
                </a:lnTo>
                <a:lnTo>
                  <a:pt x="52170" y="79450"/>
                </a:lnTo>
                <a:lnTo>
                  <a:pt x="52180" y="79490"/>
                </a:lnTo>
                <a:lnTo>
                  <a:pt x="52190" y="79460"/>
                </a:lnTo>
                <a:lnTo>
                  <a:pt x="52180" y="79430"/>
                </a:lnTo>
                <a:lnTo>
                  <a:pt x="52190" y="79430"/>
                </a:lnTo>
                <a:lnTo>
                  <a:pt x="52190" y="79380"/>
                </a:lnTo>
                <a:lnTo>
                  <a:pt x="52190" y="79350"/>
                </a:lnTo>
                <a:lnTo>
                  <a:pt x="52220" y="79300"/>
                </a:lnTo>
                <a:lnTo>
                  <a:pt x="52280" y="79280"/>
                </a:lnTo>
                <a:lnTo>
                  <a:pt x="52290" y="79300"/>
                </a:lnTo>
                <a:lnTo>
                  <a:pt x="52340" y="79320"/>
                </a:lnTo>
                <a:lnTo>
                  <a:pt x="52360" y="79330"/>
                </a:lnTo>
                <a:lnTo>
                  <a:pt x="52370" y="79330"/>
                </a:lnTo>
                <a:lnTo>
                  <a:pt x="52380" y="79350"/>
                </a:lnTo>
                <a:lnTo>
                  <a:pt x="52380" y="79370"/>
                </a:lnTo>
                <a:lnTo>
                  <a:pt x="52370" y="79390"/>
                </a:lnTo>
                <a:lnTo>
                  <a:pt x="52380" y="79420"/>
                </a:lnTo>
                <a:lnTo>
                  <a:pt x="52390" y="79430"/>
                </a:lnTo>
                <a:lnTo>
                  <a:pt x="52410" y="79440"/>
                </a:lnTo>
                <a:lnTo>
                  <a:pt x="52420" y="79440"/>
                </a:lnTo>
                <a:lnTo>
                  <a:pt x="52460" y="79440"/>
                </a:lnTo>
                <a:lnTo>
                  <a:pt x="52470" y="79440"/>
                </a:lnTo>
                <a:lnTo>
                  <a:pt x="52490" y="79430"/>
                </a:lnTo>
                <a:lnTo>
                  <a:pt x="52530" y="79430"/>
                </a:lnTo>
                <a:lnTo>
                  <a:pt x="52590" y="79420"/>
                </a:lnTo>
                <a:lnTo>
                  <a:pt x="52610" y="79400"/>
                </a:lnTo>
                <a:lnTo>
                  <a:pt x="52630" y="79370"/>
                </a:lnTo>
                <a:lnTo>
                  <a:pt x="52640" y="79360"/>
                </a:lnTo>
                <a:lnTo>
                  <a:pt x="52660" y="79370"/>
                </a:lnTo>
                <a:lnTo>
                  <a:pt x="52680" y="79350"/>
                </a:lnTo>
                <a:lnTo>
                  <a:pt x="52680" y="79340"/>
                </a:lnTo>
                <a:lnTo>
                  <a:pt x="52740" y="79300"/>
                </a:lnTo>
                <a:lnTo>
                  <a:pt x="52750" y="79300"/>
                </a:lnTo>
                <a:lnTo>
                  <a:pt x="52760" y="79300"/>
                </a:lnTo>
                <a:lnTo>
                  <a:pt x="52770" y="79300"/>
                </a:lnTo>
                <a:lnTo>
                  <a:pt x="52800" y="79270"/>
                </a:lnTo>
                <a:lnTo>
                  <a:pt x="52850" y="79260"/>
                </a:lnTo>
                <a:lnTo>
                  <a:pt x="52860" y="79260"/>
                </a:lnTo>
                <a:lnTo>
                  <a:pt x="52880" y="79260"/>
                </a:lnTo>
                <a:lnTo>
                  <a:pt x="52890" y="79230"/>
                </a:lnTo>
                <a:lnTo>
                  <a:pt x="52910" y="79220"/>
                </a:lnTo>
                <a:lnTo>
                  <a:pt x="52950" y="79230"/>
                </a:lnTo>
                <a:lnTo>
                  <a:pt x="52960" y="79210"/>
                </a:lnTo>
                <a:lnTo>
                  <a:pt x="52980" y="79170"/>
                </a:lnTo>
                <a:lnTo>
                  <a:pt x="52950" y="79110"/>
                </a:lnTo>
                <a:lnTo>
                  <a:pt x="52960" y="79090"/>
                </a:lnTo>
                <a:lnTo>
                  <a:pt x="52960" y="79070"/>
                </a:lnTo>
                <a:lnTo>
                  <a:pt x="52960" y="79040"/>
                </a:lnTo>
                <a:lnTo>
                  <a:pt x="52970" y="78990"/>
                </a:lnTo>
                <a:lnTo>
                  <a:pt x="52980" y="78950"/>
                </a:lnTo>
                <a:lnTo>
                  <a:pt x="53020" y="78910"/>
                </a:lnTo>
                <a:lnTo>
                  <a:pt x="53050" y="78900"/>
                </a:lnTo>
                <a:lnTo>
                  <a:pt x="53060" y="78910"/>
                </a:lnTo>
                <a:lnTo>
                  <a:pt x="53080" y="78950"/>
                </a:lnTo>
                <a:lnTo>
                  <a:pt x="53120" y="78950"/>
                </a:lnTo>
                <a:lnTo>
                  <a:pt x="53140" y="78940"/>
                </a:lnTo>
                <a:lnTo>
                  <a:pt x="53180" y="78890"/>
                </a:lnTo>
                <a:lnTo>
                  <a:pt x="53220" y="78870"/>
                </a:lnTo>
                <a:lnTo>
                  <a:pt x="53240" y="78870"/>
                </a:lnTo>
                <a:lnTo>
                  <a:pt x="53260" y="78860"/>
                </a:lnTo>
                <a:lnTo>
                  <a:pt x="53310" y="78890"/>
                </a:lnTo>
                <a:lnTo>
                  <a:pt x="53330" y="78910"/>
                </a:lnTo>
                <a:lnTo>
                  <a:pt x="53390" y="78940"/>
                </a:lnTo>
                <a:lnTo>
                  <a:pt x="53390" y="78910"/>
                </a:lnTo>
                <a:lnTo>
                  <a:pt x="53400" y="78860"/>
                </a:lnTo>
                <a:lnTo>
                  <a:pt x="53430" y="78840"/>
                </a:lnTo>
                <a:lnTo>
                  <a:pt x="53450" y="78810"/>
                </a:lnTo>
                <a:lnTo>
                  <a:pt x="53460" y="78800"/>
                </a:lnTo>
                <a:lnTo>
                  <a:pt x="53480" y="78780"/>
                </a:lnTo>
                <a:lnTo>
                  <a:pt x="53540" y="78750"/>
                </a:lnTo>
                <a:lnTo>
                  <a:pt x="53550" y="78730"/>
                </a:lnTo>
                <a:lnTo>
                  <a:pt x="53570" y="78710"/>
                </a:lnTo>
                <a:lnTo>
                  <a:pt x="53610" y="78700"/>
                </a:lnTo>
                <a:lnTo>
                  <a:pt x="53660" y="78680"/>
                </a:lnTo>
                <a:lnTo>
                  <a:pt x="53680" y="78640"/>
                </a:lnTo>
                <a:lnTo>
                  <a:pt x="53700" y="78640"/>
                </a:lnTo>
                <a:lnTo>
                  <a:pt x="53700" y="78650"/>
                </a:lnTo>
                <a:lnTo>
                  <a:pt x="53730" y="78630"/>
                </a:lnTo>
                <a:lnTo>
                  <a:pt x="53750" y="78600"/>
                </a:lnTo>
                <a:lnTo>
                  <a:pt x="53790" y="78630"/>
                </a:lnTo>
                <a:lnTo>
                  <a:pt x="53800" y="78610"/>
                </a:lnTo>
                <a:lnTo>
                  <a:pt x="53770" y="78590"/>
                </a:lnTo>
                <a:lnTo>
                  <a:pt x="53810" y="78570"/>
                </a:lnTo>
                <a:lnTo>
                  <a:pt x="53850" y="78560"/>
                </a:lnTo>
                <a:lnTo>
                  <a:pt x="53870" y="78530"/>
                </a:lnTo>
                <a:lnTo>
                  <a:pt x="53910" y="78530"/>
                </a:lnTo>
                <a:lnTo>
                  <a:pt x="53900" y="78480"/>
                </a:lnTo>
                <a:lnTo>
                  <a:pt x="53870" y="78470"/>
                </a:lnTo>
                <a:lnTo>
                  <a:pt x="53850" y="78450"/>
                </a:lnTo>
                <a:lnTo>
                  <a:pt x="53840" y="78410"/>
                </a:lnTo>
                <a:lnTo>
                  <a:pt x="53840" y="78390"/>
                </a:lnTo>
                <a:lnTo>
                  <a:pt x="53850" y="78330"/>
                </a:lnTo>
                <a:lnTo>
                  <a:pt x="53870" y="78320"/>
                </a:lnTo>
                <a:lnTo>
                  <a:pt x="53900" y="78320"/>
                </a:lnTo>
                <a:lnTo>
                  <a:pt x="53920" y="78310"/>
                </a:lnTo>
                <a:lnTo>
                  <a:pt x="53970" y="78270"/>
                </a:lnTo>
                <a:lnTo>
                  <a:pt x="54010" y="78260"/>
                </a:lnTo>
                <a:lnTo>
                  <a:pt x="54040" y="78240"/>
                </a:lnTo>
                <a:lnTo>
                  <a:pt x="54050" y="78250"/>
                </a:lnTo>
                <a:lnTo>
                  <a:pt x="54080" y="78240"/>
                </a:lnTo>
                <a:lnTo>
                  <a:pt x="54140" y="78250"/>
                </a:lnTo>
                <a:lnTo>
                  <a:pt x="54140" y="78270"/>
                </a:lnTo>
                <a:lnTo>
                  <a:pt x="54180" y="78260"/>
                </a:lnTo>
                <a:lnTo>
                  <a:pt x="54200" y="78240"/>
                </a:lnTo>
                <a:lnTo>
                  <a:pt x="54250" y="78240"/>
                </a:lnTo>
                <a:lnTo>
                  <a:pt x="54250" y="78260"/>
                </a:lnTo>
                <a:lnTo>
                  <a:pt x="54250" y="78270"/>
                </a:lnTo>
                <a:lnTo>
                  <a:pt x="54260" y="78290"/>
                </a:lnTo>
                <a:lnTo>
                  <a:pt x="54310" y="78300"/>
                </a:lnTo>
                <a:lnTo>
                  <a:pt x="54320" y="78300"/>
                </a:lnTo>
                <a:lnTo>
                  <a:pt x="54340" y="78310"/>
                </a:lnTo>
                <a:lnTo>
                  <a:pt x="54360" y="78300"/>
                </a:lnTo>
                <a:lnTo>
                  <a:pt x="54390" y="78280"/>
                </a:lnTo>
                <a:lnTo>
                  <a:pt x="54410" y="78290"/>
                </a:lnTo>
                <a:lnTo>
                  <a:pt x="54460" y="78240"/>
                </a:lnTo>
                <a:lnTo>
                  <a:pt x="54500" y="78250"/>
                </a:lnTo>
                <a:lnTo>
                  <a:pt x="54510" y="78230"/>
                </a:lnTo>
                <a:lnTo>
                  <a:pt x="54540" y="78200"/>
                </a:lnTo>
                <a:lnTo>
                  <a:pt x="54620" y="78180"/>
                </a:lnTo>
                <a:lnTo>
                  <a:pt x="54680" y="78170"/>
                </a:lnTo>
                <a:lnTo>
                  <a:pt x="54700" y="78180"/>
                </a:lnTo>
                <a:lnTo>
                  <a:pt x="54700" y="78160"/>
                </a:lnTo>
                <a:lnTo>
                  <a:pt x="54690" y="78160"/>
                </a:lnTo>
                <a:lnTo>
                  <a:pt x="54690" y="78150"/>
                </a:lnTo>
                <a:lnTo>
                  <a:pt x="54690" y="78110"/>
                </a:lnTo>
                <a:lnTo>
                  <a:pt x="54710" y="78090"/>
                </a:lnTo>
                <a:lnTo>
                  <a:pt x="54750" y="78110"/>
                </a:lnTo>
                <a:lnTo>
                  <a:pt x="54840" y="78090"/>
                </a:lnTo>
                <a:lnTo>
                  <a:pt x="54860" y="78100"/>
                </a:lnTo>
                <a:lnTo>
                  <a:pt x="54890" y="78110"/>
                </a:lnTo>
                <a:lnTo>
                  <a:pt x="54890" y="78120"/>
                </a:lnTo>
                <a:lnTo>
                  <a:pt x="54910" y="78130"/>
                </a:lnTo>
                <a:lnTo>
                  <a:pt x="54900" y="78170"/>
                </a:lnTo>
                <a:lnTo>
                  <a:pt x="54880" y="78180"/>
                </a:lnTo>
                <a:lnTo>
                  <a:pt x="54860" y="78240"/>
                </a:lnTo>
                <a:lnTo>
                  <a:pt x="54860" y="78250"/>
                </a:lnTo>
                <a:lnTo>
                  <a:pt x="54890" y="78270"/>
                </a:lnTo>
                <a:lnTo>
                  <a:pt x="54890" y="78290"/>
                </a:lnTo>
                <a:lnTo>
                  <a:pt x="54900" y="78300"/>
                </a:lnTo>
                <a:lnTo>
                  <a:pt x="54920" y="78300"/>
                </a:lnTo>
                <a:lnTo>
                  <a:pt x="54930" y="78300"/>
                </a:lnTo>
                <a:lnTo>
                  <a:pt x="54980" y="78300"/>
                </a:lnTo>
                <a:lnTo>
                  <a:pt x="55060" y="78360"/>
                </a:lnTo>
                <a:lnTo>
                  <a:pt x="55090" y="78360"/>
                </a:lnTo>
                <a:lnTo>
                  <a:pt x="55080" y="78310"/>
                </a:lnTo>
                <a:lnTo>
                  <a:pt x="55090" y="78300"/>
                </a:lnTo>
                <a:lnTo>
                  <a:pt x="55120" y="78290"/>
                </a:lnTo>
                <a:lnTo>
                  <a:pt x="55160" y="78280"/>
                </a:lnTo>
                <a:lnTo>
                  <a:pt x="55200" y="78280"/>
                </a:lnTo>
                <a:lnTo>
                  <a:pt x="55200" y="78260"/>
                </a:lnTo>
                <a:lnTo>
                  <a:pt x="55260" y="78260"/>
                </a:lnTo>
                <a:lnTo>
                  <a:pt x="55280" y="78310"/>
                </a:lnTo>
                <a:lnTo>
                  <a:pt x="55280" y="78330"/>
                </a:lnTo>
                <a:lnTo>
                  <a:pt x="55300" y="78370"/>
                </a:lnTo>
                <a:lnTo>
                  <a:pt x="55310" y="78370"/>
                </a:lnTo>
                <a:lnTo>
                  <a:pt x="55340" y="78370"/>
                </a:lnTo>
                <a:lnTo>
                  <a:pt x="55370" y="78340"/>
                </a:lnTo>
                <a:lnTo>
                  <a:pt x="55400" y="78370"/>
                </a:lnTo>
                <a:lnTo>
                  <a:pt x="55460" y="78280"/>
                </a:lnTo>
                <a:lnTo>
                  <a:pt x="55480" y="78270"/>
                </a:lnTo>
                <a:lnTo>
                  <a:pt x="55520" y="78280"/>
                </a:lnTo>
                <a:lnTo>
                  <a:pt x="55560" y="78310"/>
                </a:lnTo>
                <a:lnTo>
                  <a:pt x="55600" y="78320"/>
                </a:lnTo>
                <a:lnTo>
                  <a:pt x="55610" y="78310"/>
                </a:lnTo>
                <a:lnTo>
                  <a:pt x="55640" y="78300"/>
                </a:lnTo>
                <a:lnTo>
                  <a:pt x="55650" y="78300"/>
                </a:lnTo>
                <a:lnTo>
                  <a:pt x="55680" y="78320"/>
                </a:lnTo>
                <a:lnTo>
                  <a:pt x="55710" y="78340"/>
                </a:lnTo>
                <a:lnTo>
                  <a:pt x="55790" y="78310"/>
                </a:lnTo>
                <a:lnTo>
                  <a:pt x="55820" y="78300"/>
                </a:lnTo>
                <a:lnTo>
                  <a:pt x="55840" y="78290"/>
                </a:lnTo>
                <a:lnTo>
                  <a:pt x="55870" y="78290"/>
                </a:lnTo>
                <a:lnTo>
                  <a:pt x="55900" y="78300"/>
                </a:lnTo>
                <a:lnTo>
                  <a:pt x="55920" y="78300"/>
                </a:lnTo>
                <a:lnTo>
                  <a:pt x="55940" y="78290"/>
                </a:lnTo>
                <a:lnTo>
                  <a:pt x="55950" y="78290"/>
                </a:lnTo>
                <a:lnTo>
                  <a:pt x="55970" y="78300"/>
                </a:lnTo>
                <a:lnTo>
                  <a:pt x="56010" y="78300"/>
                </a:lnTo>
                <a:lnTo>
                  <a:pt x="56010" y="78280"/>
                </a:lnTo>
                <a:lnTo>
                  <a:pt x="56060" y="78260"/>
                </a:lnTo>
                <a:lnTo>
                  <a:pt x="56130" y="78250"/>
                </a:lnTo>
                <a:lnTo>
                  <a:pt x="56150" y="78250"/>
                </a:lnTo>
                <a:lnTo>
                  <a:pt x="56200" y="78260"/>
                </a:lnTo>
                <a:lnTo>
                  <a:pt x="56220" y="78270"/>
                </a:lnTo>
                <a:lnTo>
                  <a:pt x="56250" y="78270"/>
                </a:lnTo>
                <a:lnTo>
                  <a:pt x="56300" y="78280"/>
                </a:lnTo>
                <a:lnTo>
                  <a:pt x="56330" y="78290"/>
                </a:lnTo>
                <a:lnTo>
                  <a:pt x="56360" y="78280"/>
                </a:lnTo>
                <a:lnTo>
                  <a:pt x="56380" y="78280"/>
                </a:lnTo>
                <a:lnTo>
                  <a:pt x="56390" y="78300"/>
                </a:lnTo>
                <a:lnTo>
                  <a:pt x="56430" y="78300"/>
                </a:lnTo>
                <a:lnTo>
                  <a:pt x="56440" y="78300"/>
                </a:lnTo>
                <a:lnTo>
                  <a:pt x="56470" y="78300"/>
                </a:lnTo>
                <a:lnTo>
                  <a:pt x="56490" y="78310"/>
                </a:lnTo>
                <a:lnTo>
                  <a:pt x="56520" y="78310"/>
                </a:lnTo>
                <a:lnTo>
                  <a:pt x="56530" y="78320"/>
                </a:lnTo>
                <a:lnTo>
                  <a:pt x="56550" y="78310"/>
                </a:lnTo>
                <a:lnTo>
                  <a:pt x="56560" y="78330"/>
                </a:lnTo>
                <a:lnTo>
                  <a:pt x="56580" y="78370"/>
                </a:lnTo>
                <a:lnTo>
                  <a:pt x="56590" y="78380"/>
                </a:lnTo>
                <a:lnTo>
                  <a:pt x="56640" y="78380"/>
                </a:lnTo>
                <a:lnTo>
                  <a:pt x="56650" y="78370"/>
                </a:lnTo>
                <a:lnTo>
                  <a:pt x="56680" y="78340"/>
                </a:lnTo>
                <a:lnTo>
                  <a:pt x="56720" y="78350"/>
                </a:lnTo>
                <a:lnTo>
                  <a:pt x="56760" y="78370"/>
                </a:lnTo>
                <a:lnTo>
                  <a:pt x="56780" y="78420"/>
                </a:lnTo>
                <a:lnTo>
                  <a:pt x="56800" y="78420"/>
                </a:lnTo>
                <a:lnTo>
                  <a:pt x="56850" y="78400"/>
                </a:lnTo>
                <a:lnTo>
                  <a:pt x="56880" y="78400"/>
                </a:lnTo>
                <a:lnTo>
                  <a:pt x="56910" y="78430"/>
                </a:lnTo>
                <a:lnTo>
                  <a:pt x="56910" y="78460"/>
                </a:lnTo>
                <a:lnTo>
                  <a:pt x="56930" y="78460"/>
                </a:lnTo>
                <a:lnTo>
                  <a:pt x="56950" y="78470"/>
                </a:lnTo>
                <a:lnTo>
                  <a:pt x="56960" y="78480"/>
                </a:lnTo>
                <a:lnTo>
                  <a:pt x="56990" y="78500"/>
                </a:lnTo>
                <a:lnTo>
                  <a:pt x="57020" y="78500"/>
                </a:lnTo>
                <a:lnTo>
                  <a:pt x="57060" y="78510"/>
                </a:lnTo>
                <a:lnTo>
                  <a:pt x="57060" y="78520"/>
                </a:lnTo>
                <a:lnTo>
                  <a:pt x="57110" y="78540"/>
                </a:lnTo>
                <a:lnTo>
                  <a:pt x="57140" y="78570"/>
                </a:lnTo>
                <a:lnTo>
                  <a:pt x="57160" y="78560"/>
                </a:lnTo>
                <a:lnTo>
                  <a:pt x="57190" y="78560"/>
                </a:lnTo>
                <a:lnTo>
                  <a:pt x="57210" y="78580"/>
                </a:lnTo>
                <a:lnTo>
                  <a:pt x="57250" y="78630"/>
                </a:lnTo>
                <a:lnTo>
                  <a:pt x="57280" y="78650"/>
                </a:lnTo>
                <a:lnTo>
                  <a:pt x="57290" y="78630"/>
                </a:lnTo>
                <a:lnTo>
                  <a:pt x="57320" y="78600"/>
                </a:lnTo>
                <a:lnTo>
                  <a:pt x="57330" y="78600"/>
                </a:lnTo>
                <a:lnTo>
                  <a:pt x="57360" y="78600"/>
                </a:lnTo>
                <a:lnTo>
                  <a:pt x="57390" y="78590"/>
                </a:lnTo>
                <a:lnTo>
                  <a:pt x="57420" y="78600"/>
                </a:lnTo>
                <a:lnTo>
                  <a:pt x="57440" y="78610"/>
                </a:lnTo>
                <a:lnTo>
                  <a:pt x="57450" y="78600"/>
                </a:lnTo>
                <a:lnTo>
                  <a:pt x="57470" y="78580"/>
                </a:lnTo>
                <a:lnTo>
                  <a:pt x="57490" y="78570"/>
                </a:lnTo>
                <a:lnTo>
                  <a:pt x="57510" y="78560"/>
                </a:lnTo>
                <a:lnTo>
                  <a:pt x="57540" y="78570"/>
                </a:lnTo>
                <a:lnTo>
                  <a:pt x="57540" y="78580"/>
                </a:lnTo>
                <a:lnTo>
                  <a:pt x="57550" y="78620"/>
                </a:lnTo>
                <a:lnTo>
                  <a:pt x="57570" y="78620"/>
                </a:lnTo>
                <a:lnTo>
                  <a:pt x="57590" y="78610"/>
                </a:lnTo>
                <a:lnTo>
                  <a:pt x="57700" y="78580"/>
                </a:lnTo>
                <a:lnTo>
                  <a:pt x="57730" y="78540"/>
                </a:lnTo>
                <a:lnTo>
                  <a:pt x="57750" y="78530"/>
                </a:lnTo>
                <a:lnTo>
                  <a:pt x="57770" y="78520"/>
                </a:lnTo>
                <a:lnTo>
                  <a:pt x="57860" y="78470"/>
                </a:lnTo>
                <a:lnTo>
                  <a:pt x="57880" y="78460"/>
                </a:lnTo>
                <a:lnTo>
                  <a:pt x="57900" y="78460"/>
                </a:lnTo>
                <a:lnTo>
                  <a:pt x="57910" y="78470"/>
                </a:lnTo>
                <a:lnTo>
                  <a:pt x="57950" y="78440"/>
                </a:lnTo>
                <a:lnTo>
                  <a:pt x="57960" y="78430"/>
                </a:lnTo>
                <a:lnTo>
                  <a:pt x="57990" y="78380"/>
                </a:lnTo>
                <a:lnTo>
                  <a:pt x="58000" y="78370"/>
                </a:lnTo>
                <a:lnTo>
                  <a:pt x="58010" y="78360"/>
                </a:lnTo>
                <a:lnTo>
                  <a:pt x="58000" y="78340"/>
                </a:lnTo>
                <a:lnTo>
                  <a:pt x="58010" y="78310"/>
                </a:lnTo>
                <a:lnTo>
                  <a:pt x="58080" y="78290"/>
                </a:lnTo>
                <a:lnTo>
                  <a:pt x="58090" y="78280"/>
                </a:lnTo>
                <a:lnTo>
                  <a:pt x="58140" y="78260"/>
                </a:lnTo>
                <a:lnTo>
                  <a:pt x="58190" y="78250"/>
                </a:lnTo>
                <a:lnTo>
                  <a:pt x="58210" y="78240"/>
                </a:lnTo>
                <a:lnTo>
                  <a:pt x="58230" y="78230"/>
                </a:lnTo>
                <a:lnTo>
                  <a:pt x="58230" y="78220"/>
                </a:lnTo>
                <a:lnTo>
                  <a:pt x="58230" y="78200"/>
                </a:lnTo>
                <a:lnTo>
                  <a:pt x="58290" y="78160"/>
                </a:lnTo>
                <a:lnTo>
                  <a:pt x="58310" y="78120"/>
                </a:lnTo>
                <a:lnTo>
                  <a:pt x="58330" y="78090"/>
                </a:lnTo>
                <a:lnTo>
                  <a:pt x="58380" y="78050"/>
                </a:lnTo>
                <a:lnTo>
                  <a:pt x="58430" y="78000"/>
                </a:lnTo>
                <a:lnTo>
                  <a:pt x="58430" y="77980"/>
                </a:lnTo>
                <a:lnTo>
                  <a:pt x="58440" y="77930"/>
                </a:lnTo>
                <a:lnTo>
                  <a:pt x="58450" y="77920"/>
                </a:lnTo>
                <a:lnTo>
                  <a:pt x="58480" y="77900"/>
                </a:lnTo>
                <a:lnTo>
                  <a:pt x="58510" y="77890"/>
                </a:lnTo>
                <a:lnTo>
                  <a:pt x="58580" y="77860"/>
                </a:lnTo>
                <a:lnTo>
                  <a:pt x="58590" y="77850"/>
                </a:lnTo>
                <a:lnTo>
                  <a:pt x="58640" y="77830"/>
                </a:lnTo>
                <a:lnTo>
                  <a:pt x="58690" y="77810"/>
                </a:lnTo>
                <a:lnTo>
                  <a:pt x="58700" y="77790"/>
                </a:lnTo>
                <a:lnTo>
                  <a:pt x="58730" y="77780"/>
                </a:lnTo>
                <a:lnTo>
                  <a:pt x="58750" y="77770"/>
                </a:lnTo>
                <a:lnTo>
                  <a:pt x="58780" y="77710"/>
                </a:lnTo>
                <a:lnTo>
                  <a:pt x="58780" y="77690"/>
                </a:lnTo>
                <a:lnTo>
                  <a:pt x="58780" y="77660"/>
                </a:lnTo>
                <a:lnTo>
                  <a:pt x="58780" y="77650"/>
                </a:lnTo>
                <a:lnTo>
                  <a:pt x="58780" y="77620"/>
                </a:lnTo>
                <a:lnTo>
                  <a:pt x="58780" y="77600"/>
                </a:lnTo>
                <a:lnTo>
                  <a:pt x="58840" y="77580"/>
                </a:lnTo>
                <a:lnTo>
                  <a:pt x="58940" y="77580"/>
                </a:lnTo>
                <a:lnTo>
                  <a:pt x="58970" y="77520"/>
                </a:lnTo>
                <a:lnTo>
                  <a:pt x="59060" y="77500"/>
                </a:lnTo>
                <a:lnTo>
                  <a:pt x="59080" y="77500"/>
                </a:lnTo>
                <a:lnTo>
                  <a:pt x="59100" y="77440"/>
                </a:lnTo>
                <a:lnTo>
                  <a:pt x="59100" y="77430"/>
                </a:lnTo>
                <a:lnTo>
                  <a:pt x="59150" y="77410"/>
                </a:lnTo>
                <a:lnTo>
                  <a:pt x="59170" y="77390"/>
                </a:lnTo>
                <a:lnTo>
                  <a:pt x="59200" y="77380"/>
                </a:lnTo>
                <a:lnTo>
                  <a:pt x="59220" y="77370"/>
                </a:lnTo>
                <a:lnTo>
                  <a:pt x="59250" y="77340"/>
                </a:lnTo>
                <a:lnTo>
                  <a:pt x="59290" y="77330"/>
                </a:lnTo>
                <a:lnTo>
                  <a:pt x="59400" y="77390"/>
                </a:lnTo>
                <a:lnTo>
                  <a:pt x="59420" y="77390"/>
                </a:lnTo>
                <a:lnTo>
                  <a:pt x="59460" y="77390"/>
                </a:lnTo>
                <a:lnTo>
                  <a:pt x="59480" y="77350"/>
                </a:lnTo>
                <a:lnTo>
                  <a:pt x="59560" y="77360"/>
                </a:lnTo>
                <a:lnTo>
                  <a:pt x="59600" y="77380"/>
                </a:lnTo>
                <a:lnTo>
                  <a:pt x="59620" y="77340"/>
                </a:lnTo>
                <a:lnTo>
                  <a:pt x="59660" y="77330"/>
                </a:lnTo>
                <a:lnTo>
                  <a:pt x="59720" y="77360"/>
                </a:lnTo>
                <a:lnTo>
                  <a:pt x="59740" y="77380"/>
                </a:lnTo>
                <a:lnTo>
                  <a:pt x="59760" y="77410"/>
                </a:lnTo>
                <a:lnTo>
                  <a:pt x="59800" y="77450"/>
                </a:lnTo>
                <a:lnTo>
                  <a:pt x="59830" y="77460"/>
                </a:lnTo>
                <a:lnTo>
                  <a:pt x="59860" y="77500"/>
                </a:lnTo>
                <a:lnTo>
                  <a:pt x="59870" y="77540"/>
                </a:lnTo>
                <a:lnTo>
                  <a:pt x="59910" y="77570"/>
                </a:lnTo>
                <a:lnTo>
                  <a:pt x="59940" y="77570"/>
                </a:lnTo>
                <a:lnTo>
                  <a:pt x="59970" y="77580"/>
                </a:lnTo>
                <a:lnTo>
                  <a:pt x="60010" y="77650"/>
                </a:lnTo>
                <a:lnTo>
                  <a:pt x="60030" y="77660"/>
                </a:lnTo>
                <a:lnTo>
                  <a:pt x="60040" y="77680"/>
                </a:lnTo>
                <a:lnTo>
                  <a:pt x="60040" y="77710"/>
                </a:lnTo>
                <a:lnTo>
                  <a:pt x="60050" y="77790"/>
                </a:lnTo>
                <a:lnTo>
                  <a:pt x="60080" y="77800"/>
                </a:lnTo>
                <a:lnTo>
                  <a:pt x="60140" y="77780"/>
                </a:lnTo>
                <a:lnTo>
                  <a:pt x="60170" y="77810"/>
                </a:lnTo>
                <a:lnTo>
                  <a:pt x="60180" y="77820"/>
                </a:lnTo>
                <a:lnTo>
                  <a:pt x="60210" y="77830"/>
                </a:lnTo>
                <a:lnTo>
                  <a:pt x="60300" y="77850"/>
                </a:lnTo>
                <a:lnTo>
                  <a:pt x="60410" y="77970"/>
                </a:lnTo>
                <a:lnTo>
                  <a:pt x="60480" y="78080"/>
                </a:lnTo>
                <a:lnTo>
                  <a:pt x="60470" y="78130"/>
                </a:lnTo>
                <a:lnTo>
                  <a:pt x="60490" y="78160"/>
                </a:lnTo>
                <a:lnTo>
                  <a:pt x="60500" y="78180"/>
                </a:lnTo>
                <a:lnTo>
                  <a:pt x="60550" y="78210"/>
                </a:lnTo>
                <a:lnTo>
                  <a:pt x="60570" y="78210"/>
                </a:lnTo>
                <a:lnTo>
                  <a:pt x="60660" y="78170"/>
                </a:lnTo>
                <a:lnTo>
                  <a:pt x="60680" y="78190"/>
                </a:lnTo>
                <a:lnTo>
                  <a:pt x="60710" y="78200"/>
                </a:lnTo>
                <a:lnTo>
                  <a:pt x="60780" y="78070"/>
                </a:lnTo>
                <a:lnTo>
                  <a:pt x="60790" y="78050"/>
                </a:lnTo>
                <a:lnTo>
                  <a:pt x="60840" y="78010"/>
                </a:lnTo>
                <a:lnTo>
                  <a:pt x="60910" y="77900"/>
                </a:lnTo>
                <a:lnTo>
                  <a:pt x="60950" y="77880"/>
                </a:lnTo>
                <a:lnTo>
                  <a:pt x="60980" y="77870"/>
                </a:lnTo>
                <a:lnTo>
                  <a:pt x="61040" y="77800"/>
                </a:lnTo>
                <a:lnTo>
                  <a:pt x="61070" y="77780"/>
                </a:lnTo>
                <a:lnTo>
                  <a:pt x="61140" y="77820"/>
                </a:lnTo>
                <a:lnTo>
                  <a:pt x="61160" y="77830"/>
                </a:lnTo>
                <a:lnTo>
                  <a:pt x="61160" y="77840"/>
                </a:lnTo>
                <a:lnTo>
                  <a:pt x="61150" y="77870"/>
                </a:lnTo>
                <a:lnTo>
                  <a:pt x="61180" y="77860"/>
                </a:lnTo>
                <a:lnTo>
                  <a:pt x="61190" y="77870"/>
                </a:lnTo>
                <a:lnTo>
                  <a:pt x="61140" y="77940"/>
                </a:lnTo>
                <a:lnTo>
                  <a:pt x="61060" y="78000"/>
                </a:lnTo>
                <a:lnTo>
                  <a:pt x="61010" y="78070"/>
                </a:lnTo>
                <a:lnTo>
                  <a:pt x="61050" y="78150"/>
                </a:lnTo>
                <a:lnTo>
                  <a:pt x="61020" y="78180"/>
                </a:lnTo>
                <a:lnTo>
                  <a:pt x="60980" y="78220"/>
                </a:lnTo>
                <a:lnTo>
                  <a:pt x="61010" y="78260"/>
                </a:lnTo>
                <a:lnTo>
                  <a:pt x="61000" y="78280"/>
                </a:lnTo>
                <a:lnTo>
                  <a:pt x="60960" y="78300"/>
                </a:lnTo>
                <a:lnTo>
                  <a:pt x="60990" y="78330"/>
                </a:lnTo>
                <a:lnTo>
                  <a:pt x="60990" y="78340"/>
                </a:lnTo>
                <a:lnTo>
                  <a:pt x="60980" y="78380"/>
                </a:lnTo>
                <a:lnTo>
                  <a:pt x="60960" y="78400"/>
                </a:lnTo>
                <a:lnTo>
                  <a:pt x="60890" y="78390"/>
                </a:lnTo>
                <a:lnTo>
                  <a:pt x="60910" y="78410"/>
                </a:lnTo>
                <a:lnTo>
                  <a:pt x="60930" y="78460"/>
                </a:lnTo>
                <a:lnTo>
                  <a:pt x="60880" y="78490"/>
                </a:lnTo>
                <a:lnTo>
                  <a:pt x="60870" y="78550"/>
                </a:lnTo>
                <a:lnTo>
                  <a:pt x="60830" y="78590"/>
                </a:lnTo>
                <a:lnTo>
                  <a:pt x="60810" y="78630"/>
                </a:lnTo>
                <a:lnTo>
                  <a:pt x="60780" y="78670"/>
                </a:lnTo>
                <a:lnTo>
                  <a:pt x="60790" y="78720"/>
                </a:lnTo>
                <a:lnTo>
                  <a:pt x="60840" y="78750"/>
                </a:lnTo>
                <a:lnTo>
                  <a:pt x="60840" y="78830"/>
                </a:lnTo>
                <a:lnTo>
                  <a:pt x="60810" y="78870"/>
                </a:lnTo>
                <a:lnTo>
                  <a:pt x="60840" y="78930"/>
                </a:lnTo>
                <a:lnTo>
                  <a:pt x="60790" y="78920"/>
                </a:lnTo>
                <a:lnTo>
                  <a:pt x="60740" y="78970"/>
                </a:lnTo>
                <a:lnTo>
                  <a:pt x="60700" y="78960"/>
                </a:lnTo>
                <a:lnTo>
                  <a:pt x="60700" y="79010"/>
                </a:lnTo>
                <a:lnTo>
                  <a:pt x="60690" y="79030"/>
                </a:lnTo>
                <a:lnTo>
                  <a:pt x="60710" y="79050"/>
                </a:lnTo>
                <a:lnTo>
                  <a:pt x="60660" y="79060"/>
                </a:lnTo>
                <a:lnTo>
                  <a:pt x="60630" y="79110"/>
                </a:lnTo>
                <a:lnTo>
                  <a:pt x="60620" y="79150"/>
                </a:lnTo>
                <a:lnTo>
                  <a:pt x="60580" y="79160"/>
                </a:lnTo>
                <a:lnTo>
                  <a:pt x="60560" y="79200"/>
                </a:lnTo>
                <a:lnTo>
                  <a:pt x="60570" y="79220"/>
                </a:lnTo>
                <a:lnTo>
                  <a:pt x="60580" y="79230"/>
                </a:lnTo>
                <a:lnTo>
                  <a:pt x="60570" y="79280"/>
                </a:lnTo>
                <a:lnTo>
                  <a:pt x="60610" y="79290"/>
                </a:lnTo>
                <a:lnTo>
                  <a:pt x="60630" y="79290"/>
                </a:lnTo>
                <a:lnTo>
                  <a:pt x="60640" y="79290"/>
                </a:lnTo>
                <a:lnTo>
                  <a:pt x="60670" y="79300"/>
                </a:lnTo>
                <a:lnTo>
                  <a:pt x="60670" y="79350"/>
                </a:lnTo>
                <a:lnTo>
                  <a:pt x="60650" y="79370"/>
                </a:lnTo>
                <a:lnTo>
                  <a:pt x="60610" y="79410"/>
                </a:lnTo>
                <a:lnTo>
                  <a:pt x="60580" y="79440"/>
                </a:lnTo>
                <a:lnTo>
                  <a:pt x="60510" y="79480"/>
                </a:lnTo>
                <a:lnTo>
                  <a:pt x="60530" y="79520"/>
                </a:lnTo>
                <a:lnTo>
                  <a:pt x="60490" y="79540"/>
                </a:lnTo>
                <a:lnTo>
                  <a:pt x="60430" y="79570"/>
                </a:lnTo>
                <a:lnTo>
                  <a:pt x="60390" y="79590"/>
                </a:lnTo>
                <a:lnTo>
                  <a:pt x="60310" y="79600"/>
                </a:lnTo>
                <a:lnTo>
                  <a:pt x="60310" y="79650"/>
                </a:lnTo>
                <a:lnTo>
                  <a:pt x="60260" y="79690"/>
                </a:lnTo>
                <a:lnTo>
                  <a:pt x="60300" y="79730"/>
                </a:lnTo>
                <a:lnTo>
                  <a:pt x="60300" y="79790"/>
                </a:lnTo>
                <a:lnTo>
                  <a:pt x="60260" y="79790"/>
                </a:lnTo>
                <a:lnTo>
                  <a:pt x="60220" y="79840"/>
                </a:lnTo>
                <a:lnTo>
                  <a:pt x="60160" y="79880"/>
                </a:lnTo>
                <a:lnTo>
                  <a:pt x="60150" y="79880"/>
                </a:lnTo>
                <a:lnTo>
                  <a:pt x="60130" y="79890"/>
                </a:lnTo>
                <a:lnTo>
                  <a:pt x="60090" y="79950"/>
                </a:lnTo>
                <a:lnTo>
                  <a:pt x="60070" y="79990"/>
                </a:lnTo>
                <a:lnTo>
                  <a:pt x="60070" y="80060"/>
                </a:lnTo>
                <a:lnTo>
                  <a:pt x="60030" y="80100"/>
                </a:lnTo>
                <a:lnTo>
                  <a:pt x="60000" y="80160"/>
                </a:lnTo>
                <a:lnTo>
                  <a:pt x="59920" y="80210"/>
                </a:lnTo>
                <a:lnTo>
                  <a:pt x="59960" y="80240"/>
                </a:lnTo>
                <a:lnTo>
                  <a:pt x="59930" y="80280"/>
                </a:lnTo>
                <a:lnTo>
                  <a:pt x="59860" y="80270"/>
                </a:lnTo>
                <a:lnTo>
                  <a:pt x="59830" y="80300"/>
                </a:lnTo>
                <a:lnTo>
                  <a:pt x="59870" y="80350"/>
                </a:lnTo>
                <a:lnTo>
                  <a:pt x="59840" y="80400"/>
                </a:lnTo>
                <a:lnTo>
                  <a:pt x="59790" y="80410"/>
                </a:lnTo>
                <a:lnTo>
                  <a:pt x="59750" y="80430"/>
                </a:lnTo>
                <a:lnTo>
                  <a:pt x="59750" y="80480"/>
                </a:lnTo>
                <a:lnTo>
                  <a:pt x="59700" y="80500"/>
                </a:lnTo>
                <a:lnTo>
                  <a:pt x="59630" y="80510"/>
                </a:lnTo>
                <a:lnTo>
                  <a:pt x="59610" y="80550"/>
                </a:lnTo>
                <a:lnTo>
                  <a:pt x="59570" y="80590"/>
                </a:lnTo>
                <a:lnTo>
                  <a:pt x="59570" y="80600"/>
                </a:lnTo>
                <a:lnTo>
                  <a:pt x="59560" y="80620"/>
                </a:lnTo>
                <a:lnTo>
                  <a:pt x="59510" y="80630"/>
                </a:lnTo>
                <a:lnTo>
                  <a:pt x="59510" y="80550"/>
                </a:lnTo>
                <a:lnTo>
                  <a:pt x="59530" y="80520"/>
                </a:lnTo>
                <a:lnTo>
                  <a:pt x="59550" y="80480"/>
                </a:lnTo>
                <a:lnTo>
                  <a:pt x="59330" y="80570"/>
                </a:lnTo>
                <a:lnTo>
                  <a:pt x="59260" y="80690"/>
                </a:lnTo>
                <a:lnTo>
                  <a:pt x="59090" y="80830"/>
                </a:lnTo>
                <a:lnTo>
                  <a:pt x="58900" y="80920"/>
                </a:lnTo>
                <a:lnTo>
                  <a:pt x="58760" y="81030"/>
                </a:lnTo>
                <a:lnTo>
                  <a:pt x="58660" y="81140"/>
                </a:lnTo>
                <a:lnTo>
                  <a:pt x="58550" y="81150"/>
                </a:lnTo>
                <a:lnTo>
                  <a:pt x="58420" y="81210"/>
                </a:lnTo>
                <a:lnTo>
                  <a:pt x="58280" y="81280"/>
                </a:lnTo>
                <a:lnTo>
                  <a:pt x="58260" y="81370"/>
                </a:lnTo>
                <a:lnTo>
                  <a:pt x="58280" y="81440"/>
                </a:lnTo>
                <a:lnTo>
                  <a:pt x="58280" y="81450"/>
                </a:lnTo>
                <a:lnTo>
                  <a:pt x="58270" y="81450"/>
                </a:lnTo>
                <a:lnTo>
                  <a:pt x="58190" y="81480"/>
                </a:lnTo>
                <a:lnTo>
                  <a:pt x="58130" y="81470"/>
                </a:lnTo>
                <a:lnTo>
                  <a:pt x="58110" y="81460"/>
                </a:lnTo>
                <a:lnTo>
                  <a:pt x="58050" y="81380"/>
                </a:lnTo>
                <a:lnTo>
                  <a:pt x="57960" y="81490"/>
                </a:lnTo>
                <a:lnTo>
                  <a:pt x="57900" y="81580"/>
                </a:lnTo>
                <a:lnTo>
                  <a:pt x="57860" y="81710"/>
                </a:lnTo>
                <a:lnTo>
                  <a:pt x="57840" y="81820"/>
                </a:lnTo>
                <a:lnTo>
                  <a:pt x="57810" y="81870"/>
                </a:lnTo>
                <a:lnTo>
                  <a:pt x="57800" y="81870"/>
                </a:lnTo>
                <a:lnTo>
                  <a:pt x="57670" y="81920"/>
                </a:lnTo>
                <a:lnTo>
                  <a:pt x="57540" y="81910"/>
                </a:lnTo>
                <a:lnTo>
                  <a:pt x="57460" y="81920"/>
                </a:lnTo>
                <a:lnTo>
                  <a:pt x="57420" y="81930"/>
                </a:lnTo>
                <a:lnTo>
                  <a:pt x="57340" y="81940"/>
                </a:lnTo>
                <a:lnTo>
                  <a:pt x="57320" y="82020"/>
                </a:lnTo>
                <a:lnTo>
                  <a:pt x="57290" y="82030"/>
                </a:lnTo>
                <a:lnTo>
                  <a:pt x="57260" y="81990"/>
                </a:lnTo>
                <a:lnTo>
                  <a:pt x="57230" y="82060"/>
                </a:lnTo>
                <a:lnTo>
                  <a:pt x="57190" y="82100"/>
                </a:lnTo>
                <a:lnTo>
                  <a:pt x="57100" y="82150"/>
                </a:lnTo>
                <a:lnTo>
                  <a:pt x="57060" y="82150"/>
                </a:lnTo>
                <a:lnTo>
                  <a:pt x="57060" y="82220"/>
                </a:lnTo>
                <a:lnTo>
                  <a:pt x="56990" y="82220"/>
                </a:lnTo>
                <a:lnTo>
                  <a:pt x="56960" y="82260"/>
                </a:lnTo>
                <a:lnTo>
                  <a:pt x="56920" y="82280"/>
                </a:lnTo>
                <a:lnTo>
                  <a:pt x="56870" y="82290"/>
                </a:lnTo>
                <a:lnTo>
                  <a:pt x="56820" y="82310"/>
                </a:lnTo>
                <a:lnTo>
                  <a:pt x="56790" y="82290"/>
                </a:lnTo>
                <a:lnTo>
                  <a:pt x="56780" y="82310"/>
                </a:lnTo>
                <a:lnTo>
                  <a:pt x="56760" y="82250"/>
                </a:lnTo>
                <a:lnTo>
                  <a:pt x="56690" y="82280"/>
                </a:lnTo>
                <a:lnTo>
                  <a:pt x="56670" y="82360"/>
                </a:lnTo>
                <a:lnTo>
                  <a:pt x="56630" y="82410"/>
                </a:lnTo>
                <a:lnTo>
                  <a:pt x="56610" y="82450"/>
                </a:lnTo>
                <a:lnTo>
                  <a:pt x="56560" y="82460"/>
                </a:lnTo>
                <a:lnTo>
                  <a:pt x="56540" y="82480"/>
                </a:lnTo>
                <a:lnTo>
                  <a:pt x="56550" y="82510"/>
                </a:lnTo>
                <a:lnTo>
                  <a:pt x="56500" y="82520"/>
                </a:lnTo>
                <a:lnTo>
                  <a:pt x="56420" y="82580"/>
                </a:lnTo>
                <a:lnTo>
                  <a:pt x="56390" y="82640"/>
                </a:lnTo>
                <a:lnTo>
                  <a:pt x="56380" y="82700"/>
                </a:lnTo>
                <a:lnTo>
                  <a:pt x="56370" y="82750"/>
                </a:lnTo>
                <a:lnTo>
                  <a:pt x="56340" y="82780"/>
                </a:lnTo>
                <a:lnTo>
                  <a:pt x="56370" y="82830"/>
                </a:lnTo>
                <a:lnTo>
                  <a:pt x="56330" y="82830"/>
                </a:lnTo>
                <a:lnTo>
                  <a:pt x="56260" y="82800"/>
                </a:lnTo>
                <a:lnTo>
                  <a:pt x="56270" y="82870"/>
                </a:lnTo>
                <a:lnTo>
                  <a:pt x="56270" y="82910"/>
                </a:lnTo>
                <a:lnTo>
                  <a:pt x="56270" y="82950"/>
                </a:lnTo>
                <a:lnTo>
                  <a:pt x="56260" y="82980"/>
                </a:lnTo>
                <a:lnTo>
                  <a:pt x="56230" y="82980"/>
                </a:lnTo>
                <a:lnTo>
                  <a:pt x="56210" y="83030"/>
                </a:lnTo>
                <a:lnTo>
                  <a:pt x="56290" y="83060"/>
                </a:lnTo>
                <a:lnTo>
                  <a:pt x="56300" y="83100"/>
                </a:lnTo>
                <a:lnTo>
                  <a:pt x="56280" y="83100"/>
                </a:lnTo>
                <a:lnTo>
                  <a:pt x="56270" y="83110"/>
                </a:lnTo>
                <a:lnTo>
                  <a:pt x="56250" y="83110"/>
                </a:lnTo>
                <a:lnTo>
                  <a:pt x="56210" y="83130"/>
                </a:lnTo>
                <a:lnTo>
                  <a:pt x="56160" y="83190"/>
                </a:lnTo>
                <a:lnTo>
                  <a:pt x="56100" y="83230"/>
                </a:lnTo>
                <a:lnTo>
                  <a:pt x="56130" y="83280"/>
                </a:lnTo>
                <a:lnTo>
                  <a:pt x="56160" y="83330"/>
                </a:lnTo>
                <a:lnTo>
                  <a:pt x="56160" y="83350"/>
                </a:lnTo>
                <a:lnTo>
                  <a:pt x="56160" y="83380"/>
                </a:lnTo>
                <a:lnTo>
                  <a:pt x="56160" y="83410"/>
                </a:lnTo>
                <a:lnTo>
                  <a:pt x="56120" y="83450"/>
                </a:lnTo>
                <a:lnTo>
                  <a:pt x="56080" y="83550"/>
                </a:lnTo>
                <a:lnTo>
                  <a:pt x="56040" y="83620"/>
                </a:lnTo>
                <a:lnTo>
                  <a:pt x="56030" y="83660"/>
                </a:lnTo>
                <a:lnTo>
                  <a:pt x="56080" y="83660"/>
                </a:lnTo>
                <a:lnTo>
                  <a:pt x="56090" y="83700"/>
                </a:lnTo>
                <a:lnTo>
                  <a:pt x="56070" y="83720"/>
                </a:lnTo>
                <a:lnTo>
                  <a:pt x="56030" y="83710"/>
                </a:lnTo>
                <a:lnTo>
                  <a:pt x="56080" y="83800"/>
                </a:lnTo>
                <a:lnTo>
                  <a:pt x="56070" y="83810"/>
                </a:lnTo>
                <a:lnTo>
                  <a:pt x="56050" y="83850"/>
                </a:lnTo>
                <a:lnTo>
                  <a:pt x="56000" y="83840"/>
                </a:lnTo>
                <a:lnTo>
                  <a:pt x="55960" y="83840"/>
                </a:lnTo>
                <a:lnTo>
                  <a:pt x="55940" y="83870"/>
                </a:lnTo>
                <a:lnTo>
                  <a:pt x="55930" y="83900"/>
                </a:lnTo>
                <a:lnTo>
                  <a:pt x="55910" y="83890"/>
                </a:lnTo>
                <a:lnTo>
                  <a:pt x="55890" y="83870"/>
                </a:lnTo>
                <a:lnTo>
                  <a:pt x="55880" y="83900"/>
                </a:lnTo>
                <a:lnTo>
                  <a:pt x="55860" y="83900"/>
                </a:lnTo>
                <a:lnTo>
                  <a:pt x="55820" y="83900"/>
                </a:lnTo>
                <a:lnTo>
                  <a:pt x="55820" y="83920"/>
                </a:lnTo>
                <a:lnTo>
                  <a:pt x="55860" y="83950"/>
                </a:lnTo>
                <a:lnTo>
                  <a:pt x="55830" y="83970"/>
                </a:lnTo>
                <a:lnTo>
                  <a:pt x="55800" y="84000"/>
                </a:lnTo>
                <a:lnTo>
                  <a:pt x="55760" y="84000"/>
                </a:lnTo>
                <a:lnTo>
                  <a:pt x="55730" y="84020"/>
                </a:lnTo>
                <a:lnTo>
                  <a:pt x="55760" y="84050"/>
                </a:lnTo>
                <a:lnTo>
                  <a:pt x="55760" y="84090"/>
                </a:lnTo>
                <a:lnTo>
                  <a:pt x="55760" y="84120"/>
                </a:lnTo>
                <a:lnTo>
                  <a:pt x="55690" y="84160"/>
                </a:lnTo>
                <a:lnTo>
                  <a:pt x="55740" y="84160"/>
                </a:lnTo>
                <a:lnTo>
                  <a:pt x="55720" y="84200"/>
                </a:lnTo>
                <a:lnTo>
                  <a:pt x="55720" y="84250"/>
                </a:lnTo>
                <a:lnTo>
                  <a:pt x="55680" y="84290"/>
                </a:lnTo>
                <a:lnTo>
                  <a:pt x="55670" y="84370"/>
                </a:lnTo>
                <a:lnTo>
                  <a:pt x="55650" y="84430"/>
                </a:lnTo>
                <a:lnTo>
                  <a:pt x="55620" y="84480"/>
                </a:lnTo>
                <a:lnTo>
                  <a:pt x="55620" y="84510"/>
                </a:lnTo>
                <a:lnTo>
                  <a:pt x="55590" y="84520"/>
                </a:lnTo>
                <a:lnTo>
                  <a:pt x="55560" y="84530"/>
                </a:lnTo>
                <a:lnTo>
                  <a:pt x="55540" y="84610"/>
                </a:lnTo>
                <a:lnTo>
                  <a:pt x="55540" y="84650"/>
                </a:lnTo>
                <a:lnTo>
                  <a:pt x="55520" y="84680"/>
                </a:lnTo>
                <a:lnTo>
                  <a:pt x="55500" y="84710"/>
                </a:lnTo>
                <a:lnTo>
                  <a:pt x="55490" y="84740"/>
                </a:lnTo>
                <a:lnTo>
                  <a:pt x="55500" y="84770"/>
                </a:lnTo>
                <a:lnTo>
                  <a:pt x="55480" y="84800"/>
                </a:lnTo>
                <a:lnTo>
                  <a:pt x="55500" y="84800"/>
                </a:lnTo>
                <a:lnTo>
                  <a:pt x="55510" y="84850"/>
                </a:lnTo>
                <a:lnTo>
                  <a:pt x="55510" y="84860"/>
                </a:lnTo>
                <a:lnTo>
                  <a:pt x="55460" y="84880"/>
                </a:lnTo>
                <a:lnTo>
                  <a:pt x="55400" y="84890"/>
                </a:lnTo>
                <a:lnTo>
                  <a:pt x="55370" y="84940"/>
                </a:lnTo>
                <a:lnTo>
                  <a:pt x="55350" y="85000"/>
                </a:lnTo>
                <a:lnTo>
                  <a:pt x="55370" y="85040"/>
                </a:lnTo>
                <a:lnTo>
                  <a:pt x="55380" y="85060"/>
                </a:lnTo>
                <a:lnTo>
                  <a:pt x="55390" y="85080"/>
                </a:lnTo>
                <a:lnTo>
                  <a:pt x="55420" y="85100"/>
                </a:lnTo>
                <a:lnTo>
                  <a:pt x="55420" y="85140"/>
                </a:lnTo>
                <a:lnTo>
                  <a:pt x="55420" y="85170"/>
                </a:lnTo>
                <a:lnTo>
                  <a:pt x="55460" y="85230"/>
                </a:lnTo>
                <a:lnTo>
                  <a:pt x="55470" y="85240"/>
                </a:lnTo>
                <a:lnTo>
                  <a:pt x="55490" y="85270"/>
                </a:lnTo>
                <a:lnTo>
                  <a:pt x="55460" y="85310"/>
                </a:lnTo>
                <a:lnTo>
                  <a:pt x="55430" y="85350"/>
                </a:lnTo>
                <a:lnTo>
                  <a:pt x="55450" y="85370"/>
                </a:lnTo>
                <a:lnTo>
                  <a:pt x="55470" y="85390"/>
                </a:lnTo>
                <a:lnTo>
                  <a:pt x="55470" y="85420"/>
                </a:lnTo>
                <a:lnTo>
                  <a:pt x="55460" y="85430"/>
                </a:lnTo>
                <a:lnTo>
                  <a:pt x="55420" y="85460"/>
                </a:lnTo>
                <a:lnTo>
                  <a:pt x="55410" y="85510"/>
                </a:lnTo>
                <a:lnTo>
                  <a:pt x="55400" y="85530"/>
                </a:lnTo>
                <a:lnTo>
                  <a:pt x="55390" y="85580"/>
                </a:lnTo>
                <a:lnTo>
                  <a:pt x="55410" y="85610"/>
                </a:lnTo>
                <a:lnTo>
                  <a:pt x="55440" y="85630"/>
                </a:lnTo>
                <a:lnTo>
                  <a:pt x="55440" y="85640"/>
                </a:lnTo>
                <a:lnTo>
                  <a:pt x="55430" y="85690"/>
                </a:lnTo>
                <a:lnTo>
                  <a:pt x="55430" y="85700"/>
                </a:lnTo>
                <a:lnTo>
                  <a:pt x="55400" y="85710"/>
                </a:lnTo>
                <a:lnTo>
                  <a:pt x="55340" y="85710"/>
                </a:lnTo>
                <a:lnTo>
                  <a:pt x="55320" y="85750"/>
                </a:lnTo>
                <a:lnTo>
                  <a:pt x="55310" y="85750"/>
                </a:lnTo>
                <a:lnTo>
                  <a:pt x="55290" y="85730"/>
                </a:lnTo>
                <a:lnTo>
                  <a:pt x="55280" y="85700"/>
                </a:lnTo>
                <a:lnTo>
                  <a:pt x="55240" y="85730"/>
                </a:lnTo>
                <a:lnTo>
                  <a:pt x="55200" y="85740"/>
                </a:lnTo>
                <a:lnTo>
                  <a:pt x="55180" y="85710"/>
                </a:lnTo>
                <a:lnTo>
                  <a:pt x="55170" y="85690"/>
                </a:lnTo>
                <a:lnTo>
                  <a:pt x="55130" y="85710"/>
                </a:lnTo>
                <a:lnTo>
                  <a:pt x="55120" y="85760"/>
                </a:lnTo>
                <a:lnTo>
                  <a:pt x="55100" y="85800"/>
                </a:lnTo>
                <a:lnTo>
                  <a:pt x="55110" y="85840"/>
                </a:lnTo>
                <a:lnTo>
                  <a:pt x="55140" y="85840"/>
                </a:lnTo>
                <a:lnTo>
                  <a:pt x="55150" y="85840"/>
                </a:lnTo>
                <a:lnTo>
                  <a:pt x="55180" y="85840"/>
                </a:lnTo>
                <a:lnTo>
                  <a:pt x="55230" y="85830"/>
                </a:lnTo>
                <a:lnTo>
                  <a:pt x="55280" y="85830"/>
                </a:lnTo>
                <a:lnTo>
                  <a:pt x="55290" y="85870"/>
                </a:lnTo>
                <a:lnTo>
                  <a:pt x="55280" y="85890"/>
                </a:lnTo>
                <a:lnTo>
                  <a:pt x="55280" y="85910"/>
                </a:lnTo>
                <a:lnTo>
                  <a:pt x="55270" y="85940"/>
                </a:lnTo>
                <a:lnTo>
                  <a:pt x="55230" y="85970"/>
                </a:lnTo>
                <a:lnTo>
                  <a:pt x="55230" y="86010"/>
                </a:lnTo>
                <a:lnTo>
                  <a:pt x="55260" y="86060"/>
                </a:lnTo>
                <a:lnTo>
                  <a:pt x="55270" y="86070"/>
                </a:lnTo>
                <a:lnTo>
                  <a:pt x="55300" y="86110"/>
                </a:lnTo>
                <a:lnTo>
                  <a:pt x="55360" y="86160"/>
                </a:lnTo>
                <a:lnTo>
                  <a:pt x="55380" y="86190"/>
                </a:lnTo>
                <a:lnTo>
                  <a:pt x="55370" y="86230"/>
                </a:lnTo>
                <a:lnTo>
                  <a:pt x="55360" y="86260"/>
                </a:lnTo>
                <a:lnTo>
                  <a:pt x="55340" y="86270"/>
                </a:lnTo>
                <a:lnTo>
                  <a:pt x="55310" y="86280"/>
                </a:lnTo>
                <a:lnTo>
                  <a:pt x="55290" y="86310"/>
                </a:lnTo>
                <a:lnTo>
                  <a:pt x="55330" y="86340"/>
                </a:lnTo>
                <a:lnTo>
                  <a:pt x="55360" y="86400"/>
                </a:lnTo>
                <a:lnTo>
                  <a:pt x="55360" y="86410"/>
                </a:lnTo>
                <a:lnTo>
                  <a:pt x="55350" y="86420"/>
                </a:lnTo>
                <a:lnTo>
                  <a:pt x="55350" y="86450"/>
                </a:lnTo>
                <a:lnTo>
                  <a:pt x="55320" y="86450"/>
                </a:lnTo>
                <a:lnTo>
                  <a:pt x="55280" y="86440"/>
                </a:lnTo>
                <a:lnTo>
                  <a:pt x="55260" y="86470"/>
                </a:lnTo>
                <a:lnTo>
                  <a:pt x="55240" y="86460"/>
                </a:lnTo>
                <a:lnTo>
                  <a:pt x="55200" y="86410"/>
                </a:lnTo>
                <a:lnTo>
                  <a:pt x="55130" y="86370"/>
                </a:lnTo>
                <a:lnTo>
                  <a:pt x="55100" y="86340"/>
                </a:lnTo>
                <a:lnTo>
                  <a:pt x="55090" y="86300"/>
                </a:lnTo>
                <a:lnTo>
                  <a:pt x="55040" y="86300"/>
                </a:lnTo>
                <a:lnTo>
                  <a:pt x="54990" y="86300"/>
                </a:lnTo>
                <a:lnTo>
                  <a:pt x="54960" y="86340"/>
                </a:lnTo>
                <a:lnTo>
                  <a:pt x="54930" y="86340"/>
                </a:lnTo>
                <a:lnTo>
                  <a:pt x="54920" y="86380"/>
                </a:lnTo>
                <a:lnTo>
                  <a:pt x="54960" y="86380"/>
                </a:lnTo>
                <a:lnTo>
                  <a:pt x="54980" y="86400"/>
                </a:lnTo>
                <a:lnTo>
                  <a:pt x="55030" y="86440"/>
                </a:lnTo>
                <a:lnTo>
                  <a:pt x="55070" y="86480"/>
                </a:lnTo>
                <a:lnTo>
                  <a:pt x="55060" y="86530"/>
                </a:lnTo>
                <a:lnTo>
                  <a:pt x="55060" y="86540"/>
                </a:lnTo>
                <a:lnTo>
                  <a:pt x="55030" y="86630"/>
                </a:lnTo>
                <a:lnTo>
                  <a:pt x="55020" y="86650"/>
                </a:lnTo>
                <a:lnTo>
                  <a:pt x="54980" y="86680"/>
                </a:lnTo>
                <a:lnTo>
                  <a:pt x="54940" y="86690"/>
                </a:lnTo>
                <a:lnTo>
                  <a:pt x="54930" y="86710"/>
                </a:lnTo>
                <a:lnTo>
                  <a:pt x="54940" y="86730"/>
                </a:lnTo>
                <a:lnTo>
                  <a:pt x="54950" y="86750"/>
                </a:lnTo>
                <a:lnTo>
                  <a:pt x="54950" y="86780"/>
                </a:lnTo>
                <a:lnTo>
                  <a:pt x="54910" y="86790"/>
                </a:lnTo>
                <a:lnTo>
                  <a:pt x="54910" y="86840"/>
                </a:lnTo>
                <a:lnTo>
                  <a:pt x="54920" y="86870"/>
                </a:lnTo>
                <a:lnTo>
                  <a:pt x="54920" y="86880"/>
                </a:lnTo>
                <a:lnTo>
                  <a:pt x="54910" y="86900"/>
                </a:lnTo>
                <a:lnTo>
                  <a:pt x="54890" y="86900"/>
                </a:lnTo>
                <a:lnTo>
                  <a:pt x="54870" y="86920"/>
                </a:lnTo>
                <a:lnTo>
                  <a:pt x="54890" y="86950"/>
                </a:lnTo>
                <a:lnTo>
                  <a:pt x="54910" y="86950"/>
                </a:lnTo>
                <a:lnTo>
                  <a:pt x="54910" y="86980"/>
                </a:lnTo>
                <a:lnTo>
                  <a:pt x="54880" y="86990"/>
                </a:lnTo>
                <a:lnTo>
                  <a:pt x="54880" y="87030"/>
                </a:lnTo>
                <a:lnTo>
                  <a:pt x="54920" y="87060"/>
                </a:lnTo>
                <a:lnTo>
                  <a:pt x="54900" y="87090"/>
                </a:lnTo>
                <a:lnTo>
                  <a:pt x="54920" y="87130"/>
                </a:lnTo>
                <a:lnTo>
                  <a:pt x="54880" y="87190"/>
                </a:lnTo>
                <a:lnTo>
                  <a:pt x="54860" y="87200"/>
                </a:lnTo>
                <a:lnTo>
                  <a:pt x="54850" y="87200"/>
                </a:lnTo>
                <a:lnTo>
                  <a:pt x="54830" y="87190"/>
                </a:lnTo>
                <a:lnTo>
                  <a:pt x="54790" y="87170"/>
                </a:lnTo>
                <a:lnTo>
                  <a:pt x="54780" y="87200"/>
                </a:lnTo>
                <a:lnTo>
                  <a:pt x="54770" y="87210"/>
                </a:lnTo>
                <a:lnTo>
                  <a:pt x="54740" y="87190"/>
                </a:lnTo>
                <a:lnTo>
                  <a:pt x="54710" y="87190"/>
                </a:lnTo>
                <a:lnTo>
                  <a:pt x="54680" y="87210"/>
                </a:lnTo>
                <a:lnTo>
                  <a:pt x="54650" y="87220"/>
                </a:lnTo>
                <a:lnTo>
                  <a:pt x="54650" y="87200"/>
                </a:lnTo>
                <a:lnTo>
                  <a:pt x="54650" y="87170"/>
                </a:lnTo>
                <a:lnTo>
                  <a:pt x="54600" y="87120"/>
                </a:lnTo>
                <a:lnTo>
                  <a:pt x="54550" y="87100"/>
                </a:lnTo>
                <a:lnTo>
                  <a:pt x="54530" y="87080"/>
                </a:lnTo>
                <a:lnTo>
                  <a:pt x="54480" y="87070"/>
                </a:lnTo>
                <a:lnTo>
                  <a:pt x="54440" y="87060"/>
                </a:lnTo>
                <a:lnTo>
                  <a:pt x="54430" y="87040"/>
                </a:lnTo>
                <a:lnTo>
                  <a:pt x="54400" y="87060"/>
                </a:lnTo>
                <a:lnTo>
                  <a:pt x="54400" y="87160"/>
                </a:lnTo>
                <a:lnTo>
                  <a:pt x="54390" y="87210"/>
                </a:lnTo>
                <a:lnTo>
                  <a:pt x="54360" y="87230"/>
                </a:lnTo>
                <a:lnTo>
                  <a:pt x="54320" y="87250"/>
                </a:lnTo>
                <a:lnTo>
                  <a:pt x="54290" y="87260"/>
                </a:lnTo>
                <a:lnTo>
                  <a:pt x="54260" y="87230"/>
                </a:lnTo>
                <a:lnTo>
                  <a:pt x="54250" y="87210"/>
                </a:lnTo>
                <a:lnTo>
                  <a:pt x="54230" y="87260"/>
                </a:lnTo>
                <a:lnTo>
                  <a:pt x="54220" y="87280"/>
                </a:lnTo>
                <a:lnTo>
                  <a:pt x="54190" y="87290"/>
                </a:lnTo>
                <a:lnTo>
                  <a:pt x="54180" y="87320"/>
                </a:lnTo>
                <a:lnTo>
                  <a:pt x="54180" y="87370"/>
                </a:lnTo>
                <a:lnTo>
                  <a:pt x="54150" y="87370"/>
                </a:lnTo>
                <a:lnTo>
                  <a:pt x="54140" y="87330"/>
                </a:lnTo>
                <a:lnTo>
                  <a:pt x="54140" y="87320"/>
                </a:lnTo>
                <a:lnTo>
                  <a:pt x="54150" y="87260"/>
                </a:lnTo>
                <a:lnTo>
                  <a:pt x="54150" y="87210"/>
                </a:lnTo>
                <a:lnTo>
                  <a:pt x="54090" y="87180"/>
                </a:lnTo>
                <a:lnTo>
                  <a:pt x="54030" y="87160"/>
                </a:lnTo>
                <a:lnTo>
                  <a:pt x="54010" y="87130"/>
                </a:lnTo>
                <a:lnTo>
                  <a:pt x="53980" y="87090"/>
                </a:lnTo>
                <a:lnTo>
                  <a:pt x="53950" y="87100"/>
                </a:lnTo>
                <a:lnTo>
                  <a:pt x="53920" y="87110"/>
                </a:lnTo>
                <a:lnTo>
                  <a:pt x="53930" y="87130"/>
                </a:lnTo>
                <a:lnTo>
                  <a:pt x="53960" y="87130"/>
                </a:lnTo>
                <a:lnTo>
                  <a:pt x="53980" y="87150"/>
                </a:lnTo>
                <a:lnTo>
                  <a:pt x="53950" y="87150"/>
                </a:lnTo>
                <a:lnTo>
                  <a:pt x="53930" y="87180"/>
                </a:lnTo>
                <a:lnTo>
                  <a:pt x="53920" y="87200"/>
                </a:lnTo>
                <a:lnTo>
                  <a:pt x="53870" y="87200"/>
                </a:lnTo>
                <a:lnTo>
                  <a:pt x="53820" y="87200"/>
                </a:lnTo>
                <a:lnTo>
                  <a:pt x="53750" y="87240"/>
                </a:lnTo>
                <a:lnTo>
                  <a:pt x="53750" y="87300"/>
                </a:lnTo>
                <a:lnTo>
                  <a:pt x="53780" y="87400"/>
                </a:lnTo>
                <a:lnTo>
                  <a:pt x="53740" y="87490"/>
                </a:lnTo>
                <a:lnTo>
                  <a:pt x="53670" y="87520"/>
                </a:lnTo>
                <a:lnTo>
                  <a:pt x="53640" y="87520"/>
                </a:lnTo>
                <a:lnTo>
                  <a:pt x="53590" y="87480"/>
                </a:lnTo>
                <a:lnTo>
                  <a:pt x="53520" y="87450"/>
                </a:lnTo>
                <a:lnTo>
                  <a:pt x="53450" y="87430"/>
                </a:lnTo>
                <a:lnTo>
                  <a:pt x="53400" y="87370"/>
                </a:lnTo>
                <a:lnTo>
                  <a:pt x="53350" y="87350"/>
                </a:lnTo>
                <a:lnTo>
                  <a:pt x="53280" y="87350"/>
                </a:lnTo>
                <a:lnTo>
                  <a:pt x="53250" y="87400"/>
                </a:lnTo>
                <a:lnTo>
                  <a:pt x="53260" y="87480"/>
                </a:lnTo>
                <a:lnTo>
                  <a:pt x="53230" y="87520"/>
                </a:lnTo>
                <a:lnTo>
                  <a:pt x="53210" y="87540"/>
                </a:lnTo>
                <a:lnTo>
                  <a:pt x="53210" y="87600"/>
                </a:lnTo>
                <a:lnTo>
                  <a:pt x="53190" y="87630"/>
                </a:lnTo>
                <a:lnTo>
                  <a:pt x="53240" y="87660"/>
                </a:lnTo>
                <a:lnTo>
                  <a:pt x="53210" y="87700"/>
                </a:lnTo>
                <a:lnTo>
                  <a:pt x="53200" y="87790"/>
                </a:lnTo>
                <a:lnTo>
                  <a:pt x="53200" y="87900"/>
                </a:lnTo>
                <a:lnTo>
                  <a:pt x="53200" y="87920"/>
                </a:lnTo>
                <a:lnTo>
                  <a:pt x="53190" y="87910"/>
                </a:lnTo>
                <a:lnTo>
                  <a:pt x="53150" y="87930"/>
                </a:lnTo>
                <a:lnTo>
                  <a:pt x="53170" y="87990"/>
                </a:lnTo>
                <a:lnTo>
                  <a:pt x="53170" y="88040"/>
                </a:lnTo>
                <a:lnTo>
                  <a:pt x="53140" y="88050"/>
                </a:lnTo>
                <a:lnTo>
                  <a:pt x="53080" y="88060"/>
                </a:lnTo>
                <a:lnTo>
                  <a:pt x="53060" y="88130"/>
                </a:lnTo>
                <a:lnTo>
                  <a:pt x="53020" y="88160"/>
                </a:lnTo>
                <a:lnTo>
                  <a:pt x="53000" y="88170"/>
                </a:lnTo>
                <a:lnTo>
                  <a:pt x="52980" y="88170"/>
                </a:lnTo>
                <a:lnTo>
                  <a:pt x="52950" y="88130"/>
                </a:lnTo>
                <a:lnTo>
                  <a:pt x="52930" y="88030"/>
                </a:lnTo>
                <a:lnTo>
                  <a:pt x="52930" y="88020"/>
                </a:lnTo>
                <a:lnTo>
                  <a:pt x="52930" y="87940"/>
                </a:lnTo>
                <a:lnTo>
                  <a:pt x="52920" y="87900"/>
                </a:lnTo>
                <a:lnTo>
                  <a:pt x="52900" y="87880"/>
                </a:lnTo>
                <a:lnTo>
                  <a:pt x="52860" y="87910"/>
                </a:lnTo>
                <a:lnTo>
                  <a:pt x="52830" y="87960"/>
                </a:lnTo>
                <a:lnTo>
                  <a:pt x="52790" y="88000"/>
                </a:lnTo>
                <a:lnTo>
                  <a:pt x="52760" y="88060"/>
                </a:lnTo>
                <a:lnTo>
                  <a:pt x="52770" y="88120"/>
                </a:lnTo>
                <a:lnTo>
                  <a:pt x="52770" y="88140"/>
                </a:lnTo>
                <a:lnTo>
                  <a:pt x="52780" y="88160"/>
                </a:lnTo>
                <a:lnTo>
                  <a:pt x="52770" y="88190"/>
                </a:lnTo>
                <a:lnTo>
                  <a:pt x="52750" y="88200"/>
                </a:lnTo>
                <a:lnTo>
                  <a:pt x="52750" y="88220"/>
                </a:lnTo>
                <a:lnTo>
                  <a:pt x="52770" y="88240"/>
                </a:lnTo>
                <a:lnTo>
                  <a:pt x="52760" y="88270"/>
                </a:lnTo>
                <a:lnTo>
                  <a:pt x="52740" y="88270"/>
                </a:lnTo>
                <a:lnTo>
                  <a:pt x="52690" y="88250"/>
                </a:lnTo>
                <a:lnTo>
                  <a:pt x="52680" y="88240"/>
                </a:lnTo>
                <a:lnTo>
                  <a:pt x="52680" y="88230"/>
                </a:lnTo>
                <a:lnTo>
                  <a:pt x="52690" y="88140"/>
                </a:lnTo>
                <a:lnTo>
                  <a:pt x="52670" y="88080"/>
                </a:lnTo>
                <a:lnTo>
                  <a:pt x="52630" y="88060"/>
                </a:lnTo>
                <a:lnTo>
                  <a:pt x="52600" y="88040"/>
                </a:lnTo>
                <a:lnTo>
                  <a:pt x="52570" y="88030"/>
                </a:lnTo>
                <a:lnTo>
                  <a:pt x="52540" y="88060"/>
                </a:lnTo>
                <a:lnTo>
                  <a:pt x="52500" y="88060"/>
                </a:lnTo>
                <a:lnTo>
                  <a:pt x="52470" y="88080"/>
                </a:lnTo>
                <a:lnTo>
                  <a:pt x="52440" y="88110"/>
                </a:lnTo>
                <a:lnTo>
                  <a:pt x="52430" y="88140"/>
                </a:lnTo>
                <a:lnTo>
                  <a:pt x="52410" y="88170"/>
                </a:lnTo>
                <a:lnTo>
                  <a:pt x="52390" y="88170"/>
                </a:lnTo>
                <a:lnTo>
                  <a:pt x="52350" y="88200"/>
                </a:lnTo>
                <a:lnTo>
                  <a:pt x="52310" y="88230"/>
                </a:lnTo>
                <a:lnTo>
                  <a:pt x="52260" y="88230"/>
                </a:lnTo>
                <a:lnTo>
                  <a:pt x="52250" y="88190"/>
                </a:lnTo>
                <a:lnTo>
                  <a:pt x="52250" y="88180"/>
                </a:lnTo>
                <a:lnTo>
                  <a:pt x="52210" y="88210"/>
                </a:lnTo>
                <a:lnTo>
                  <a:pt x="52160" y="88230"/>
                </a:lnTo>
                <a:lnTo>
                  <a:pt x="52090" y="88220"/>
                </a:lnTo>
                <a:lnTo>
                  <a:pt x="52040" y="88220"/>
                </a:lnTo>
                <a:lnTo>
                  <a:pt x="51990" y="88220"/>
                </a:lnTo>
                <a:lnTo>
                  <a:pt x="51930" y="88260"/>
                </a:lnTo>
                <a:lnTo>
                  <a:pt x="51890" y="88320"/>
                </a:lnTo>
                <a:lnTo>
                  <a:pt x="51840" y="88330"/>
                </a:lnTo>
                <a:lnTo>
                  <a:pt x="51820" y="88350"/>
                </a:lnTo>
                <a:lnTo>
                  <a:pt x="51830" y="88380"/>
                </a:lnTo>
                <a:lnTo>
                  <a:pt x="51830" y="88400"/>
                </a:lnTo>
                <a:lnTo>
                  <a:pt x="51790" y="88470"/>
                </a:lnTo>
                <a:lnTo>
                  <a:pt x="51780" y="88520"/>
                </a:lnTo>
                <a:lnTo>
                  <a:pt x="51770" y="88580"/>
                </a:lnTo>
                <a:lnTo>
                  <a:pt x="51760" y="88630"/>
                </a:lnTo>
                <a:lnTo>
                  <a:pt x="51760" y="88680"/>
                </a:lnTo>
                <a:lnTo>
                  <a:pt x="51750" y="88720"/>
                </a:lnTo>
                <a:lnTo>
                  <a:pt x="51710" y="88750"/>
                </a:lnTo>
                <a:lnTo>
                  <a:pt x="51680" y="88760"/>
                </a:lnTo>
                <a:lnTo>
                  <a:pt x="51670" y="88780"/>
                </a:lnTo>
                <a:lnTo>
                  <a:pt x="51680" y="88820"/>
                </a:lnTo>
                <a:lnTo>
                  <a:pt x="51680" y="88830"/>
                </a:lnTo>
                <a:lnTo>
                  <a:pt x="51660" y="88880"/>
                </a:lnTo>
                <a:lnTo>
                  <a:pt x="51650" y="88920"/>
                </a:lnTo>
                <a:lnTo>
                  <a:pt x="51670" y="88960"/>
                </a:lnTo>
                <a:lnTo>
                  <a:pt x="51650" y="89030"/>
                </a:lnTo>
                <a:lnTo>
                  <a:pt x="51610" y="89110"/>
                </a:lnTo>
                <a:lnTo>
                  <a:pt x="51600" y="89120"/>
                </a:lnTo>
                <a:lnTo>
                  <a:pt x="51570" y="89160"/>
                </a:lnTo>
                <a:lnTo>
                  <a:pt x="51540" y="89190"/>
                </a:lnTo>
                <a:lnTo>
                  <a:pt x="51520" y="89200"/>
                </a:lnTo>
                <a:lnTo>
                  <a:pt x="51510" y="89220"/>
                </a:lnTo>
                <a:lnTo>
                  <a:pt x="51470" y="89280"/>
                </a:lnTo>
                <a:lnTo>
                  <a:pt x="51430" y="89350"/>
                </a:lnTo>
                <a:lnTo>
                  <a:pt x="51380" y="89370"/>
                </a:lnTo>
                <a:lnTo>
                  <a:pt x="51360" y="89380"/>
                </a:lnTo>
                <a:lnTo>
                  <a:pt x="51320" y="89380"/>
                </a:lnTo>
                <a:lnTo>
                  <a:pt x="51300" y="89370"/>
                </a:lnTo>
                <a:lnTo>
                  <a:pt x="51250" y="89380"/>
                </a:lnTo>
                <a:lnTo>
                  <a:pt x="51230" y="89390"/>
                </a:lnTo>
                <a:lnTo>
                  <a:pt x="51200" y="89430"/>
                </a:lnTo>
                <a:lnTo>
                  <a:pt x="51150" y="89440"/>
                </a:lnTo>
                <a:lnTo>
                  <a:pt x="51130" y="89450"/>
                </a:lnTo>
                <a:lnTo>
                  <a:pt x="51100" y="89420"/>
                </a:lnTo>
                <a:lnTo>
                  <a:pt x="51050" y="89430"/>
                </a:lnTo>
                <a:lnTo>
                  <a:pt x="51030" y="89480"/>
                </a:lnTo>
                <a:lnTo>
                  <a:pt x="51000" y="89500"/>
                </a:lnTo>
                <a:lnTo>
                  <a:pt x="50970" y="89570"/>
                </a:lnTo>
                <a:lnTo>
                  <a:pt x="50920" y="89640"/>
                </a:lnTo>
                <a:lnTo>
                  <a:pt x="50840" y="89690"/>
                </a:lnTo>
                <a:lnTo>
                  <a:pt x="50800" y="89700"/>
                </a:lnTo>
                <a:lnTo>
                  <a:pt x="50760" y="89740"/>
                </a:lnTo>
                <a:lnTo>
                  <a:pt x="50740" y="89770"/>
                </a:lnTo>
                <a:lnTo>
                  <a:pt x="50700" y="89800"/>
                </a:lnTo>
                <a:lnTo>
                  <a:pt x="50710" y="89830"/>
                </a:lnTo>
                <a:lnTo>
                  <a:pt x="50700" y="89850"/>
                </a:lnTo>
                <a:lnTo>
                  <a:pt x="50660" y="89820"/>
                </a:lnTo>
                <a:lnTo>
                  <a:pt x="50590" y="89820"/>
                </a:lnTo>
                <a:lnTo>
                  <a:pt x="50520" y="89850"/>
                </a:lnTo>
                <a:lnTo>
                  <a:pt x="50490" y="89900"/>
                </a:lnTo>
                <a:lnTo>
                  <a:pt x="50450" y="89940"/>
                </a:lnTo>
                <a:lnTo>
                  <a:pt x="50400" y="89990"/>
                </a:lnTo>
                <a:lnTo>
                  <a:pt x="50370" y="89990"/>
                </a:lnTo>
                <a:lnTo>
                  <a:pt x="50310" y="90000"/>
                </a:lnTo>
                <a:lnTo>
                  <a:pt x="50290" y="89980"/>
                </a:lnTo>
                <a:lnTo>
                  <a:pt x="50250" y="90000"/>
                </a:lnTo>
                <a:lnTo>
                  <a:pt x="50210" y="90010"/>
                </a:lnTo>
                <a:lnTo>
                  <a:pt x="50170" y="90020"/>
                </a:lnTo>
                <a:lnTo>
                  <a:pt x="50130" y="90000"/>
                </a:lnTo>
                <a:lnTo>
                  <a:pt x="50080" y="90020"/>
                </a:lnTo>
                <a:lnTo>
                  <a:pt x="50070" y="90120"/>
                </a:lnTo>
                <a:lnTo>
                  <a:pt x="50030" y="90160"/>
                </a:lnTo>
                <a:lnTo>
                  <a:pt x="49970" y="90180"/>
                </a:lnTo>
                <a:lnTo>
                  <a:pt x="49900" y="90220"/>
                </a:lnTo>
                <a:lnTo>
                  <a:pt x="49840" y="90230"/>
                </a:lnTo>
                <a:lnTo>
                  <a:pt x="49820" y="90240"/>
                </a:lnTo>
                <a:lnTo>
                  <a:pt x="49770" y="90250"/>
                </a:lnTo>
                <a:lnTo>
                  <a:pt x="49730" y="90240"/>
                </a:lnTo>
                <a:lnTo>
                  <a:pt x="49720" y="90210"/>
                </a:lnTo>
                <a:lnTo>
                  <a:pt x="49690" y="90220"/>
                </a:lnTo>
                <a:lnTo>
                  <a:pt x="49680" y="90270"/>
                </a:lnTo>
                <a:lnTo>
                  <a:pt x="49660" y="90290"/>
                </a:lnTo>
                <a:lnTo>
                  <a:pt x="49630" y="90280"/>
                </a:lnTo>
                <a:lnTo>
                  <a:pt x="49620" y="90240"/>
                </a:lnTo>
                <a:lnTo>
                  <a:pt x="49600" y="90230"/>
                </a:lnTo>
                <a:lnTo>
                  <a:pt x="49590" y="90240"/>
                </a:lnTo>
                <a:lnTo>
                  <a:pt x="49560" y="90280"/>
                </a:lnTo>
                <a:lnTo>
                  <a:pt x="49530" y="90270"/>
                </a:lnTo>
                <a:lnTo>
                  <a:pt x="49480" y="90270"/>
                </a:lnTo>
                <a:lnTo>
                  <a:pt x="49460" y="90300"/>
                </a:lnTo>
                <a:lnTo>
                  <a:pt x="49420" y="90330"/>
                </a:lnTo>
                <a:lnTo>
                  <a:pt x="49470" y="90360"/>
                </a:lnTo>
                <a:lnTo>
                  <a:pt x="49500" y="90380"/>
                </a:lnTo>
                <a:lnTo>
                  <a:pt x="49440" y="90390"/>
                </a:lnTo>
                <a:lnTo>
                  <a:pt x="49410" y="90390"/>
                </a:lnTo>
                <a:lnTo>
                  <a:pt x="49390" y="90390"/>
                </a:lnTo>
                <a:lnTo>
                  <a:pt x="49360" y="90360"/>
                </a:lnTo>
                <a:lnTo>
                  <a:pt x="49350" y="90300"/>
                </a:lnTo>
                <a:lnTo>
                  <a:pt x="49350" y="90250"/>
                </a:lnTo>
                <a:lnTo>
                  <a:pt x="49310" y="90230"/>
                </a:lnTo>
                <a:lnTo>
                  <a:pt x="49290" y="90260"/>
                </a:lnTo>
                <a:lnTo>
                  <a:pt x="49280" y="90300"/>
                </a:lnTo>
                <a:lnTo>
                  <a:pt x="49250" y="90350"/>
                </a:lnTo>
                <a:lnTo>
                  <a:pt x="49220" y="90370"/>
                </a:lnTo>
                <a:lnTo>
                  <a:pt x="49190" y="90360"/>
                </a:lnTo>
                <a:lnTo>
                  <a:pt x="49130" y="90360"/>
                </a:lnTo>
                <a:lnTo>
                  <a:pt x="49090" y="90370"/>
                </a:lnTo>
                <a:lnTo>
                  <a:pt x="49060" y="90380"/>
                </a:lnTo>
                <a:lnTo>
                  <a:pt x="49040" y="90410"/>
                </a:lnTo>
                <a:lnTo>
                  <a:pt x="49010" y="90420"/>
                </a:lnTo>
                <a:lnTo>
                  <a:pt x="48970" y="90420"/>
                </a:lnTo>
                <a:lnTo>
                  <a:pt x="48950" y="90440"/>
                </a:lnTo>
                <a:lnTo>
                  <a:pt x="48970" y="90460"/>
                </a:lnTo>
                <a:lnTo>
                  <a:pt x="48960" y="90520"/>
                </a:lnTo>
                <a:lnTo>
                  <a:pt x="48900" y="90560"/>
                </a:lnTo>
                <a:lnTo>
                  <a:pt x="48890" y="90550"/>
                </a:lnTo>
                <a:lnTo>
                  <a:pt x="48850" y="90530"/>
                </a:lnTo>
                <a:lnTo>
                  <a:pt x="48830" y="90470"/>
                </a:lnTo>
                <a:lnTo>
                  <a:pt x="48810" y="90420"/>
                </a:lnTo>
                <a:lnTo>
                  <a:pt x="48780" y="90390"/>
                </a:lnTo>
                <a:lnTo>
                  <a:pt x="48760" y="90390"/>
                </a:lnTo>
                <a:lnTo>
                  <a:pt x="48760" y="90430"/>
                </a:lnTo>
                <a:lnTo>
                  <a:pt x="48760" y="90450"/>
                </a:lnTo>
                <a:lnTo>
                  <a:pt x="48740" y="90450"/>
                </a:lnTo>
                <a:lnTo>
                  <a:pt x="48720" y="90430"/>
                </a:lnTo>
                <a:lnTo>
                  <a:pt x="48700" y="90430"/>
                </a:lnTo>
                <a:lnTo>
                  <a:pt x="48660" y="90440"/>
                </a:lnTo>
                <a:lnTo>
                  <a:pt x="48630" y="90410"/>
                </a:lnTo>
                <a:lnTo>
                  <a:pt x="48600" y="90390"/>
                </a:lnTo>
                <a:lnTo>
                  <a:pt x="48580" y="90430"/>
                </a:lnTo>
                <a:lnTo>
                  <a:pt x="48590" y="90460"/>
                </a:lnTo>
                <a:lnTo>
                  <a:pt x="48560" y="90490"/>
                </a:lnTo>
                <a:lnTo>
                  <a:pt x="48570" y="90510"/>
                </a:lnTo>
                <a:lnTo>
                  <a:pt x="48540" y="90560"/>
                </a:lnTo>
                <a:lnTo>
                  <a:pt x="48490" y="90590"/>
                </a:lnTo>
                <a:lnTo>
                  <a:pt x="48450" y="90590"/>
                </a:lnTo>
                <a:lnTo>
                  <a:pt x="48430" y="90580"/>
                </a:lnTo>
                <a:lnTo>
                  <a:pt x="48440" y="90550"/>
                </a:lnTo>
                <a:lnTo>
                  <a:pt x="48450" y="90530"/>
                </a:lnTo>
                <a:lnTo>
                  <a:pt x="48420" y="90530"/>
                </a:lnTo>
                <a:lnTo>
                  <a:pt x="48380" y="90560"/>
                </a:lnTo>
                <a:lnTo>
                  <a:pt x="48360" y="90570"/>
                </a:lnTo>
                <a:lnTo>
                  <a:pt x="48360" y="90640"/>
                </a:lnTo>
                <a:lnTo>
                  <a:pt x="48300" y="90670"/>
                </a:lnTo>
                <a:lnTo>
                  <a:pt x="48250" y="90720"/>
                </a:lnTo>
                <a:lnTo>
                  <a:pt x="48290" y="90800"/>
                </a:lnTo>
                <a:lnTo>
                  <a:pt x="48240" y="90860"/>
                </a:lnTo>
                <a:lnTo>
                  <a:pt x="48230" y="90880"/>
                </a:lnTo>
                <a:lnTo>
                  <a:pt x="48210" y="90910"/>
                </a:lnTo>
                <a:lnTo>
                  <a:pt x="48220" y="90950"/>
                </a:lnTo>
                <a:lnTo>
                  <a:pt x="48240" y="90990"/>
                </a:lnTo>
                <a:lnTo>
                  <a:pt x="48240" y="91040"/>
                </a:lnTo>
                <a:lnTo>
                  <a:pt x="48220" y="91090"/>
                </a:lnTo>
                <a:lnTo>
                  <a:pt x="48210" y="91150"/>
                </a:lnTo>
                <a:lnTo>
                  <a:pt x="48180" y="91150"/>
                </a:lnTo>
                <a:lnTo>
                  <a:pt x="48150" y="91090"/>
                </a:lnTo>
                <a:lnTo>
                  <a:pt x="48120" y="91030"/>
                </a:lnTo>
                <a:lnTo>
                  <a:pt x="48110" y="91000"/>
                </a:lnTo>
                <a:lnTo>
                  <a:pt x="48080" y="91020"/>
                </a:lnTo>
                <a:lnTo>
                  <a:pt x="48050" y="91070"/>
                </a:lnTo>
                <a:lnTo>
                  <a:pt x="48010" y="91070"/>
                </a:lnTo>
                <a:lnTo>
                  <a:pt x="47950" y="91060"/>
                </a:lnTo>
                <a:lnTo>
                  <a:pt x="47920" y="91090"/>
                </a:lnTo>
                <a:lnTo>
                  <a:pt x="47880" y="91120"/>
                </a:lnTo>
                <a:lnTo>
                  <a:pt x="47830" y="91120"/>
                </a:lnTo>
                <a:lnTo>
                  <a:pt x="47790" y="91120"/>
                </a:lnTo>
                <a:lnTo>
                  <a:pt x="47780" y="91190"/>
                </a:lnTo>
                <a:lnTo>
                  <a:pt x="47730" y="91250"/>
                </a:lnTo>
                <a:lnTo>
                  <a:pt x="47730" y="91330"/>
                </a:lnTo>
                <a:lnTo>
                  <a:pt x="47740" y="91410"/>
                </a:lnTo>
                <a:lnTo>
                  <a:pt x="47770" y="91460"/>
                </a:lnTo>
                <a:lnTo>
                  <a:pt x="47770" y="91470"/>
                </a:lnTo>
                <a:lnTo>
                  <a:pt x="47780" y="91480"/>
                </a:lnTo>
                <a:lnTo>
                  <a:pt x="47810" y="91480"/>
                </a:lnTo>
                <a:lnTo>
                  <a:pt x="47840" y="91490"/>
                </a:lnTo>
                <a:lnTo>
                  <a:pt x="47850" y="91520"/>
                </a:lnTo>
                <a:lnTo>
                  <a:pt x="47840" y="91570"/>
                </a:lnTo>
                <a:lnTo>
                  <a:pt x="47830" y="91570"/>
                </a:lnTo>
                <a:lnTo>
                  <a:pt x="47810" y="91560"/>
                </a:lnTo>
                <a:lnTo>
                  <a:pt x="47760" y="91560"/>
                </a:lnTo>
                <a:lnTo>
                  <a:pt x="47690" y="91540"/>
                </a:lnTo>
                <a:lnTo>
                  <a:pt x="47690" y="91600"/>
                </a:lnTo>
                <a:lnTo>
                  <a:pt x="47650" y="91650"/>
                </a:lnTo>
                <a:lnTo>
                  <a:pt x="47560" y="91690"/>
                </a:lnTo>
                <a:lnTo>
                  <a:pt x="47540" y="91690"/>
                </a:lnTo>
                <a:lnTo>
                  <a:pt x="47520" y="91700"/>
                </a:lnTo>
                <a:lnTo>
                  <a:pt x="47510" y="91620"/>
                </a:lnTo>
                <a:lnTo>
                  <a:pt x="47480" y="91600"/>
                </a:lnTo>
                <a:lnTo>
                  <a:pt x="47430" y="91620"/>
                </a:lnTo>
                <a:lnTo>
                  <a:pt x="47400" y="91620"/>
                </a:lnTo>
                <a:lnTo>
                  <a:pt x="47360" y="91620"/>
                </a:lnTo>
                <a:lnTo>
                  <a:pt x="47350" y="91590"/>
                </a:lnTo>
                <a:lnTo>
                  <a:pt x="47310" y="91600"/>
                </a:lnTo>
                <a:lnTo>
                  <a:pt x="47260" y="91600"/>
                </a:lnTo>
                <a:lnTo>
                  <a:pt x="47240" y="91580"/>
                </a:lnTo>
                <a:lnTo>
                  <a:pt x="47190" y="91610"/>
                </a:lnTo>
                <a:lnTo>
                  <a:pt x="47120" y="91660"/>
                </a:lnTo>
                <a:lnTo>
                  <a:pt x="47090" y="91660"/>
                </a:lnTo>
                <a:lnTo>
                  <a:pt x="47070" y="91640"/>
                </a:lnTo>
                <a:lnTo>
                  <a:pt x="47070" y="91600"/>
                </a:lnTo>
                <a:lnTo>
                  <a:pt x="47030" y="91600"/>
                </a:lnTo>
                <a:lnTo>
                  <a:pt x="46980" y="91610"/>
                </a:lnTo>
                <a:lnTo>
                  <a:pt x="46920" y="91630"/>
                </a:lnTo>
                <a:lnTo>
                  <a:pt x="46860" y="91630"/>
                </a:lnTo>
                <a:lnTo>
                  <a:pt x="46840" y="91610"/>
                </a:lnTo>
                <a:lnTo>
                  <a:pt x="46830" y="91600"/>
                </a:lnTo>
                <a:lnTo>
                  <a:pt x="46840" y="91540"/>
                </a:lnTo>
                <a:lnTo>
                  <a:pt x="46850" y="91490"/>
                </a:lnTo>
                <a:lnTo>
                  <a:pt x="46820" y="91450"/>
                </a:lnTo>
                <a:lnTo>
                  <a:pt x="46790" y="91500"/>
                </a:lnTo>
                <a:lnTo>
                  <a:pt x="46770" y="91500"/>
                </a:lnTo>
                <a:lnTo>
                  <a:pt x="46730" y="91450"/>
                </a:lnTo>
                <a:lnTo>
                  <a:pt x="46760" y="91450"/>
                </a:lnTo>
                <a:lnTo>
                  <a:pt x="46760" y="91420"/>
                </a:lnTo>
                <a:lnTo>
                  <a:pt x="46710" y="91360"/>
                </a:lnTo>
                <a:lnTo>
                  <a:pt x="46620" y="91250"/>
                </a:lnTo>
                <a:lnTo>
                  <a:pt x="46620" y="91240"/>
                </a:lnTo>
                <a:lnTo>
                  <a:pt x="46610" y="91210"/>
                </a:lnTo>
                <a:lnTo>
                  <a:pt x="46580" y="91200"/>
                </a:lnTo>
                <a:lnTo>
                  <a:pt x="46570" y="91190"/>
                </a:lnTo>
                <a:lnTo>
                  <a:pt x="46560" y="91190"/>
                </a:lnTo>
                <a:lnTo>
                  <a:pt x="46560" y="91170"/>
                </a:lnTo>
                <a:lnTo>
                  <a:pt x="46570" y="91150"/>
                </a:lnTo>
                <a:lnTo>
                  <a:pt x="46600" y="91140"/>
                </a:lnTo>
                <a:lnTo>
                  <a:pt x="46620" y="91130"/>
                </a:lnTo>
                <a:lnTo>
                  <a:pt x="46630" y="91100"/>
                </a:lnTo>
                <a:lnTo>
                  <a:pt x="46610" y="91080"/>
                </a:lnTo>
                <a:lnTo>
                  <a:pt x="46510" y="91090"/>
                </a:lnTo>
                <a:lnTo>
                  <a:pt x="46420" y="91090"/>
                </a:lnTo>
                <a:lnTo>
                  <a:pt x="46410" y="91100"/>
                </a:lnTo>
                <a:lnTo>
                  <a:pt x="46370" y="91120"/>
                </a:lnTo>
                <a:lnTo>
                  <a:pt x="46340" y="91100"/>
                </a:lnTo>
                <a:lnTo>
                  <a:pt x="46330" y="91100"/>
                </a:lnTo>
                <a:lnTo>
                  <a:pt x="46300" y="91060"/>
                </a:lnTo>
                <a:lnTo>
                  <a:pt x="46220" y="91060"/>
                </a:lnTo>
                <a:lnTo>
                  <a:pt x="46200" y="91060"/>
                </a:lnTo>
                <a:lnTo>
                  <a:pt x="46120" y="91050"/>
                </a:lnTo>
                <a:lnTo>
                  <a:pt x="46100" y="91010"/>
                </a:lnTo>
                <a:lnTo>
                  <a:pt x="46060" y="91020"/>
                </a:lnTo>
                <a:lnTo>
                  <a:pt x="46010" y="91010"/>
                </a:lnTo>
                <a:lnTo>
                  <a:pt x="46010" y="90990"/>
                </a:lnTo>
                <a:lnTo>
                  <a:pt x="46020" y="90960"/>
                </a:lnTo>
                <a:lnTo>
                  <a:pt x="46020" y="90940"/>
                </a:lnTo>
                <a:lnTo>
                  <a:pt x="46020" y="90920"/>
                </a:lnTo>
                <a:lnTo>
                  <a:pt x="45990" y="90920"/>
                </a:lnTo>
                <a:lnTo>
                  <a:pt x="45970" y="90950"/>
                </a:lnTo>
                <a:lnTo>
                  <a:pt x="45950" y="90950"/>
                </a:lnTo>
                <a:lnTo>
                  <a:pt x="45920" y="90940"/>
                </a:lnTo>
                <a:lnTo>
                  <a:pt x="45920" y="90930"/>
                </a:lnTo>
                <a:lnTo>
                  <a:pt x="45910" y="90900"/>
                </a:lnTo>
                <a:lnTo>
                  <a:pt x="45930" y="90860"/>
                </a:lnTo>
                <a:lnTo>
                  <a:pt x="45920" y="90820"/>
                </a:lnTo>
                <a:lnTo>
                  <a:pt x="45870" y="90820"/>
                </a:lnTo>
                <a:lnTo>
                  <a:pt x="45830" y="90790"/>
                </a:lnTo>
                <a:lnTo>
                  <a:pt x="45800" y="90780"/>
                </a:lnTo>
                <a:lnTo>
                  <a:pt x="45740" y="90790"/>
                </a:lnTo>
                <a:lnTo>
                  <a:pt x="45710" y="90760"/>
                </a:lnTo>
                <a:lnTo>
                  <a:pt x="45670" y="90800"/>
                </a:lnTo>
                <a:lnTo>
                  <a:pt x="45640" y="90810"/>
                </a:lnTo>
                <a:lnTo>
                  <a:pt x="45590" y="90890"/>
                </a:lnTo>
                <a:lnTo>
                  <a:pt x="45560" y="90950"/>
                </a:lnTo>
                <a:lnTo>
                  <a:pt x="45530" y="90970"/>
                </a:lnTo>
                <a:lnTo>
                  <a:pt x="45490" y="90990"/>
                </a:lnTo>
                <a:lnTo>
                  <a:pt x="45430" y="90960"/>
                </a:lnTo>
                <a:lnTo>
                  <a:pt x="45400" y="90910"/>
                </a:lnTo>
                <a:lnTo>
                  <a:pt x="45390" y="90900"/>
                </a:lnTo>
                <a:lnTo>
                  <a:pt x="45370" y="90880"/>
                </a:lnTo>
                <a:lnTo>
                  <a:pt x="45260" y="90920"/>
                </a:lnTo>
                <a:lnTo>
                  <a:pt x="45210" y="90980"/>
                </a:lnTo>
                <a:lnTo>
                  <a:pt x="45190" y="91060"/>
                </a:lnTo>
                <a:lnTo>
                  <a:pt x="45150" y="91140"/>
                </a:lnTo>
                <a:lnTo>
                  <a:pt x="45130" y="91170"/>
                </a:lnTo>
                <a:lnTo>
                  <a:pt x="45120" y="91190"/>
                </a:lnTo>
                <a:lnTo>
                  <a:pt x="45070" y="91250"/>
                </a:lnTo>
                <a:lnTo>
                  <a:pt x="45020" y="91280"/>
                </a:lnTo>
                <a:lnTo>
                  <a:pt x="44990" y="91360"/>
                </a:lnTo>
                <a:lnTo>
                  <a:pt x="44940" y="91500"/>
                </a:lnTo>
                <a:lnTo>
                  <a:pt x="44880" y="91560"/>
                </a:lnTo>
                <a:lnTo>
                  <a:pt x="44850" y="91620"/>
                </a:lnTo>
                <a:lnTo>
                  <a:pt x="44800" y="91700"/>
                </a:lnTo>
                <a:lnTo>
                  <a:pt x="44800" y="91740"/>
                </a:lnTo>
                <a:lnTo>
                  <a:pt x="44780" y="91800"/>
                </a:lnTo>
                <a:lnTo>
                  <a:pt x="44780" y="91900"/>
                </a:lnTo>
                <a:lnTo>
                  <a:pt x="44730" y="91970"/>
                </a:lnTo>
                <a:lnTo>
                  <a:pt x="44690" y="92060"/>
                </a:lnTo>
                <a:lnTo>
                  <a:pt x="44680" y="92080"/>
                </a:lnTo>
                <a:lnTo>
                  <a:pt x="44670" y="92120"/>
                </a:lnTo>
                <a:lnTo>
                  <a:pt x="44640" y="92150"/>
                </a:lnTo>
                <a:lnTo>
                  <a:pt x="44580" y="92280"/>
                </a:lnTo>
                <a:lnTo>
                  <a:pt x="44520" y="92390"/>
                </a:lnTo>
                <a:lnTo>
                  <a:pt x="44500" y="92470"/>
                </a:lnTo>
                <a:lnTo>
                  <a:pt x="44480" y="92510"/>
                </a:lnTo>
                <a:lnTo>
                  <a:pt x="44480" y="92520"/>
                </a:lnTo>
                <a:lnTo>
                  <a:pt x="44430" y="92530"/>
                </a:lnTo>
                <a:lnTo>
                  <a:pt x="44380" y="92510"/>
                </a:lnTo>
                <a:lnTo>
                  <a:pt x="44360" y="92590"/>
                </a:lnTo>
                <a:lnTo>
                  <a:pt x="44300" y="92620"/>
                </a:lnTo>
                <a:lnTo>
                  <a:pt x="44290" y="92640"/>
                </a:lnTo>
                <a:lnTo>
                  <a:pt x="44270" y="92670"/>
                </a:lnTo>
                <a:lnTo>
                  <a:pt x="44240" y="92750"/>
                </a:lnTo>
                <a:lnTo>
                  <a:pt x="44160" y="92810"/>
                </a:lnTo>
                <a:lnTo>
                  <a:pt x="44090" y="92850"/>
                </a:lnTo>
                <a:lnTo>
                  <a:pt x="44020" y="92940"/>
                </a:lnTo>
                <a:lnTo>
                  <a:pt x="44010" y="92960"/>
                </a:lnTo>
                <a:lnTo>
                  <a:pt x="43930" y="93010"/>
                </a:lnTo>
                <a:lnTo>
                  <a:pt x="43870" y="93020"/>
                </a:lnTo>
                <a:lnTo>
                  <a:pt x="43820" y="93020"/>
                </a:lnTo>
                <a:lnTo>
                  <a:pt x="43740" y="92980"/>
                </a:lnTo>
                <a:lnTo>
                  <a:pt x="43700" y="92940"/>
                </a:lnTo>
                <a:lnTo>
                  <a:pt x="43640" y="92990"/>
                </a:lnTo>
                <a:lnTo>
                  <a:pt x="43600" y="93120"/>
                </a:lnTo>
                <a:lnTo>
                  <a:pt x="43570" y="93200"/>
                </a:lnTo>
                <a:lnTo>
                  <a:pt x="43500" y="93230"/>
                </a:lnTo>
                <a:lnTo>
                  <a:pt x="43370" y="93340"/>
                </a:lnTo>
                <a:lnTo>
                  <a:pt x="43330" y="93370"/>
                </a:lnTo>
                <a:lnTo>
                  <a:pt x="43310" y="93460"/>
                </a:lnTo>
                <a:lnTo>
                  <a:pt x="43290" y="93510"/>
                </a:lnTo>
                <a:lnTo>
                  <a:pt x="43250" y="93550"/>
                </a:lnTo>
                <a:lnTo>
                  <a:pt x="43220" y="93600"/>
                </a:lnTo>
                <a:lnTo>
                  <a:pt x="43210" y="93680"/>
                </a:lnTo>
                <a:lnTo>
                  <a:pt x="43170" y="93790"/>
                </a:lnTo>
                <a:lnTo>
                  <a:pt x="43170" y="93820"/>
                </a:lnTo>
                <a:lnTo>
                  <a:pt x="43200" y="93870"/>
                </a:lnTo>
                <a:lnTo>
                  <a:pt x="43190" y="93940"/>
                </a:lnTo>
                <a:lnTo>
                  <a:pt x="43210" y="94010"/>
                </a:lnTo>
                <a:lnTo>
                  <a:pt x="43220" y="94050"/>
                </a:lnTo>
                <a:lnTo>
                  <a:pt x="43220" y="94060"/>
                </a:lnTo>
                <a:lnTo>
                  <a:pt x="43230" y="94090"/>
                </a:lnTo>
                <a:lnTo>
                  <a:pt x="43230" y="94220"/>
                </a:lnTo>
                <a:lnTo>
                  <a:pt x="43180" y="94370"/>
                </a:lnTo>
                <a:lnTo>
                  <a:pt x="43190" y="94440"/>
                </a:lnTo>
                <a:lnTo>
                  <a:pt x="43220" y="94470"/>
                </a:lnTo>
                <a:lnTo>
                  <a:pt x="43240" y="94490"/>
                </a:lnTo>
                <a:lnTo>
                  <a:pt x="43280" y="94520"/>
                </a:lnTo>
                <a:lnTo>
                  <a:pt x="43330" y="94570"/>
                </a:lnTo>
                <a:lnTo>
                  <a:pt x="43350" y="94600"/>
                </a:lnTo>
                <a:lnTo>
                  <a:pt x="43380" y="94660"/>
                </a:lnTo>
                <a:lnTo>
                  <a:pt x="43380" y="94670"/>
                </a:lnTo>
                <a:lnTo>
                  <a:pt x="43380" y="94780"/>
                </a:lnTo>
                <a:lnTo>
                  <a:pt x="43280" y="94960"/>
                </a:lnTo>
                <a:lnTo>
                  <a:pt x="43160" y="95100"/>
                </a:lnTo>
                <a:lnTo>
                  <a:pt x="43060" y="95200"/>
                </a:lnTo>
                <a:lnTo>
                  <a:pt x="43050" y="95200"/>
                </a:lnTo>
                <a:lnTo>
                  <a:pt x="43040" y="95220"/>
                </a:lnTo>
                <a:lnTo>
                  <a:pt x="43030" y="95230"/>
                </a:lnTo>
                <a:lnTo>
                  <a:pt x="42970" y="95320"/>
                </a:lnTo>
                <a:lnTo>
                  <a:pt x="42920" y="95410"/>
                </a:lnTo>
                <a:lnTo>
                  <a:pt x="42790" y="95450"/>
                </a:lnTo>
                <a:lnTo>
                  <a:pt x="42690" y="95440"/>
                </a:lnTo>
                <a:lnTo>
                  <a:pt x="42640" y="95420"/>
                </a:lnTo>
                <a:lnTo>
                  <a:pt x="42600" y="95430"/>
                </a:lnTo>
                <a:lnTo>
                  <a:pt x="42560" y="95400"/>
                </a:lnTo>
                <a:lnTo>
                  <a:pt x="42520" y="95340"/>
                </a:lnTo>
                <a:lnTo>
                  <a:pt x="42500" y="95310"/>
                </a:lnTo>
                <a:lnTo>
                  <a:pt x="42430" y="95300"/>
                </a:lnTo>
                <a:lnTo>
                  <a:pt x="42390" y="95250"/>
                </a:lnTo>
                <a:lnTo>
                  <a:pt x="42380" y="95250"/>
                </a:lnTo>
                <a:lnTo>
                  <a:pt x="42200" y="95060"/>
                </a:lnTo>
                <a:lnTo>
                  <a:pt x="42040" y="94960"/>
                </a:lnTo>
                <a:lnTo>
                  <a:pt x="41960" y="94930"/>
                </a:lnTo>
                <a:lnTo>
                  <a:pt x="41940" y="94920"/>
                </a:lnTo>
                <a:lnTo>
                  <a:pt x="41870" y="94920"/>
                </a:lnTo>
                <a:lnTo>
                  <a:pt x="41760" y="94960"/>
                </a:lnTo>
                <a:lnTo>
                  <a:pt x="41630" y="95010"/>
                </a:lnTo>
                <a:lnTo>
                  <a:pt x="41530" y="95000"/>
                </a:lnTo>
                <a:lnTo>
                  <a:pt x="41420" y="94910"/>
                </a:lnTo>
                <a:lnTo>
                  <a:pt x="41260" y="94700"/>
                </a:lnTo>
                <a:lnTo>
                  <a:pt x="41110" y="94540"/>
                </a:lnTo>
                <a:lnTo>
                  <a:pt x="41040" y="94500"/>
                </a:lnTo>
                <a:lnTo>
                  <a:pt x="40950" y="94490"/>
                </a:lnTo>
                <a:lnTo>
                  <a:pt x="40880" y="94500"/>
                </a:lnTo>
                <a:lnTo>
                  <a:pt x="40810" y="94620"/>
                </a:lnTo>
                <a:lnTo>
                  <a:pt x="40710" y="94820"/>
                </a:lnTo>
                <a:lnTo>
                  <a:pt x="40650" y="94920"/>
                </a:lnTo>
                <a:lnTo>
                  <a:pt x="40590" y="94930"/>
                </a:lnTo>
                <a:lnTo>
                  <a:pt x="40570" y="94850"/>
                </a:lnTo>
                <a:lnTo>
                  <a:pt x="40560" y="94690"/>
                </a:lnTo>
                <a:lnTo>
                  <a:pt x="40530" y="94570"/>
                </a:lnTo>
                <a:lnTo>
                  <a:pt x="40460" y="94510"/>
                </a:lnTo>
                <a:lnTo>
                  <a:pt x="40390" y="94540"/>
                </a:lnTo>
                <a:lnTo>
                  <a:pt x="40270" y="94640"/>
                </a:lnTo>
                <a:lnTo>
                  <a:pt x="40230" y="94680"/>
                </a:lnTo>
                <a:lnTo>
                  <a:pt x="40220" y="94670"/>
                </a:lnTo>
                <a:lnTo>
                  <a:pt x="40150" y="94630"/>
                </a:lnTo>
                <a:lnTo>
                  <a:pt x="40090" y="94640"/>
                </a:lnTo>
                <a:lnTo>
                  <a:pt x="39980" y="94700"/>
                </a:lnTo>
                <a:lnTo>
                  <a:pt x="39920" y="94650"/>
                </a:lnTo>
                <a:lnTo>
                  <a:pt x="39900" y="94640"/>
                </a:lnTo>
                <a:lnTo>
                  <a:pt x="39850" y="94670"/>
                </a:lnTo>
                <a:lnTo>
                  <a:pt x="39800" y="94660"/>
                </a:lnTo>
                <a:lnTo>
                  <a:pt x="39740" y="94630"/>
                </a:lnTo>
                <a:lnTo>
                  <a:pt x="39680" y="94620"/>
                </a:lnTo>
                <a:lnTo>
                  <a:pt x="39440" y="94490"/>
                </a:lnTo>
                <a:lnTo>
                  <a:pt x="39380" y="94480"/>
                </a:lnTo>
                <a:lnTo>
                  <a:pt x="39290" y="94510"/>
                </a:lnTo>
                <a:lnTo>
                  <a:pt x="39280" y="94510"/>
                </a:lnTo>
                <a:lnTo>
                  <a:pt x="39210" y="94490"/>
                </a:lnTo>
                <a:lnTo>
                  <a:pt x="39090" y="94450"/>
                </a:lnTo>
                <a:lnTo>
                  <a:pt x="39020" y="94390"/>
                </a:lnTo>
                <a:lnTo>
                  <a:pt x="39030" y="94380"/>
                </a:lnTo>
                <a:lnTo>
                  <a:pt x="39060" y="94330"/>
                </a:lnTo>
                <a:lnTo>
                  <a:pt x="39090" y="94290"/>
                </a:lnTo>
                <a:lnTo>
                  <a:pt x="39120" y="94240"/>
                </a:lnTo>
                <a:lnTo>
                  <a:pt x="39120" y="94180"/>
                </a:lnTo>
                <a:lnTo>
                  <a:pt x="39120" y="94110"/>
                </a:lnTo>
                <a:lnTo>
                  <a:pt x="39100" y="94030"/>
                </a:lnTo>
                <a:lnTo>
                  <a:pt x="39070" y="93930"/>
                </a:lnTo>
                <a:lnTo>
                  <a:pt x="39030" y="93800"/>
                </a:lnTo>
                <a:lnTo>
                  <a:pt x="39020" y="93750"/>
                </a:lnTo>
                <a:lnTo>
                  <a:pt x="39000" y="93690"/>
                </a:lnTo>
                <a:lnTo>
                  <a:pt x="38970" y="93640"/>
                </a:lnTo>
                <a:lnTo>
                  <a:pt x="38990" y="93620"/>
                </a:lnTo>
                <a:lnTo>
                  <a:pt x="38980" y="93580"/>
                </a:lnTo>
                <a:lnTo>
                  <a:pt x="38990" y="93570"/>
                </a:lnTo>
                <a:lnTo>
                  <a:pt x="38990" y="93530"/>
                </a:lnTo>
                <a:lnTo>
                  <a:pt x="38990" y="93510"/>
                </a:lnTo>
                <a:lnTo>
                  <a:pt x="38990" y="93460"/>
                </a:lnTo>
                <a:lnTo>
                  <a:pt x="39000" y="93450"/>
                </a:lnTo>
                <a:lnTo>
                  <a:pt x="39010" y="93440"/>
                </a:lnTo>
                <a:lnTo>
                  <a:pt x="39020" y="93440"/>
                </a:lnTo>
                <a:lnTo>
                  <a:pt x="39030" y="93410"/>
                </a:lnTo>
                <a:lnTo>
                  <a:pt x="39040" y="93400"/>
                </a:lnTo>
                <a:lnTo>
                  <a:pt x="39050" y="93370"/>
                </a:lnTo>
                <a:lnTo>
                  <a:pt x="39050" y="93360"/>
                </a:lnTo>
                <a:lnTo>
                  <a:pt x="39050" y="93350"/>
                </a:lnTo>
                <a:lnTo>
                  <a:pt x="39050" y="93330"/>
                </a:lnTo>
                <a:lnTo>
                  <a:pt x="39050" y="93320"/>
                </a:lnTo>
                <a:lnTo>
                  <a:pt x="39070" y="93300"/>
                </a:lnTo>
                <a:lnTo>
                  <a:pt x="39070" y="93290"/>
                </a:lnTo>
                <a:lnTo>
                  <a:pt x="39090" y="93270"/>
                </a:lnTo>
                <a:lnTo>
                  <a:pt x="39090" y="93280"/>
                </a:lnTo>
                <a:lnTo>
                  <a:pt x="39100" y="93280"/>
                </a:lnTo>
                <a:lnTo>
                  <a:pt x="39110" y="93270"/>
                </a:lnTo>
                <a:lnTo>
                  <a:pt x="39120" y="93270"/>
                </a:lnTo>
                <a:lnTo>
                  <a:pt x="39130" y="93270"/>
                </a:lnTo>
                <a:lnTo>
                  <a:pt x="39140" y="93260"/>
                </a:lnTo>
                <a:lnTo>
                  <a:pt x="39140" y="93240"/>
                </a:lnTo>
                <a:lnTo>
                  <a:pt x="39140" y="93230"/>
                </a:lnTo>
                <a:lnTo>
                  <a:pt x="39140" y="93220"/>
                </a:lnTo>
                <a:lnTo>
                  <a:pt x="39140" y="93210"/>
                </a:lnTo>
                <a:lnTo>
                  <a:pt x="39150" y="93200"/>
                </a:lnTo>
                <a:lnTo>
                  <a:pt x="39150" y="93190"/>
                </a:lnTo>
                <a:lnTo>
                  <a:pt x="39150" y="93170"/>
                </a:lnTo>
                <a:lnTo>
                  <a:pt x="39160" y="93140"/>
                </a:lnTo>
                <a:lnTo>
                  <a:pt x="39160" y="93120"/>
                </a:lnTo>
                <a:lnTo>
                  <a:pt x="39170" y="93110"/>
                </a:lnTo>
                <a:lnTo>
                  <a:pt x="39170" y="93090"/>
                </a:lnTo>
                <a:lnTo>
                  <a:pt x="39160" y="93050"/>
                </a:lnTo>
                <a:lnTo>
                  <a:pt x="39160" y="92980"/>
                </a:lnTo>
                <a:lnTo>
                  <a:pt x="39150" y="92930"/>
                </a:lnTo>
                <a:lnTo>
                  <a:pt x="39140" y="92910"/>
                </a:lnTo>
                <a:lnTo>
                  <a:pt x="39140" y="92900"/>
                </a:lnTo>
                <a:lnTo>
                  <a:pt x="39120" y="92840"/>
                </a:lnTo>
                <a:lnTo>
                  <a:pt x="39070" y="92760"/>
                </a:lnTo>
                <a:lnTo>
                  <a:pt x="39020" y="92690"/>
                </a:lnTo>
                <a:lnTo>
                  <a:pt x="39000" y="92660"/>
                </a:lnTo>
                <a:lnTo>
                  <a:pt x="39000" y="92630"/>
                </a:lnTo>
                <a:lnTo>
                  <a:pt x="39000" y="92610"/>
                </a:lnTo>
                <a:lnTo>
                  <a:pt x="39010" y="92600"/>
                </a:lnTo>
                <a:lnTo>
                  <a:pt x="39010" y="92590"/>
                </a:lnTo>
                <a:lnTo>
                  <a:pt x="39020" y="92590"/>
                </a:lnTo>
                <a:lnTo>
                  <a:pt x="39020" y="92580"/>
                </a:lnTo>
                <a:lnTo>
                  <a:pt x="39010" y="92560"/>
                </a:lnTo>
                <a:lnTo>
                  <a:pt x="38990" y="92530"/>
                </a:lnTo>
                <a:lnTo>
                  <a:pt x="38980" y="92510"/>
                </a:lnTo>
                <a:lnTo>
                  <a:pt x="38980" y="92500"/>
                </a:lnTo>
                <a:lnTo>
                  <a:pt x="38970" y="92470"/>
                </a:lnTo>
                <a:lnTo>
                  <a:pt x="38970" y="92450"/>
                </a:lnTo>
                <a:lnTo>
                  <a:pt x="38980" y="92400"/>
                </a:lnTo>
                <a:lnTo>
                  <a:pt x="38980" y="92360"/>
                </a:lnTo>
                <a:lnTo>
                  <a:pt x="38960" y="92340"/>
                </a:lnTo>
                <a:lnTo>
                  <a:pt x="38940" y="92310"/>
                </a:lnTo>
                <a:lnTo>
                  <a:pt x="38950" y="92300"/>
                </a:lnTo>
                <a:lnTo>
                  <a:pt x="38950" y="92260"/>
                </a:lnTo>
                <a:lnTo>
                  <a:pt x="38930" y="92220"/>
                </a:lnTo>
                <a:lnTo>
                  <a:pt x="38910" y="92200"/>
                </a:lnTo>
                <a:lnTo>
                  <a:pt x="38890" y="92170"/>
                </a:lnTo>
                <a:lnTo>
                  <a:pt x="38870" y="92130"/>
                </a:lnTo>
                <a:lnTo>
                  <a:pt x="38850" y="92110"/>
                </a:lnTo>
                <a:lnTo>
                  <a:pt x="38840" y="92090"/>
                </a:lnTo>
                <a:lnTo>
                  <a:pt x="38800" y="92060"/>
                </a:lnTo>
                <a:lnTo>
                  <a:pt x="38790" y="92050"/>
                </a:lnTo>
                <a:lnTo>
                  <a:pt x="38740" y="92000"/>
                </a:lnTo>
                <a:lnTo>
                  <a:pt x="38710" y="91980"/>
                </a:lnTo>
                <a:lnTo>
                  <a:pt x="38670" y="91940"/>
                </a:lnTo>
                <a:lnTo>
                  <a:pt x="38610" y="91880"/>
                </a:lnTo>
                <a:lnTo>
                  <a:pt x="38580" y="91810"/>
                </a:lnTo>
                <a:lnTo>
                  <a:pt x="38540" y="91780"/>
                </a:lnTo>
                <a:lnTo>
                  <a:pt x="38540" y="91770"/>
                </a:lnTo>
                <a:lnTo>
                  <a:pt x="38510" y="91740"/>
                </a:lnTo>
                <a:lnTo>
                  <a:pt x="38470" y="91710"/>
                </a:lnTo>
                <a:lnTo>
                  <a:pt x="38430" y="91660"/>
                </a:lnTo>
                <a:lnTo>
                  <a:pt x="38430" y="91650"/>
                </a:lnTo>
                <a:lnTo>
                  <a:pt x="38420" y="91640"/>
                </a:lnTo>
                <a:lnTo>
                  <a:pt x="38380" y="91610"/>
                </a:lnTo>
                <a:lnTo>
                  <a:pt x="38320" y="91550"/>
                </a:lnTo>
                <a:lnTo>
                  <a:pt x="38160" y="91420"/>
                </a:lnTo>
                <a:lnTo>
                  <a:pt x="38150" y="91410"/>
                </a:lnTo>
                <a:lnTo>
                  <a:pt x="38130" y="91400"/>
                </a:lnTo>
                <a:lnTo>
                  <a:pt x="38120" y="91410"/>
                </a:lnTo>
                <a:lnTo>
                  <a:pt x="38100" y="91400"/>
                </a:lnTo>
                <a:lnTo>
                  <a:pt x="38070" y="91370"/>
                </a:lnTo>
                <a:lnTo>
                  <a:pt x="38020" y="91330"/>
                </a:lnTo>
                <a:lnTo>
                  <a:pt x="37980" y="91300"/>
                </a:lnTo>
                <a:lnTo>
                  <a:pt x="37970" y="91290"/>
                </a:lnTo>
                <a:lnTo>
                  <a:pt x="37960" y="91280"/>
                </a:lnTo>
                <a:lnTo>
                  <a:pt x="37950" y="91270"/>
                </a:lnTo>
                <a:lnTo>
                  <a:pt x="37930" y="91250"/>
                </a:lnTo>
                <a:lnTo>
                  <a:pt x="37900" y="91230"/>
                </a:lnTo>
                <a:lnTo>
                  <a:pt x="37880" y="91220"/>
                </a:lnTo>
                <a:lnTo>
                  <a:pt x="37840" y="91200"/>
                </a:lnTo>
                <a:lnTo>
                  <a:pt x="37840" y="91180"/>
                </a:lnTo>
                <a:lnTo>
                  <a:pt x="37790" y="91160"/>
                </a:lnTo>
                <a:lnTo>
                  <a:pt x="37780" y="91160"/>
                </a:lnTo>
                <a:lnTo>
                  <a:pt x="37770" y="91150"/>
                </a:lnTo>
                <a:lnTo>
                  <a:pt x="37770" y="91130"/>
                </a:lnTo>
                <a:lnTo>
                  <a:pt x="37730" y="91120"/>
                </a:lnTo>
                <a:lnTo>
                  <a:pt x="37640" y="91060"/>
                </a:lnTo>
                <a:lnTo>
                  <a:pt x="37530" y="90990"/>
                </a:lnTo>
                <a:lnTo>
                  <a:pt x="37380" y="90900"/>
                </a:lnTo>
                <a:lnTo>
                  <a:pt x="37280" y="90840"/>
                </a:lnTo>
                <a:lnTo>
                  <a:pt x="37140" y="90770"/>
                </a:lnTo>
                <a:lnTo>
                  <a:pt x="37100" y="90740"/>
                </a:lnTo>
                <a:lnTo>
                  <a:pt x="37020" y="90700"/>
                </a:lnTo>
                <a:lnTo>
                  <a:pt x="36800" y="90600"/>
                </a:lnTo>
                <a:lnTo>
                  <a:pt x="36640" y="90520"/>
                </a:lnTo>
                <a:lnTo>
                  <a:pt x="36540" y="90470"/>
                </a:lnTo>
                <a:lnTo>
                  <a:pt x="36400" y="90410"/>
                </a:lnTo>
                <a:lnTo>
                  <a:pt x="36350" y="90390"/>
                </a:lnTo>
                <a:lnTo>
                  <a:pt x="36290" y="90360"/>
                </a:lnTo>
                <a:lnTo>
                  <a:pt x="36260" y="90340"/>
                </a:lnTo>
                <a:lnTo>
                  <a:pt x="36230" y="90350"/>
                </a:lnTo>
                <a:lnTo>
                  <a:pt x="36220" y="90350"/>
                </a:lnTo>
                <a:lnTo>
                  <a:pt x="36190" y="90360"/>
                </a:lnTo>
                <a:lnTo>
                  <a:pt x="36190" y="90350"/>
                </a:lnTo>
                <a:lnTo>
                  <a:pt x="36170" y="90370"/>
                </a:lnTo>
                <a:lnTo>
                  <a:pt x="36160" y="90370"/>
                </a:lnTo>
                <a:lnTo>
                  <a:pt x="36150" y="90360"/>
                </a:lnTo>
                <a:lnTo>
                  <a:pt x="36130" y="90370"/>
                </a:lnTo>
                <a:lnTo>
                  <a:pt x="36120" y="90360"/>
                </a:lnTo>
                <a:lnTo>
                  <a:pt x="36120" y="90340"/>
                </a:lnTo>
                <a:lnTo>
                  <a:pt x="36110" y="90330"/>
                </a:lnTo>
                <a:lnTo>
                  <a:pt x="36110" y="90310"/>
                </a:lnTo>
                <a:lnTo>
                  <a:pt x="36070" y="90270"/>
                </a:lnTo>
                <a:lnTo>
                  <a:pt x="36090" y="90260"/>
                </a:lnTo>
                <a:lnTo>
                  <a:pt x="36110" y="90230"/>
                </a:lnTo>
                <a:lnTo>
                  <a:pt x="36110" y="90220"/>
                </a:lnTo>
                <a:lnTo>
                  <a:pt x="36140" y="90200"/>
                </a:lnTo>
                <a:lnTo>
                  <a:pt x="36160" y="90190"/>
                </a:lnTo>
                <a:lnTo>
                  <a:pt x="36170" y="90170"/>
                </a:lnTo>
                <a:lnTo>
                  <a:pt x="36160" y="90130"/>
                </a:lnTo>
                <a:lnTo>
                  <a:pt x="36150" y="90110"/>
                </a:lnTo>
                <a:lnTo>
                  <a:pt x="36140" y="90100"/>
                </a:lnTo>
                <a:lnTo>
                  <a:pt x="36130" y="90080"/>
                </a:lnTo>
                <a:lnTo>
                  <a:pt x="36120" y="90060"/>
                </a:lnTo>
                <a:lnTo>
                  <a:pt x="36120" y="90040"/>
                </a:lnTo>
                <a:lnTo>
                  <a:pt x="36100" y="90020"/>
                </a:lnTo>
                <a:lnTo>
                  <a:pt x="36100" y="90010"/>
                </a:lnTo>
                <a:lnTo>
                  <a:pt x="36090" y="90010"/>
                </a:lnTo>
                <a:lnTo>
                  <a:pt x="36080" y="90010"/>
                </a:lnTo>
                <a:lnTo>
                  <a:pt x="36070" y="90010"/>
                </a:lnTo>
                <a:lnTo>
                  <a:pt x="36070" y="90000"/>
                </a:lnTo>
                <a:lnTo>
                  <a:pt x="36080" y="90000"/>
                </a:lnTo>
                <a:lnTo>
                  <a:pt x="36070" y="89990"/>
                </a:lnTo>
                <a:lnTo>
                  <a:pt x="36060" y="89980"/>
                </a:lnTo>
                <a:lnTo>
                  <a:pt x="36020" y="89950"/>
                </a:lnTo>
                <a:lnTo>
                  <a:pt x="35990" y="89930"/>
                </a:lnTo>
                <a:lnTo>
                  <a:pt x="35980" y="89920"/>
                </a:lnTo>
                <a:lnTo>
                  <a:pt x="35990" y="89910"/>
                </a:lnTo>
                <a:lnTo>
                  <a:pt x="35990" y="89890"/>
                </a:lnTo>
                <a:lnTo>
                  <a:pt x="35980" y="89880"/>
                </a:lnTo>
                <a:lnTo>
                  <a:pt x="35970" y="89870"/>
                </a:lnTo>
                <a:lnTo>
                  <a:pt x="35970" y="89860"/>
                </a:lnTo>
                <a:lnTo>
                  <a:pt x="35980" y="89850"/>
                </a:lnTo>
                <a:lnTo>
                  <a:pt x="35970" y="89850"/>
                </a:lnTo>
                <a:lnTo>
                  <a:pt x="35940" y="89850"/>
                </a:lnTo>
                <a:lnTo>
                  <a:pt x="35920" y="89840"/>
                </a:lnTo>
                <a:lnTo>
                  <a:pt x="35910" y="89830"/>
                </a:lnTo>
                <a:lnTo>
                  <a:pt x="35900" y="89810"/>
                </a:lnTo>
                <a:lnTo>
                  <a:pt x="35890" y="89800"/>
                </a:lnTo>
                <a:lnTo>
                  <a:pt x="35880" y="89800"/>
                </a:lnTo>
                <a:lnTo>
                  <a:pt x="35860" y="89780"/>
                </a:lnTo>
                <a:lnTo>
                  <a:pt x="35830" y="89760"/>
                </a:lnTo>
                <a:lnTo>
                  <a:pt x="35820" y="89760"/>
                </a:lnTo>
                <a:lnTo>
                  <a:pt x="35800" y="89750"/>
                </a:lnTo>
                <a:lnTo>
                  <a:pt x="35790" y="89730"/>
                </a:lnTo>
                <a:lnTo>
                  <a:pt x="35780" y="89710"/>
                </a:lnTo>
                <a:lnTo>
                  <a:pt x="35780" y="89690"/>
                </a:lnTo>
                <a:lnTo>
                  <a:pt x="35770" y="89670"/>
                </a:lnTo>
                <a:lnTo>
                  <a:pt x="35770" y="89660"/>
                </a:lnTo>
                <a:lnTo>
                  <a:pt x="35760" y="89640"/>
                </a:lnTo>
                <a:lnTo>
                  <a:pt x="35750" y="89630"/>
                </a:lnTo>
                <a:lnTo>
                  <a:pt x="35770" y="89630"/>
                </a:lnTo>
                <a:lnTo>
                  <a:pt x="35770" y="89640"/>
                </a:lnTo>
                <a:lnTo>
                  <a:pt x="35780" y="89640"/>
                </a:lnTo>
                <a:lnTo>
                  <a:pt x="35780" y="89630"/>
                </a:lnTo>
                <a:lnTo>
                  <a:pt x="35790" y="89620"/>
                </a:lnTo>
                <a:lnTo>
                  <a:pt x="35790" y="89610"/>
                </a:lnTo>
                <a:lnTo>
                  <a:pt x="35770" y="89600"/>
                </a:lnTo>
                <a:lnTo>
                  <a:pt x="35760" y="89600"/>
                </a:lnTo>
                <a:lnTo>
                  <a:pt x="35760" y="89580"/>
                </a:lnTo>
                <a:lnTo>
                  <a:pt x="35760" y="89570"/>
                </a:lnTo>
                <a:lnTo>
                  <a:pt x="35760" y="89560"/>
                </a:lnTo>
                <a:lnTo>
                  <a:pt x="35750" y="89560"/>
                </a:lnTo>
                <a:lnTo>
                  <a:pt x="35730" y="89550"/>
                </a:lnTo>
                <a:lnTo>
                  <a:pt x="35720" y="89550"/>
                </a:lnTo>
                <a:lnTo>
                  <a:pt x="35710" y="89550"/>
                </a:lnTo>
                <a:lnTo>
                  <a:pt x="35700" y="89550"/>
                </a:lnTo>
                <a:lnTo>
                  <a:pt x="35700" y="89530"/>
                </a:lnTo>
                <a:lnTo>
                  <a:pt x="35700" y="89520"/>
                </a:lnTo>
                <a:lnTo>
                  <a:pt x="35690" y="89510"/>
                </a:lnTo>
                <a:lnTo>
                  <a:pt x="35690" y="89500"/>
                </a:lnTo>
                <a:lnTo>
                  <a:pt x="35680" y="89500"/>
                </a:lnTo>
                <a:lnTo>
                  <a:pt x="35680" y="89490"/>
                </a:lnTo>
                <a:lnTo>
                  <a:pt x="35690" y="89480"/>
                </a:lnTo>
                <a:lnTo>
                  <a:pt x="35680" y="89470"/>
                </a:lnTo>
                <a:lnTo>
                  <a:pt x="35690" y="89450"/>
                </a:lnTo>
                <a:lnTo>
                  <a:pt x="35690" y="89440"/>
                </a:lnTo>
                <a:lnTo>
                  <a:pt x="35680" y="89420"/>
                </a:lnTo>
                <a:lnTo>
                  <a:pt x="35670" y="89410"/>
                </a:lnTo>
                <a:lnTo>
                  <a:pt x="35660" y="89410"/>
                </a:lnTo>
                <a:lnTo>
                  <a:pt x="35660" y="89400"/>
                </a:lnTo>
                <a:lnTo>
                  <a:pt x="35650" y="89400"/>
                </a:lnTo>
                <a:lnTo>
                  <a:pt x="35640" y="89410"/>
                </a:lnTo>
                <a:lnTo>
                  <a:pt x="35630" y="89400"/>
                </a:lnTo>
                <a:lnTo>
                  <a:pt x="35650" y="89380"/>
                </a:lnTo>
                <a:lnTo>
                  <a:pt x="35670" y="89370"/>
                </a:lnTo>
                <a:lnTo>
                  <a:pt x="35690" y="89350"/>
                </a:lnTo>
                <a:lnTo>
                  <a:pt x="35690" y="89340"/>
                </a:lnTo>
                <a:lnTo>
                  <a:pt x="35690" y="89330"/>
                </a:lnTo>
                <a:lnTo>
                  <a:pt x="35700" y="89290"/>
                </a:lnTo>
                <a:lnTo>
                  <a:pt x="35710" y="89260"/>
                </a:lnTo>
                <a:lnTo>
                  <a:pt x="35710" y="89230"/>
                </a:lnTo>
                <a:lnTo>
                  <a:pt x="35710" y="89210"/>
                </a:lnTo>
                <a:lnTo>
                  <a:pt x="35710" y="89180"/>
                </a:lnTo>
                <a:lnTo>
                  <a:pt x="35710" y="89170"/>
                </a:lnTo>
                <a:lnTo>
                  <a:pt x="35710" y="89160"/>
                </a:lnTo>
                <a:lnTo>
                  <a:pt x="35700" y="89130"/>
                </a:lnTo>
                <a:lnTo>
                  <a:pt x="35690" y="89130"/>
                </a:lnTo>
                <a:lnTo>
                  <a:pt x="35690" y="89110"/>
                </a:lnTo>
                <a:lnTo>
                  <a:pt x="35700" y="89120"/>
                </a:lnTo>
                <a:lnTo>
                  <a:pt x="35710" y="89110"/>
                </a:lnTo>
                <a:lnTo>
                  <a:pt x="35710" y="89100"/>
                </a:lnTo>
                <a:lnTo>
                  <a:pt x="35700" y="89070"/>
                </a:lnTo>
                <a:lnTo>
                  <a:pt x="35710" y="89060"/>
                </a:lnTo>
                <a:lnTo>
                  <a:pt x="35720" y="89060"/>
                </a:lnTo>
                <a:lnTo>
                  <a:pt x="35720" y="89020"/>
                </a:lnTo>
                <a:lnTo>
                  <a:pt x="35710" y="89000"/>
                </a:lnTo>
                <a:lnTo>
                  <a:pt x="35700" y="88960"/>
                </a:lnTo>
                <a:lnTo>
                  <a:pt x="35680" y="88930"/>
                </a:lnTo>
                <a:lnTo>
                  <a:pt x="35650" y="88900"/>
                </a:lnTo>
                <a:lnTo>
                  <a:pt x="35610" y="88840"/>
                </a:lnTo>
                <a:lnTo>
                  <a:pt x="35580" y="88810"/>
                </a:lnTo>
                <a:lnTo>
                  <a:pt x="35560" y="88780"/>
                </a:lnTo>
                <a:lnTo>
                  <a:pt x="35530" y="88760"/>
                </a:lnTo>
                <a:lnTo>
                  <a:pt x="35500" y="88720"/>
                </a:lnTo>
                <a:lnTo>
                  <a:pt x="35350" y="88600"/>
                </a:lnTo>
                <a:lnTo>
                  <a:pt x="35320" y="88570"/>
                </a:lnTo>
                <a:lnTo>
                  <a:pt x="35310" y="88560"/>
                </a:lnTo>
                <a:lnTo>
                  <a:pt x="35290" y="88540"/>
                </a:lnTo>
                <a:lnTo>
                  <a:pt x="35260" y="88510"/>
                </a:lnTo>
                <a:lnTo>
                  <a:pt x="35210" y="88480"/>
                </a:lnTo>
                <a:lnTo>
                  <a:pt x="35180" y="88460"/>
                </a:lnTo>
                <a:lnTo>
                  <a:pt x="35150" y="88440"/>
                </a:lnTo>
                <a:lnTo>
                  <a:pt x="35140" y="88400"/>
                </a:lnTo>
                <a:lnTo>
                  <a:pt x="35120" y="88380"/>
                </a:lnTo>
                <a:lnTo>
                  <a:pt x="35100" y="88360"/>
                </a:lnTo>
                <a:lnTo>
                  <a:pt x="35100" y="88340"/>
                </a:lnTo>
                <a:lnTo>
                  <a:pt x="35080" y="88320"/>
                </a:lnTo>
                <a:lnTo>
                  <a:pt x="35060" y="88300"/>
                </a:lnTo>
                <a:lnTo>
                  <a:pt x="35050" y="88290"/>
                </a:lnTo>
                <a:lnTo>
                  <a:pt x="35060" y="88280"/>
                </a:lnTo>
                <a:lnTo>
                  <a:pt x="35040" y="88250"/>
                </a:lnTo>
                <a:lnTo>
                  <a:pt x="35000" y="88190"/>
                </a:lnTo>
                <a:lnTo>
                  <a:pt x="34980" y="88130"/>
                </a:lnTo>
                <a:lnTo>
                  <a:pt x="34980" y="88100"/>
                </a:lnTo>
                <a:lnTo>
                  <a:pt x="35000" y="88080"/>
                </a:lnTo>
                <a:lnTo>
                  <a:pt x="35010" y="88040"/>
                </a:lnTo>
                <a:lnTo>
                  <a:pt x="35010" y="88000"/>
                </a:lnTo>
                <a:lnTo>
                  <a:pt x="34990" y="87970"/>
                </a:lnTo>
                <a:lnTo>
                  <a:pt x="34970" y="87950"/>
                </a:lnTo>
                <a:lnTo>
                  <a:pt x="34940" y="87910"/>
                </a:lnTo>
                <a:lnTo>
                  <a:pt x="34920" y="87870"/>
                </a:lnTo>
                <a:lnTo>
                  <a:pt x="34920" y="87850"/>
                </a:lnTo>
                <a:lnTo>
                  <a:pt x="34860" y="87750"/>
                </a:lnTo>
                <a:lnTo>
                  <a:pt x="34840" y="87710"/>
                </a:lnTo>
                <a:lnTo>
                  <a:pt x="34840" y="87690"/>
                </a:lnTo>
                <a:lnTo>
                  <a:pt x="34860" y="87660"/>
                </a:lnTo>
                <a:lnTo>
                  <a:pt x="34850" y="87640"/>
                </a:lnTo>
                <a:lnTo>
                  <a:pt x="34840" y="87620"/>
                </a:lnTo>
                <a:lnTo>
                  <a:pt x="34820" y="87570"/>
                </a:lnTo>
                <a:lnTo>
                  <a:pt x="34800" y="87550"/>
                </a:lnTo>
                <a:lnTo>
                  <a:pt x="34790" y="87530"/>
                </a:lnTo>
                <a:lnTo>
                  <a:pt x="34800" y="87510"/>
                </a:lnTo>
                <a:lnTo>
                  <a:pt x="34790" y="87490"/>
                </a:lnTo>
                <a:lnTo>
                  <a:pt x="34780" y="87480"/>
                </a:lnTo>
                <a:lnTo>
                  <a:pt x="34780" y="87450"/>
                </a:lnTo>
                <a:lnTo>
                  <a:pt x="34770" y="87440"/>
                </a:lnTo>
                <a:lnTo>
                  <a:pt x="34780" y="87430"/>
                </a:lnTo>
                <a:lnTo>
                  <a:pt x="34790" y="87400"/>
                </a:lnTo>
                <a:lnTo>
                  <a:pt x="34790" y="87380"/>
                </a:lnTo>
                <a:lnTo>
                  <a:pt x="34790" y="87350"/>
                </a:lnTo>
                <a:lnTo>
                  <a:pt x="34800" y="87340"/>
                </a:lnTo>
                <a:lnTo>
                  <a:pt x="34820" y="87270"/>
                </a:lnTo>
                <a:lnTo>
                  <a:pt x="34820" y="87250"/>
                </a:lnTo>
                <a:lnTo>
                  <a:pt x="34830" y="87220"/>
                </a:lnTo>
                <a:lnTo>
                  <a:pt x="34840" y="87190"/>
                </a:lnTo>
                <a:lnTo>
                  <a:pt x="34860" y="87090"/>
                </a:lnTo>
                <a:lnTo>
                  <a:pt x="34870" y="87020"/>
                </a:lnTo>
                <a:lnTo>
                  <a:pt x="34880" y="87000"/>
                </a:lnTo>
                <a:lnTo>
                  <a:pt x="34890" y="86990"/>
                </a:lnTo>
                <a:lnTo>
                  <a:pt x="34890" y="86980"/>
                </a:lnTo>
                <a:lnTo>
                  <a:pt x="34910" y="86930"/>
                </a:lnTo>
                <a:lnTo>
                  <a:pt x="34930" y="86880"/>
                </a:lnTo>
                <a:lnTo>
                  <a:pt x="34940" y="86850"/>
                </a:lnTo>
                <a:lnTo>
                  <a:pt x="34940" y="86810"/>
                </a:lnTo>
                <a:lnTo>
                  <a:pt x="34940" y="86780"/>
                </a:lnTo>
                <a:lnTo>
                  <a:pt x="34930" y="86740"/>
                </a:lnTo>
                <a:lnTo>
                  <a:pt x="34920" y="86720"/>
                </a:lnTo>
                <a:lnTo>
                  <a:pt x="34920" y="86710"/>
                </a:lnTo>
                <a:lnTo>
                  <a:pt x="34920" y="86690"/>
                </a:lnTo>
                <a:lnTo>
                  <a:pt x="34910" y="86660"/>
                </a:lnTo>
                <a:lnTo>
                  <a:pt x="34880" y="86620"/>
                </a:lnTo>
                <a:lnTo>
                  <a:pt x="34830" y="86580"/>
                </a:lnTo>
                <a:lnTo>
                  <a:pt x="34770" y="86520"/>
                </a:lnTo>
                <a:lnTo>
                  <a:pt x="34710" y="86490"/>
                </a:lnTo>
                <a:lnTo>
                  <a:pt x="34630" y="86440"/>
                </a:lnTo>
                <a:lnTo>
                  <a:pt x="34580" y="86410"/>
                </a:lnTo>
                <a:lnTo>
                  <a:pt x="34570" y="86380"/>
                </a:lnTo>
                <a:lnTo>
                  <a:pt x="34560" y="86320"/>
                </a:lnTo>
                <a:lnTo>
                  <a:pt x="34550" y="86280"/>
                </a:lnTo>
                <a:lnTo>
                  <a:pt x="34560" y="86260"/>
                </a:lnTo>
                <a:lnTo>
                  <a:pt x="34560" y="86220"/>
                </a:lnTo>
                <a:lnTo>
                  <a:pt x="34560" y="86210"/>
                </a:lnTo>
                <a:lnTo>
                  <a:pt x="34540" y="86150"/>
                </a:lnTo>
                <a:lnTo>
                  <a:pt x="34530" y="86130"/>
                </a:lnTo>
                <a:lnTo>
                  <a:pt x="34530" y="86100"/>
                </a:lnTo>
                <a:lnTo>
                  <a:pt x="34540" y="86060"/>
                </a:lnTo>
                <a:lnTo>
                  <a:pt x="34530" y="86040"/>
                </a:lnTo>
                <a:lnTo>
                  <a:pt x="34480" y="85980"/>
                </a:lnTo>
                <a:lnTo>
                  <a:pt x="34450" y="85960"/>
                </a:lnTo>
                <a:lnTo>
                  <a:pt x="34440" y="85940"/>
                </a:lnTo>
                <a:lnTo>
                  <a:pt x="34420" y="85930"/>
                </a:lnTo>
                <a:lnTo>
                  <a:pt x="34390" y="85920"/>
                </a:lnTo>
                <a:lnTo>
                  <a:pt x="34360" y="85900"/>
                </a:lnTo>
                <a:lnTo>
                  <a:pt x="34280" y="85870"/>
                </a:lnTo>
                <a:lnTo>
                  <a:pt x="34260" y="85850"/>
                </a:lnTo>
                <a:lnTo>
                  <a:pt x="34240" y="85810"/>
                </a:lnTo>
                <a:lnTo>
                  <a:pt x="34210" y="85760"/>
                </a:lnTo>
                <a:lnTo>
                  <a:pt x="34190" y="85750"/>
                </a:lnTo>
                <a:lnTo>
                  <a:pt x="34150" y="85730"/>
                </a:lnTo>
                <a:lnTo>
                  <a:pt x="34120" y="85720"/>
                </a:lnTo>
                <a:lnTo>
                  <a:pt x="34070" y="85670"/>
                </a:lnTo>
                <a:lnTo>
                  <a:pt x="34050" y="85620"/>
                </a:lnTo>
                <a:lnTo>
                  <a:pt x="34060" y="85600"/>
                </a:lnTo>
                <a:lnTo>
                  <a:pt x="34060" y="85580"/>
                </a:lnTo>
                <a:lnTo>
                  <a:pt x="34070" y="85550"/>
                </a:lnTo>
                <a:lnTo>
                  <a:pt x="34100" y="85520"/>
                </a:lnTo>
                <a:lnTo>
                  <a:pt x="34140" y="85440"/>
                </a:lnTo>
                <a:lnTo>
                  <a:pt x="34160" y="85400"/>
                </a:lnTo>
                <a:lnTo>
                  <a:pt x="34200" y="85340"/>
                </a:lnTo>
                <a:lnTo>
                  <a:pt x="34220" y="85280"/>
                </a:lnTo>
                <a:lnTo>
                  <a:pt x="34220" y="85230"/>
                </a:lnTo>
                <a:lnTo>
                  <a:pt x="34220" y="85200"/>
                </a:lnTo>
                <a:lnTo>
                  <a:pt x="34200" y="85150"/>
                </a:lnTo>
                <a:lnTo>
                  <a:pt x="34110" y="85010"/>
                </a:lnTo>
                <a:lnTo>
                  <a:pt x="34110" y="85000"/>
                </a:lnTo>
                <a:lnTo>
                  <a:pt x="34100" y="84990"/>
                </a:lnTo>
                <a:lnTo>
                  <a:pt x="34080" y="84950"/>
                </a:lnTo>
                <a:lnTo>
                  <a:pt x="34060" y="84930"/>
                </a:lnTo>
                <a:lnTo>
                  <a:pt x="34050" y="84920"/>
                </a:lnTo>
                <a:lnTo>
                  <a:pt x="34050" y="84910"/>
                </a:lnTo>
                <a:lnTo>
                  <a:pt x="34040" y="84890"/>
                </a:lnTo>
                <a:lnTo>
                  <a:pt x="34030" y="84890"/>
                </a:lnTo>
                <a:lnTo>
                  <a:pt x="34030" y="84870"/>
                </a:lnTo>
                <a:lnTo>
                  <a:pt x="34030" y="84860"/>
                </a:lnTo>
                <a:lnTo>
                  <a:pt x="34030" y="84850"/>
                </a:lnTo>
                <a:lnTo>
                  <a:pt x="34030" y="84840"/>
                </a:lnTo>
                <a:lnTo>
                  <a:pt x="34030" y="84830"/>
                </a:lnTo>
                <a:lnTo>
                  <a:pt x="34030" y="84810"/>
                </a:lnTo>
                <a:lnTo>
                  <a:pt x="34030" y="84790"/>
                </a:lnTo>
                <a:lnTo>
                  <a:pt x="34030" y="84780"/>
                </a:lnTo>
                <a:lnTo>
                  <a:pt x="34040" y="84770"/>
                </a:lnTo>
                <a:lnTo>
                  <a:pt x="34050" y="84740"/>
                </a:lnTo>
                <a:lnTo>
                  <a:pt x="34060" y="84720"/>
                </a:lnTo>
                <a:lnTo>
                  <a:pt x="34060" y="84690"/>
                </a:lnTo>
                <a:lnTo>
                  <a:pt x="34050" y="84650"/>
                </a:lnTo>
                <a:lnTo>
                  <a:pt x="34060" y="84640"/>
                </a:lnTo>
                <a:lnTo>
                  <a:pt x="34080" y="84620"/>
                </a:lnTo>
                <a:lnTo>
                  <a:pt x="34080" y="84590"/>
                </a:lnTo>
                <a:lnTo>
                  <a:pt x="34090" y="84570"/>
                </a:lnTo>
                <a:lnTo>
                  <a:pt x="34110" y="84550"/>
                </a:lnTo>
                <a:lnTo>
                  <a:pt x="34120" y="84530"/>
                </a:lnTo>
                <a:lnTo>
                  <a:pt x="34140" y="84500"/>
                </a:lnTo>
                <a:lnTo>
                  <a:pt x="34140" y="84470"/>
                </a:lnTo>
                <a:lnTo>
                  <a:pt x="34140" y="84450"/>
                </a:lnTo>
                <a:lnTo>
                  <a:pt x="34140" y="84430"/>
                </a:lnTo>
                <a:lnTo>
                  <a:pt x="34150" y="84400"/>
                </a:lnTo>
                <a:lnTo>
                  <a:pt x="34150" y="84370"/>
                </a:lnTo>
                <a:lnTo>
                  <a:pt x="34150" y="84350"/>
                </a:lnTo>
                <a:lnTo>
                  <a:pt x="34140" y="84330"/>
                </a:lnTo>
                <a:lnTo>
                  <a:pt x="34140" y="84300"/>
                </a:lnTo>
                <a:lnTo>
                  <a:pt x="34140" y="84280"/>
                </a:lnTo>
                <a:lnTo>
                  <a:pt x="34140" y="84230"/>
                </a:lnTo>
                <a:lnTo>
                  <a:pt x="34150" y="84200"/>
                </a:lnTo>
                <a:lnTo>
                  <a:pt x="34140" y="84180"/>
                </a:lnTo>
                <a:lnTo>
                  <a:pt x="34140" y="84160"/>
                </a:lnTo>
                <a:lnTo>
                  <a:pt x="34140" y="84140"/>
                </a:lnTo>
                <a:lnTo>
                  <a:pt x="34150" y="84130"/>
                </a:lnTo>
                <a:lnTo>
                  <a:pt x="34140" y="84120"/>
                </a:lnTo>
                <a:lnTo>
                  <a:pt x="34130" y="84110"/>
                </a:lnTo>
                <a:lnTo>
                  <a:pt x="34130" y="84100"/>
                </a:lnTo>
                <a:lnTo>
                  <a:pt x="34140" y="84080"/>
                </a:lnTo>
                <a:lnTo>
                  <a:pt x="34130" y="84050"/>
                </a:lnTo>
                <a:lnTo>
                  <a:pt x="34120" y="84020"/>
                </a:lnTo>
                <a:lnTo>
                  <a:pt x="34120" y="83990"/>
                </a:lnTo>
                <a:lnTo>
                  <a:pt x="34120" y="83970"/>
                </a:lnTo>
                <a:lnTo>
                  <a:pt x="34120" y="83920"/>
                </a:lnTo>
                <a:lnTo>
                  <a:pt x="34110" y="83900"/>
                </a:lnTo>
                <a:lnTo>
                  <a:pt x="34080" y="83880"/>
                </a:lnTo>
                <a:lnTo>
                  <a:pt x="34060" y="83860"/>
                </a:lnTo>
                <a:lnTo>
                  <a:pt x="34040" y="83840"/>
                </a:lnTo>
                <a:lnTo>
                  <a:pt x="34010" y="83830"/>
                </a:lnTo>
                <a:lnTo>
                  <a:pt x="33980" y="83810"/>
                </a:lnTo>
                <a:lnTo>
                  <a:pt x="33950" y="83800"/>
                </a:lnTo>
                <a:lnTo>
                  <a:pt x="33900" y="83790"/>
                </a:lnTo>
                <a:lnTo>
                  <a:pt x="33840" y="83780"/>
                </a:lnTo>
                <a:lnTo>
                  <a:pt x="33800" y="83770"/>
                </a:lnTo>
                <a:lnTo>
                  <a:pt x="33760" y="83770"/>
                </a:lnTo>
                <a:lnTo>
                  <a:pt x="33730" y="83770"/>
                </a:lnTo>
                <a:lnTo>
                  <a:pt x="33720" y="83770"/>
                </a:lnTo>
                <a:lnTo>
                  <a:pt x="33700" y="83760"/>
                </a:lnTo>
                <a:lnTo>
                  <a:pt x="33690" y="83750"/>
                </a:lnTo>
                <a:lnTo>
                  <a:pt x="33680" y="83710"/>
                </a:lnTo>
                <a:lnTo>
                  <a:pt x="33680" y="83700"/>
                </a:lnTo>
                <a:lnTo>
                  <a:pt x="33720" y="83630"/>
                </a:lnTo>
                <a:lnTo>
                  <a:pt x="33730" y="83570"/>
                </a:lnTo>
                <a:lnTo>
                  <a:pt x="33770" y="83510"/>
                </a:lnTo>
                <a:lnTo>
                  <a:pt x="33760" y="83410"/>
                </a:lnTo>
                <a:lnTo>
                  <a:pt x="33790" y="83360"/>
                </a:lnTo>
                <a:lnTo>
                  <a:pt x="33720" y="83320"/>
                </a:lnTo>
                <a:lnTo>
                  <a:pt x="33720" y="83260"/>
                </a:lnTo>
                <a:lnTo>
                  <a:pt x="33720" y="83190"/>
                </a:lnTo>
                <a:lnTo>
                  <a:pt x="33700" y="83140"/>
                </a:lnTo>
                <a:lnTo>
                  <a:pt x="33680" y="83030"/>
                </a:lnTo>
                <a:lnTo>
                  <a:pt x="33680" y="82990"/>
                </a:lnTo>
                <a:lnTo>
                  <a:pt x="33750" y="82860"/>
                </a:lnTo>
                <a:lnTo>
                  <a:pt x="33760" y="82810"/>
                </a:lnTo>
                <a:lnTo>
                  <a:pt x="33780" y="82760"/>
                </a:lnTo>
                <a:lnTo>
                  <a:pt x="33780" y="82710"/>
                </a:lnTo>
                <a:lnTo>
                  <a:pt x="33820" y="82640"/>
                </a:lnTo>
                <a:lnTo>
                  <a:pt x="33910" y="82610"/>
                </a:lnTo>
                <a:lnTo>
                  <a:pt x="33950" y="82600"/>
                </a:lnTo>
                <a:lnTo>
                  <a:pt x="34030" y="82530"/>
                </a:lnTo>
                <a:lnTo>
                  <a:pt x="34110" y="82530"/>
                </a:lnTo>
                <a:lnTo>
                  <a:pt x="34170" y="82480"/>
                </a:lnTo>
                <a:lnTo>
                  <a:pt x="34190" y="82450"/>
                </a:lnTo>
                <a:lnTo>
                  <a:pt x="34270" y="82390"/>
                </a:lnTo>
                <a:lnTo>
                  <a:pt x="34360" y="82370"/>
                </a:lnTo>
                <a:lnTo>
                  <a:pt x="34380" y="82360"/>
                </a:lnTo>
                <a:lnTo>
                  <a:pt x="34450" y="82280"/>
                </a:lnTo>
                <a:lnTo>
                  <a:pt x="34480" y="82260"/>
                </a:lnTo>
                <a:lnTo>
                  <a:pt x="34510" y="82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