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Kirundo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Kiru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790" y="6400"/>
                </a:moveTo>
                <a:lnTo>
                  <a:pt x="68800" y="6480"/>
                </a:lnTo>
                <a:lnTo>
                  <a:pt x="68830" y="7130"/>
                </a:lnTo>
                <a:lnTo>
                  <a:pt x="68850" y="7380"/>
                </a:lnTo>
                <a:lnTo>
                  <a:pt x="68890" y="7540"/>
                </a:lnTo>
                <a:lnTo>
                  <a:pt x="68890" y="7760"/>
                </a:lnTo>
                <a:lnTo>
                  <a:pt x="69080" y="8110"/>
                </a:lnTo>
                <a:lnTo>
                  <a:pt x="69290" y="8480"/>
                </a:lnTo>
                <a:lnTo>
                  <a:pt x="69340" y="8650"/>
                </a:lnTo>
                <a:lnTo>
                  <a:pt x="69340" y="8690"/>
                </a:lnTo>
                <a:lnTo>
                  <a:pt x="69310" y="8840"/>
                </a:lnTo>
                <a:lnTo>
                  <a:pt x="69590" y="9110"/>
                </a:lnTo>
                <a:lnTo>
                  <a:pt x="69640" y="9250"/>
                </a:lnTo>
                <a:lnTo>
                  <a:pt x="69650" y="9540"/>
                </a:lnTo>
                <a:lnTo>
                  <a:pt x="69810" y="10040"/>
                </a:lnTo>
                <a:lnTo>
                  <a:pt x="70030" y="10240"/>
                </a:lnTo>
                <a:lnTo>
                  <a:pt x="70350" y="10540"/>
                </a:lnTo>
                <a:lnTo>
                  <a:pt x="70370" y="10550"/>
                </a:lnTo>
                <a:lnTo>
                  <a:pt x="70500" y="10800"/>
                </a:lnTo>
                <a:lnTo>
                  <a:pt x="70560" y="10920"/>
                </a:lnTo>
                <a:lnTo>
                  <a:pt x="70640" y="11090"/>
                </a:lnTo>
                <a:lnTo>
                  <a:pt x="70630" y="11280"/>
                </a:lnTo>
                <a:lnTo>
                  <a:pt x="70620" y="11500"/>
                </a:lnTo>
                <a:lnTo>
                  <a:pt x="70610" y="11630"/>
                </a:lnTo>
                <a:lnTo>
                  <a:pt x="70590" y="11690"/>
                </a:lnTo>
                <a:lnTo>
                  <a:pt x="70340" y="11930"/>
                </a:lnTo>
                <a:lnTo>
                  <a:pt x="70250" y="12020"/>
                </a:lnTo>
                <a:lnTo>
                  <a:pt x="70180" y="12090"/>
                </a:lnTo>
                <a:lnTo>
                  <a:pt x="69980" y="12290"/>
                </a:lnTo>
                <a:lnTo>
                  <a:pt x="69890" y="12370"/>
                </a:lnTo>
                <a:lnTo>
                  <a:pt x="69870" y="12410"/>
                </a:lnTo>
                <a:lnTo>
                  <a:pt x="69900" y="12560"/>
                </a:lnTo>
                <a:lnTo>
                  <a:pt x="69950" y="12890"/>
                </a:lnTo>
                <a:lnTo>
                  <a:pt x="69970" y="13020"/>
                </a:lnTo>
                <a:lnTo>
                  <a:pt x="69990" y="13030"/>
                </a:lnTo>
                <a:lnTo>
                  <a:pt x="70550" y="13560"/>
                </a:lnTo>
                <a:lnTo>
                  <a:pt x="70700" y="13700"/>
                </a:lnTo>
                <a:lnTo>
                  <a:pt x="70710" y="13740"/>
                </a:lnTo>
                <a:lnTo>
                  <a:pt x="70550" y="13990"/>
                </a:lnTo>
                <a:lnTo>
                  <a:pt x="70410" y="14190"/>
                </a:lnTo>
                <a:lnTo>
                  <a:pt x="70350" y="14290"/>
                </a:lnTo>
                <a:lnTo>
                  <a:pt x="70330" y="14330"/>
                </a:lnTo>
                <a:lnTo>
                  <a:pt x="70270" y="14560"/>
                </a:lnTo>
                <a:lnTo>
                  <a:pt x="70300" y="14790"/>
                </a:lnTo>
                <a:lnTo>
                  <a:pt x="70310" y="14810"/>
                </a:lnTo>
                <a:lnTo>
                  <a:pt x="70390" y="14930"/>
                </a:lnTo>
                <a:lnTo>
                  <a:pt x="70430" y="15070"/>
                </a:lnTo>
                <a:lnTo>
                  <a:pt x="70350" y="15460"/>
                </a:lnTo>
                <a:lnTo>
                  <a:pt x="70240" y="15860"/>
                </a:lnTo>
                <a:lnTo>
                  <a:pt x="70040" y="16210"/>
                </a:lnTo>
                <a:lnTo>
                  <a:pt x="69960" y="16470"/>
                </a:lnTo>
                <a:lnTo>
                  <a:pt x="69950" y="16480"/>
                </a:lnTo>
                <a:lnTo>
                  <a:pt x="69920" y="16500"/>
                </a:lnTo>
                <a:lnTo>
                  <a:pt x="69830" y="16540"/>
                </a:lnTo>
                <a:lnTo>
                  <a:pt x="69800" y="16630"/>
                </a:lnTo>
                <a:lnTo>
                  <a:pt x="69710" y="16620"/>
                </a:lnTo>
                <a:lnTo>
                  <a:pt x="69610" y="16610"/>
                </a:lnTo>
                <a:lnTo>
                  <a:pt x="69520" y="16610"/>
                </a:lnTo>
                <a:lnTo>
                  <a:pt x="69480" y="16600"/>
                </a:lnTo>
                <a:lnTo>
                  <a:pt x="69340" y="16660"/>
                </a:lnTo>
                <a:lnTo>
                  <a:pt x="69280" y="16650"/>
                </a:lnTo>
                <a:lnTo>
                  <a:pt x="69130" y="16640"/>
                </a:lnTo>
                <a:lnTo>
                  <a:pt x="69090" y="16660"/>
                </a:lnTo>
                <a:lnTo>
                  <a:pt x="69080" y="16670"/>
                </a:lnTo>
                <a:lnTo>
                  <a:pt x="69030" y="16680"/>
                </a:lnTo>
                <a:lnTo>
                  <a:pt x="68940" y="16690"/>
                </a:lnTo>
                <a:lnTo>
                  <a:pt x="68930" y="16690"/>
                </a:lnTo>
                <a:lnTo>
                  <a:pt x="68860" y="16690"/>
                </a:lnTo>
                <a:lnTo>
                  <a:pt x="68810" y="16670"/>
                </a:lnTo>
                <a:lnTo>
                  <a:pt x="68800" y="16670"/>
                </a:lnTo>
                <a:lnTo>
                  <a:pt x="68730" y="16660"/>
                </a:lnTo>
                <a:lnTo>
                  <a:pt x="68700" y="16660"/>
                </a:lnTo>
                <a:lnTo>
                  <a:pt x="68640" y="16650"/>
                </a:lnTo>
                <a:lnTo>
                  <a:pt x="68600" y="16640"/>
                </a:lnTo>
                <a:lnTo>
                  <a:pt x="68560" y="16630"/>
                </a:lnTo>
                <a:lnTo>
                  <a:pt x="68540" y="16620"/>
                </a:lnTo>
                <a:lnTo>
                  <a:pt x="68490" y="16610"/>
                </a:lnTo>
                <a:lnTo>
                  <a:pt x="68460" y="16610"/>
                </a:lnTo>
                <a:lnTo>
                  <a:pt x="68430" y="16610"/>
                </a:lnTo>
                <a:lnTo>
                  <a:pt x="68380" y="16630"/>
                </a:lnTo>
                <a:lnTo>
                  <a:pt x="68350" y="16650"/>
                </a:lnTo>
                <a:lnTo>
                  <a:pt x="68340" y="16650"/>
                </a:lnTo>
                <a:lnTo>
                  <a:pt x="68290" y="16640"/>
                </a:lnTo>
                <a:lnTo>
                  <a:pt x="68270" y="16650"/>
                </a:lnTo>
                <a:lnTo>
                  <a:pt x="68210" y="16670"/>
                </a:lnTo>
                <a:lnTo>
                  <a:pt x="68190" y="16680"/>
                </a:lnTo>
                <a:lnTo>
                  <a:pt x="68140" y="16730"/>
                </a:lnTo>
                <a:lnTo>
                  <a:pt x="68090" y="16790"/>
                </a:lnTo>
                <a:lnTo>
                  <a:pt x="68050" y="16850"/>
                </a:lnTo>
                <a:lnTo>
                  <a:pt x="68030" y="16870"/>
                </a:lnTo>
                <a:lnTo>
                  <a:pt x="68010" y="16900"/>
                </a:lnTo>
                <a:lnTo>
                  <a:pt x="67970" y="16950"/>
                </a:lnTo>
                <a:lnTo>
                  <a:pt x="67940" y="17000"/>
                </a:lnTo>
                <a:lnTo>
                  <a:pt x="67850" y="17070"/>
                </a:lnTo>
                <a:lnTo>
                  <a:pt x="67840" y="17090"/>
                </a:lnTo>
                <a:lnTo>
                  <a:pt x="67830" y="17110"/>
                </a:lnTo>
                <a:lnTo>
                  <a:pt x="67760" y="17220"/>
                </a:lnTo>
                <a:lnTo>
                  <a:pt x="67720" y="17270"/>
                </a:lnTo>
                <a:lnTo>
                  <a:pt x="67710" y="17300"/>
                </a:lnTo>
                <a:lnTo>
                  <a:pt x="67690" y="17390"/>
                </a:lnTo>
                <a:lnTo>
                  <a:pt x="67670" y="17430"/>
                </a:lnTo>
                <a:lnTo>
                  <a:pt x="67650" y="17470"/>
                </a:lnTo>
                <a:lnTo>
                  <a:pt x="67650" y="17480"/>
                </a:lnTo>
                <a:lnTo>
                  <a:pt x="67640" y="17510"/>
                </a:lnTo>
                <a:lnTo>
                  <a:pt x="67620" y="17580"/>
                </a:lnTo>
                <a:lnTo>
                  <a:pt x="67590" y="17770"/>
                </a:lnTo>
                <a:lnTo>
                  <a:pt x="67580" y="17780"/>
                </a:lnTo>
                <a:lnTo>
                  <a:pt x="67570" y="17800"/>
                </a:lnTo>
                <a:lnTo>
                  <a:pt x="67450" y="17960"/>
                </a:lnTo>
                <a:lnTo>
                  <a:pt x="67390" y="18020"/>
                </a:lnTo>
                <a:lnTo>
                  <a:pt x="67350" y="18050"/>
                </a:lnTo>
                <a:lnTo>
                  <a:pt x="67300" y="18070"/>
                </a:lnTo>
                <a:lnTo>
                  <a:pt x="67190" y="18060"/>
                </a:lnTo>
                <a:lnTo>
                  <a:pt x="66990" y="17980"/>
                </a:lnTo>
                <a:lnTo>
                  <a:pt x="66970" y="17980"/>
                </a:lnTo>
                <a:lnTo>
                  <a:pt x="66940" y="17970"/>
                </a:lnTo>
                <a:lnTo>
                  <a:pt x="66760" y="18010"/>
                </a:lnTo>
                <a:lnTo>
                  <a:pt x="66750" y="18020"/>
                </a:lnTo>
                <a:lnTo>
                  <a:pt x="66670" y="18090"/>
                </a:lnTo>
                <a:lnTo>
                  <a:pt x="66610" y="18200"/>
                </a:lnTo>
                <a:lnTo>
                  <a:pt x="66570" y="18310"/>
                </a:lnTo>
                <a:lnTo>
                  <a:pt x="66510" y="18450"/>
                </a:lnTo>
                <a:lnTo>
                  <a:pt x="66390" y="18640"/>
                </a:lnTo>
                <a:lnTo>
                  <a:pt x="66350" y="18750"/>
                </a:lnTo>
                <a:lnTo>
                  <a:pt x="66310" y="18800"/>
                </a:lnTo>
                <a:lnTo>
                  <a:pt x="66300" y="18810"/>
                </a:lnTo>
                <a:lnTo>
                  <a:pt x="66260" y="18840"/>
                </a:lnTo>
                <a:lnTo>
                  <a:pt x="66210" y="18870"/>
                </a:lnTo>
                <a:lnTo>
                  <a:pt x="66180" y="18900"/>
                </a:lnTo>
                <a:lnTo>
                  <a:pt x="66120" y="18960"/>
                </a:lnTo>
                <a:lnTo>
                  <a:pt x="65930" y="19070"/>
                </a:lnTo>
                <a:lnTo>
                  <a:pt x="65880" y="19120"/>
                </a:lnTo>
                <a:lnTo>
                  <a:pt x="65850" y="19180"/>
                </a:lnTo>
                <a:lnTo>
                  <a:pt x="65830" y="19240"/>
                </a:lnTo>
                <a:lnTo>
                  <a:pt x="65810" y="19300"/>
                </a:lnTo>
                <a:lnTo>
                  <a:pt x="65750" y="19350"/>
                </a:lnTo>
                <a:lnTo>
                  <a:pt x="65700" y="19380"/>
                </a:lnTo>
                <a:lnTo>
                  <a:pt x="65660" y="19400"/>
                </a:lnTo>
                <a:lnTo>
                  <a:pt x="65650" y="19400"/>
                </a:lnTo>
                <a:lnTo>
                  <a:pt x="65540" y="19520"/>
                </a:lnTo>
                <a:lnTo>
                  <a:pt x="65510" y="19560"/>
                </a:lnTo>
                <a:lnTo>
                  <a:pt x="65420" y="19630"/>
                </a:lnTo>
                <a:lnTo>
                  <a:pt x="65360" y="19690"/>
                </a:lnTo>
                <a:lnTo>
                  <a:pt x="65230" y="19940"/>
                </a:lnTo>
                <a:lnTo>
                  <a:pt x="65180" y="20010"/>
                </a:lnTo>
                <a:lnTo>
                  <a:pt x="65120" y="20090"/>
                </a:lnTo>
                <a:lnTo>
                  <a:pt x="65020" y="20240"/>
                </a:lnTo>
                <a:lnTo>
                  <a:pt x="64980" y="20290"/>
                </a:lnTo>
                <a:lnTo>
                  <a:pt x="64910" y="20400"/>
                </a:lnTo>
                <a:lnTo>
                  <a:pt x="64850" y="20490"/>
                </a:lnTo>
                <a:lnTo>
                  <a:pt x="64780" y="20510"/>
                </a:lnTo>
                <a:lnTo>
                  <a:pt x="64550" y="20620"/>
                </a:lnTo>
                <a:lnTo>
                  <a:pt x="64510" y="20600"/>
                </a:lnTo>
                <a:lnTo>
                  <a:pt x="64350" y="20360"/>
                </a:lnTo>
                <a:lnTo>
                  <a:pt x="64320" y="20290"/>
                </a:lnTo>
                <a:lnTo>
                  <a:pt x="64250" y="20090"/>
                </a:lnTo>
                <a:lnTo>
                  <a:pt x="64200" y="19950"/>
                </a:lnTo>
                <a:lnTo>
                  <a:pt x="64050" y="19990"/>
                </a:lnTo>
                <a:lnTo>
                  <a:pt x="63870" y="20040"/>
                </a:lnTo>
                <a:lnTo>
                  <a:pt x="63620" y="20050"/>
                </a:lnTo>
                <a:lnTo>
                  <a:pt x="63500" y="20100"/>
                </a:lnTo>
                <a:lnTo>
                  <a:pt x="63330" y="20180"/>
                </a:lnTo>
                <a:lnTo>
                  <a:pt x="63200" y="20200"/>
                </a:lnTo>
                <a:lnTo>
                  <a:pt x="63160" y="20240"/>
                </a:lnTo>
                <a:lnTo>
                  <a:pt x="63060" y="20270"/>
                </a:lnTo>
                <a:lnTo>
                  <a:pt x="63050" y="20270"/>
                </a:lnTo>
                <a:lnTo>
                  <a:pt x="62780" y="20390"/>
                </a:lnTo>
                <a:lnTo>
                  <a:pt x="62680" y="20460"/>
                </a:lnTo>
                <a:lnTo>
                  <a:pt x="62660" y="20520"/>
                </a:lnTo>
                <a:lnTo>
                  <a:pt x="62590" y="20530"/>
                </a:lnTo>
                <a:lnTo>
                  <a:pt x="62400" y="20710"/>
                </a:lnTo>
                <a:lnTo>
                  <a:pt x="62360" y="20750"/>
                </a:lnTo>
                <a:lnTo>
                  <a:pt x="62270" y="20690"/>
                </a:lnTo>
                <a:lnTo>
                  <a:pt x="62220" y="20700"/>
                </a:lnTo>
                <a:lnTo>
                  <a:pt x="62080" y="20840"/>
                </a:lnTo>
                <a:lnTo>
                  <a:pt x="61910" y="21000"/>
                </a:lnTo>
                <a:lnTo>
                  <a:pt x="61410" y="21500"/>
                </a:lnTo>
                <a:lnTo>
                  <a:pt x="61150" y="21750"/>
                </a:lnTo>
                <a:lnTo>
                  <a:pt x="61130" y="21780"/>
                </a:lnTo>
                <a:lnTo>
                  <a:pt x="61010" y="21860"/>
                </a:lnTo>
                <a:lnTo>
                  <a:pt x="60960" y="21900"/>
                </a:lnTo>
                <a:lnTo>
                  <a:pt x="60740" y="22030"/>
                </a:lnTo>
                <a:lnTo>
                  <a:pt x="60710" y="22050"/>
                </a:lnTo>
                <a:lnTo>
                  <a:pt x="60610" y="22190"/>
                </a:lnTo>
                <a:lnTo>
                  <a:pt x="60340" y="22450"/>
                </a:lnTo>
                <a:lnTo>
                  <a:pt x="60290" y="22450"/>
                </a:lnTo>
                <a:lnTo>
                  <a:pt x="60260" y="22440"/>
                </a:lnTo>
                <a:lnTo>
                  <a:pt x="60250" y="22440"/>
                </a:lnTo>
                <a:lnTo>
                  <a:pt x="60220" y="22410"/>
                </a:lnTo>
                <a:lnTo>
                  <a:pt x="59980" y="22350"/>
                </a:lnTo>
                <a:lnTo>
                  <a:pt x="59920" y="22320"/>
                </a:lnTo>
                <a:lnTo>
                  <a:pt x="59900" y="22270"/>
                </a:lnTo>
                <a:lnTo>
                  <a:pt x="59640" y="22050"/>
                </a:lnTo>
                <a:lnTo>
                  <a:pt x="59580" y="22030"/>
                </a:lnTo>
                <a:lnTo>
                  <a:pt x="59560" y="22030"/>
                </a:lnTo>
                <a:lnTo>
                  <a:pt x="59510" y="22030"/>
                </a:lnTo>
                <a:lnTo>
                  <a:pt x="59360" y="22090"/>
                </a:lnTo>
                <a:lnTo>
                  <a:pt x="59320" y="22170"/>
                </a:lnTo>
                <a:lnTo>
                  <a:pt x="59290" y="22290"/>
                </a:lnTo>
                <a:lnTo>
                  <a:pt x="59230" y="22440"/>
                </a:lnTo>
                <a:lnTo>
                  <a:pt x="59210" y="22490"/>
                </a:lnTo>
                <a:lnTo>
                  <a:pt x="59170" y="22590"/>
                </a:lnTo>
                <a:lnTo>
                  <a:pt x="59100" y="22780"/>
                </a:lnTo>
                <a:lnTo>
                  <a:pt x="59090" y="22790"/>
                </a:lnTo>
                <a:lnTo>
                  <a:pt x="58940" y="22940"/>
                </a:lnTo>
                <a:lnTo>
                  <a:pt x="58900" y="22970"/>
                </a:lnTo>
                <a:lnTo>
                  <a:pt x="58770" y="23110"/>
                </a:lnTo>
                <a:lnTo>
                  <a:pt x="58650" y="23240"/>
                </a:lnTo>
                <a:lnTo>
                  <a:pt x="58640" y="23250"/>
                </a:lnTo>
                <a:lnTo>
                  <a:pt x="58600" y="23310"/>
                </a:lnTo>
                <a:lnTo>
                  <a:pt x="58610" y="23480"/>
                </a:lnTo>
                <a:lnTo>
                  <a:pt x="58610" y="23600"/>
                </a:lnTo>
                <a:lnTo>
                  <a:pt x="58620" y="23660"/>
                </a:lnTo>
                <a:lnTo>
                  <a:pt x="58520" y="23770"/>
                </a:lnTo>
                <a:lnTo>
                  <a:pt x="58430" y="23930"/>
                </a:lnTo>
                <a:lnTo>
                  <a:pt x="58270" y="24110"/>
                </a:lnTo>
                <a:lnTo>
                  <a:pt x="58260" y="24120"/>
                </a:lnTo>
                <a:lnTo>
                  <a:pt x="58130" y="24280"/>
                </a:lnTo>
                <a:lnTo>
                  <a:pt x="57940" y="24290"/>
                </a:lnTo>
                <a:lnTo>
                  <a:pt x="57820" y="24270"/>
                </a:lnTo>
                <a:lnTo>
                  <a:pt x="57790" y="24250"/>
                </a:lnTo>
                <a:lnTo>
                  <a:pt x="57740" y="24240"/>
                </a:lnTo>
                <a:lnTo>
                  <a:pt x="57690" y="24180"/>
                </a:lnTo>
                <a:lnTo>
                  <a:pt x="57580" y="24110"/>
                </a:lnTo>
                <a:lnTo>
                  <a:pt x="57510" y="24050"/>
                </a:lnTo>
                <a:lnTo>
                  <a:pt x="57450" y="23990"/>
                </a:lnTo>
                <a:lnTo>
                  <a:pt x="57350" y="23890"/>
                </a:lnTo>
                <a:lnTo>
                  <a:pt x="57260" y="23890"/>
                </a:lnTo>
                <a:lnTo>
                  <a:pt x="57220" y="23880"/>
                </a:lnTo>
                <a:lnTo>
                  <a:pt x="57060" y="23990"/>
                </a:lnTo>
                <a:lnTo>
                  <a:pt x="56930" y="24090"/>
                </a:lnTo>
                <a:lnTo>
                  <a:pt x="56900" y="24110"/>
                </a:lnTo>
                <a:lnTo>
                  <a:pt x="56380" y="24410"/>
                </a:lnTo>
                <a:lnTo>
                  <a:pt x="56330" y="24430"/>
                </a:lnTo>
                <a:lnTo>
                  <a:pt x="56210" y="24450"/>
                </a:lnTo>
                <a:lnTo>
                  <a:pt x="56170" y="24450"/>
                </a:lnTo>
                <a:lnTo>
                  <a:pt x="56070" y="24450"/>
                </a:lnTo>
                <a:lnTo>
                  <a:pt x="56000" y="24460"/>
                </a:lnTo>
                <a:lnTo>
                  <a:pt x="55880" y="24460"/>
                </a:lnTo>
                <a:lnTo>
                  <a:pt x="55740" y="24410"/>
                </a:lnTo>
                <a:lnTo>
                  <a:pt x="55710" y="24380"/>
                </a:lnTo>
                <a:lnTo>
                  <a:pt x="55770" y="24230"/>
                </a:lnTo>
                <a:lnTo>
                  <a:pt x="55790" y="24170"/>
                </a:lnTo>
                <a:lnTo>
                  <a:pt x="55800" y="24070"/>
                </a:lnTo>
                <a:lnTo>
                  <a:pt x="55800" y="24020"/>
                </a:lnTo>
                <a:lnTo>
                  <a:pt x="55630" y="23840"/>
                </a:lnTo>
                <a:lnTo>
                  <a:pt x="55560" y="23680"/>
                </a:lnTo>
                <a:lnTo>
                  <a:pt x="55520" y="23630"/>
                </a:lnTo>
                <a:lnTo>
                  <a:pt x="55510" y="23570"/>
                </a:lnTo>
                <a:lnTo>
                  <a:pt x="55500" y="23500"/>
                </a:lnTo>
                <a:lnTo>
                  <a:pt x="55440" y="23450"/>
                </a:lnTo>
                <a:lnTo>
                  <a:pt x="55300" y="23430"/>
                </a:lnTo>
                <a:lnTo>
                  <a:pt x="55230" y="23300"/>
                </a:lnTo>
                <a:lnTo>
                  <a:pt x="55190" y="23260"/>
                </a:lnTo>
                <a:lnTo>
                  <a:pt x="55330" y="23080"/>
                </a:lnTo>
                <a:lnTo>
                  <a:pt x="55360" y="22980"/>
                </a:lnTo>
                <a:lnTo>
                  <a:pt x="55360" y="22970"/>
                </a:lnTo>
                <a:lnTo>
                  <a:pt x="55320" y="22880"/>
                </a:lnTo>
                <a:lnTo>
                  <a:pt x="55180" y="22730"/>
                </a:lnTo>
                <a:lnTo>
                  <a:pt x="54970" y="22660"/>
                </a:lnTo>
                <a:lnTo>
                  <a:pt x="54950" y="22650"/>
                </a:lnTo>
                <a:lnTo>
                  <a:pt x="54860" y="22640"/>
                </a:lnTo>
                <a:lnTo>
                  <a:pt x="54830" y="22630"/>
                </a:lnTo>
                <a:lnTo>
                  <a:pt x="54660" y="22460"/>
                </a:lnTo>
                <a:lnTo>
                  <a:pt x="54580" y="22410"/>
                </a:lnTo>
                <a:lnTo>
                  <a:pt x="54390" y="22300"/>
                </a:lnTo>
                <a:lnTo>
                  <a:pt x="54270" y="22240"/>
                </a:lnTo>
                <a:lnTo>
                  <a:pt x="54170" y="22150"/>
                </a:lnTo>
                <a:lnTo>
                  <a:pt x="54140" y="22120"/>
                </a:lnTo>
                <a:lnTo>
                  <a:pt x="54050" y="22030"/>
                </a:lnTo>
                <a:lnTo>
                  <a:pt x="53840" y="21960"/>
                </a:lnTo>
                <a:lnTo>
                  <a:pt x="53720" y="21870"/>
                </a:lnTo>
                <a:lnTo>
                  <a:pt x="53650" y="21790"/>
                </a:lnTo>
                <a:lnTo>
                  <a:pt x="53550" y="21730"/>
                </a:lnTo>
                <a:lnTo>
                  <a:pt x="53530" y="21690"/>
                </a:lnTo>
                <a:lnTo>
                  <a:pt x="53590" y="21650"/>
                </a:lnTo>
                <a:lnTo>
                  <a:pt x="53660" y="21630"/>
                </a:lnTo>
                <a:lnTo>
                  <a:pt x="53820" y="21580"/>
                </a:lnTo>
                <a:lnTo>
                  <a:pt x="53850" y="21570"/>
                </a:lnTo>
                <a:lnTo>
                  <a:pt x="53940" y="21430"/>
                </a:lnTo>
                <a:lnTo>
                  <a:pt x="53990" y="21300"/>
                </a:lnTo>
                <a:lnTo>
                  <a:pt x="53990" y="21270"/>
                </a:lnTo>
                <a:lnTo>
                  <a:pt x="53980" y="21230"/>
                </a:lnTo>
                <a:lnTo>
                  <a:pt x="53960" y="21200"/>
                </a:lnTo>
                <a:lnTo>
                  <a:pt x="53900" y="21140"/>
                </a:lnTo>
                <a:lnTo>
                  <a:pt x="53830" y="21050"/>
                </a:lnTo>
                <a:lnTo>
                  <a:pt x="53820" y="21030"/>
                </a:lnTo>
                <a:lnTo>
                  <a:pt x="53800" y="21000"/>
                </a:lnTo>
                <a:lnTo>
                  <a:pt x="53790" y="20980"/>
                </a:lnTo>
                <a:lnTo>
                  <a:pt x="53750" y="20920"/>
                </a:lnTo>
                <a:lnTo>
                  <a:pt x="53630" y="20820"/>
                </a:lnTo>
                <a:lnTo>
                  <a:pt x="53590" y="20770"/>
                </a:lnTo>
                <a:lnTo>
                  <a:pt x="53520" y="20690"/>
                </a:lnTo>
                <a:lnTo>
                  <a:pt x="53480" y="20650"/>
                </a:lnTo>
                <a:lnTo>
                  <a:pt x="53460" y="20620"/>
                </a:lnTo>
                <a:lnTo>
                  <a:pt x="53390" y="20490"/>
                </a:lnTo>
                <a:lnTo>
                  <a:pt x="53460" y="20440"/>
                </a:lnTo>
                <a:lnTo>
                  <a:pt x="53440" y="20400"/>
                </a:lnTo>
                <a:lnTo>
                  <a:pt x="53380" y="20410"/>
                </a:lnTo>
                <a:lnTo>
                  <a:pt x="53360" y="20410"/>
                </a:lnTo>
                <a:lnTo>
                  <a:pt x="53110" y="20510"/>
                </a:lnTo>
                <a:lnTo>
                  <a:pt x="53030" y="20540"/>
                </a:lnTo>
                <a:lnTo>
                  <a:pt x="53020" y="20480"/>
                </a:lnTo>
                <a:lnTo>
                  <a:pt x="53030" y="20430"/>
                </a:lnTo>
                <a:lnTo>
                  <a:pt x="53020" y="20320"/>
                </a:lnTo>
                <a:lnTo>
                  <a:pt x="53000" y="20250"/>
                </a:lnTo>
                <a:lnTo>
                  <a:pt x="53030" y="20140"/>
                </a:lnTo>
                <a:lnTo>
                  <a:pt x="53020" y="20100"/>
                </a:lnTo>
                <a:lnTo>
                  <a:pt x="52920" y="20010"/>
                </a:lnTo>
                <a:lnTo>
                  <a:pt x="52860" y="19970"/>
                </a:lnTo>
                <a:lnTo>
                  <a:pt x="52850" y="19970"/>
                </a:lnTo>
                <a:lnTo>
                  <a:pt x="52800" y="19940"/>
                </a:lnTo>
                <a:lnTo>
                  <a:pt x="52740" y="19900"/>
                </a:lnTo>
                <a:lnTo>
                  <a:pt x="52700" y="19890"/>
                </a:lnTo>
                <a:lnTo>
                  <a:pt x="52680" y="19890"/>
                </a:lnTo>
                <a:lnTo>
                  <a:pt x="52550" y="19860"/>
                </a:lnTo>
                <a:lnTo>
                  <a:pt x="52530" y="19850"/>
                </a:lnTo>
                <a:lnTo>
                  <a:pt x="52470" y="19820"/>
                </a:lnTo>
                <a:lnTo>
                  <a:pt x="52450" y="19810"/>
                </a:lnTo>
                <a:lnTo>
                  <a:pt x="52330" y="19780"/>
                </a:lnTo>
                <a:lnTo>
                  <a:pt x="52300" y="19780"/>
                </a:lnTo>
                <a:lnTo>
                  <a:pt x="52230" y="19770"/>
                </a:lnTo>
                <a:lnTo>
                  <a:pt x="52080" y="19760"/>
                </a:lnTo>
                <a:lnTo>
                  <a:pt x="52020" y="19720"/>
                </a:lnTo>
                <a:lnTo>
                  <a:pt x="51990" y="19670"/>
                </a:lnTo>
                <a:lnTo>
                  <a:pt x="51960" y="19540"/>
                </a:lnTo>
                <a:lnTo>
                  <a:pt x="51920" y="19510"/>
                </a:lnTo>
                <a:lnTo>
                  <a:pt x="51890" y="19490"/>
                </a:lnTo>
                <a:lnTo>
                  <a:pt x="51820" y="19450"/>
                </a:lnTo>
                <a:lnTo>
                  <a:pt x="51810" y="19440"/>
                </a:lnTo>
                <a:lnTo>
                  <a:pt x="51710" y="19360"/>
                </a:lnTo>
                <a:lnTo>
                  <a:pt x="51610" y="19300"/>
                </a:lnTo>
                <a:lnTo>
                  <a:pt x="51530" y="19260"/>
                </a:lnTo>
                <a:lnTo>
                  <a:pt x="51330" y="19200"/>
                </a:lnTo>
                <a:lnTo>
                  <a:pt x="51220" y="19180"/>
                </a:lnTo>
                <a:lnTo>
                  <a:pt x="51210" y="19170"/>
                </a:lnTo>
                <a:lnTo>
                  <a:pt x="51030" y="19100"/>
                </a:lnTo>
                <a:lnTo>
                  <a:pt x="50980" y="19060"/>
                </a:lnTo>
                <a:lnTo>
                  <a:pt x="50930" y="19060"/>
                </a:lnTo>
                <a:lnTo>
                  <a:pt x="50850" y="19060"/>
                </a:lnTo>
                <a:lnTo>
                  <a:pt x="50720" y="19060"/>
                </a:lnTo>
                <a:lnTo>
                  <a:pt x="50400" y="19180"/>
                </a:lnTo>
                <a:lnTo>
                  <a:pt x="50320" y="19170"/>
                </a:lnTo>
                <a:lnTo>
                  <a:pt x="50220" y="19040"/>
                </a:lnTo>
                <a:lnTo>
                  <a:pt x="50220" y="19030"/>
                </a:lnTo>
                <a:lnTo>
                  <a:pt x="50250" y="19010"/>
                </a:lnTo>
                <a:lnTo>
                  <a:pt x="50260" y="18940"/>
                </a:lnTo>
                <a:lnTo>
                  <a:pt x="50290" y="18880"/>
                </a:lnTo>
                <a:lnTo>
                  <a:pt x="50330" y="18830"/>
                </a:lnTo>
                <a:lnTo>
                  <a:pt x="50370" y="18710"/>
                </a:lnTo>
                <a:lnTo>
                  <a:pt x="50400" y="18590"/>
                </a:lnTo>
                <a:lnTo>
                  <a:pt x="50400" y="18570"/>
                </a:lnTo>
                <a:lnTo>
                  <a:pt x="50410" y="18540"/>
                </a:lnTo>
                <a:lnTo>
                  <a:pt x="50420" y="18490"/>
                </a:lnTo>
                <a:lnTo>
                  <a:pt x="50420" y="18450"/>
                </a:lnTo>
                <a:lnTo>
                  <a:pt x="50400" y="18380"/>
                </a:lnTo>
                <a:lnTo>
                  <a:pt x="50370" y="18330"/>
                </a:lnTo>
                <a:lnTo>
                  <a:pt x="50290" y="18260"/>
                </a:lnTo>
                <a:lnTo>
                  <a:pt x="50230" y="18250"/>
                </a:lnTo>
                <a:lnTo>
                  <a:pt x="50190" y="18240"/>
                </a:lnTo>
                <a:lnTo>
                  <a:pt x="50140" y="18180"/>
                </a:lnTo>
                <a:lnTo>
                  <a:pt x="50110" y="18110"/>
                </a:lnTo>
                <a:lnTo>
                  <a:pt x="50110" y="18050"/>
                </a:lnTo>
                <a:lnTo>
                  <a:pt x="50120" y="17990"/>
                </a:lnTo>
                <a:lnTo>
                  <a:pt x="50130" y="17960"/>
                </a:lnTo>
                <a:lnTo>
                  <a:pt x="50140" y="17930"/>
                </a:lnTo>
                <a:lnTo>
                  <a:pt x="50160" y="17900"/>
                </a:lnTo>
                <a:lnTo>
                  <a:pt x="50170" y="17870"/>
                </a:lnTo>
                <a:lnTo>
                  <a:pt x="50160" y="17820"/>
                </a:lnTo>
                <a:lnTo>
                  <a:pt x="50170" y="17780"/>
                </a:lnTo>
                <a:lnTo>
                  <a:pt x="50180" y="17740"/>
                </a:lnTo>
                <a:lnTo>
                  <a:pt x="50200" y="17700"/>
                </a:lnTo>
                <a:lnTo>
                  <a:pt x="50220" y="17670"/>
                </a:lnTo>
                <a:lnTo>
                  <a:pt x="50190" y="17650"/>
                </a:lnTo>
                <a:lnTo>
                  <a:pt x="50180" y="17630"/>
                </a:lnTo>
                <a:lnTo>
                  <a:pt x="50190" y="17590"/>
                </a:lnTo>
                <a:lnTo>
                  <a:pt x="50210" y="17540"/>
                </a:lnTo>
                <a:lnTo>
                  <a:pt x="50200" y="17480"/>
                </a:lnTo>
                <a:lnTo>
                  <a:pt x="50180" y="17450"/>
                </a:lnTo>
                <a:lnTo>
                  <a:pt x="50180" y="17410"/>
                </a:lnTo>
                <a:lnTo>
                  <a:pt x="50190" y="17370"/>
                </a:lnTo>
                <a:lnTo>
                  <a:pt x="50190" y="17300"/>
                </a:lnTo>
                <a:lnTo>
                  <a:pt x="50210" y="17230"/>
                </a:lnTo>
                <a:lnTo>
                  <a:pt x="50210" y="17160"/>
                </a:lnTo>
                <a:lnTo>
                  <a:pt x="50210" y="17130"/>
                </a:lnTo>
                <a:lnTo>
                  <a:pt x="50200" y="17090"/>
                </a:lnTo>
                <a:lnTo>
                  <a:pt x="50180" y="17070"/>
                </a:lnTo>
                <a:lnTo>
                  <a:pt x="50180" y="17040"/>
                </a:lnTo>
                <a:lnTo>
                  <a:pt x="50220" y="17000"/>
                </a:lnTo>
                <a:lnTo>
                  <a:pt x="50220" y="16940"/>
                </a:lnTo>
                <a:lnTo>
                  <a:pt x="50220" y="16910"/>
                </a:lnTo>
                <a:lnTo>
                  <a:pt x="50190" y="16850"/>
                </a:lnTo>
                <a:lnTo>
                  <a:pt x="50200" y="16820"/>
                </a:lnTo>
                <a:lnTo>
                  <a:pt x="50200" y="16800"/>
                </a:lnTo>
                <a:lnTo>
                  <a:pt x="50220" y="16760"/>
                </a:lnTo>
                <a:lnTo>
                  <a:pt x="50240" y="16730"/>
                </a:lnTo>
                <a:lnTo>
                  <a:pt x="50230" y="16710"/>
                </a:lnTo>
                <a:lnTo>
                  <a:pt x="50240" y="16670"/>
                </a:lnTo>
                <a:lnTo>
                  <a:pt x="50240" y="16590"/>
                </a:lnTo>
                <a:lnTo>
                  <a:pt x="50210" y="16520"/>
                </a:lnTo>
                <a:lnTo>
                  <a:pt x="50210" y="16490"/>
                </a:lnTo>
                <a:lnTo>
                  <a:pt x="50210" y="16450"/>
                </a:lnTo>
                <a:lnTo>
                  <a:pt x="50250" y="16390"/>
                </a:lnTo>
                <a:lnTo>
                  <a:pt x="50250" y="16340"/>
                </a:lnTo>
                <a:lnTo>
                  <a:pt x="50240" y="16310"/>
                </a:lnTo>
                <a:lnTo>
                  <a:pt x="50250" y="16260"/>
                </a:lnTo>
                <a:lnTo>
                  <a:pt x="50200" y="16180"/>
                </a:lnTo>
                <a:lnTo>
                  <a:pt x="50210" y="16110"/>
                </a:lnTo>
                <a:lnTo>
                  <a:pt x="50220" y="16070"/>
                </a:lnTo>
                <a:lnTo>
                  <a:pt x="50190" y="16030"/>
                </a:lnTo>
                <a:lnTo>
                  <a:pt x="50170" y="15980"/>
                </a:lnTo>
                <a:lnTo>
                  <a:pt x="50160" y="15930"/>
                </a:lnTo>
                <a:lnTo>
                  <a:pt x="50130" y="15920"/>
                </a:lnTo>
                <a:lnTo>
                  <a:pt x="50100" y="15840"/>
                </a:lnTo>
                <a:lnTo>
                  <a:pt x="50060" y="15810"/>
                </a:lnTo>
                <a:lnTo>
                  <a:pt x="49990" y="15790"/>
                </a:lnTo>
                <a:lnTo>
                  <a:pt x="49980" y="15760"/>
                </a:lnTo>
                <a:lnTo>
                  <a:pt x="49990" y="15720"/>
                </a:lnTo>
                <a:lnTo>
                  <a:pt x="50010" y="15700"/>
                </a:lnTo>
                <a:lnTo>
                  <a:pt x="50030" y="15680"/>
                </a:lnTo>
                <a:lnTo>
                  <a:pt x="49980" y="15600"/>
                </a:lnTo>
                <a:lnTo>
                  <a:pt x="49960" y="15530"/>
                </a:lnTo>
                <a:lnTo>
                  <a:pt x="49950" y="15490"/>
                </a:lnTo>
                <a:lnTo>
                  <a:pt x="49950" y="15460"/>
                </a:lnTo>
                <a:lnTo>
                  <a:pt x="49930" y="15410"/>
                </a:lnTo>
                <a:lnTo>
                  <a:pt x="49930" y="15370"/>
                </a:lnTo>
                <a:lnTo>
                  <a:pt x="49860" y="15310"/>
                </a:lnTo>
                <a:lnTo>
                  <a:pt x="49830" y="15260"/>
                </a:lnTo>
                <a:lnTo>
                  <a:pt x="49840" y="15230"/>
                </a:lnTo>
                <a:lnTo>
                  <a:pt x="49850" y="15180"/>
                </a:lnTo>
                <a:lnTo>
                  <a:pt x="49860" y="15130"/>
                </a:lnTo>
                <a:lnTo>
                  <a:pt x="49830" y="15090"/>
                </a:lnTo>
                <a:lnTo>
                  <a:pt x="49800" y="15090"/>
                </a:lnTo>
                <a:lnTo>
                  <a:pt x="49790" y="15040"/>
                </a:lnTo>
                <a:lnTo>
                  <a:pt x="49790" y="14980"/>
                </a:lnTo>
                <a:lnTo>
                  <a:pt x="49790" y="14920"/>
                </a:lnTo>
                <a:lnTo>
                  <a:pt x="49800" y="14890"/>
                </a:lnTo>
                <a:lnTo>
                  <a:pt x="49850" y="14860"/>
                </a:lnTo>
                <a:lnTo>
                  <a:pt x="49860" y="14830"/>
                </a:lnTo>
                <a:lnTo>
                  <a:pt x="49870" y="14790"/>
                </a:lnTo>
                <a:lnTo>
                  <a:pt x="49890" y="14770"/>
                </a:lnTo>
                <a:lnTo>
                  <a:pt x="49940" y="14740"/>
                </a:lnTo>
                <a:lnTo>
                  <a:pt x="49960" y="14720"/>
                </a:lnTo>
                <a:lnTo>
                  <a:pt x="49980" y="14630"/>
                </a:lnTo>
                <a:lnTo>
                  <a:pt x="49990" y="14570"/>
                </a:lnTo>
                <a:lnTo>
                  <a:pt x="50020" y="14520"/>
                </a:lnTo>
                <a:lnTo>
                  <a:pt x="50080" y="14470"/>
                </a:lnTo>
                <a:lnTo>
                  <a:pt x="50160" y="14420"/>
                </a:lnTo>
                <a:lnTo>
                  <a:pt x="50150" y="14350"/>
                </a:lnTo>
                <a:lnTo>
                  <a:pt x="50130" y="14290"/>
                </a:lnTo>
                <a:lnTo>
                  <a:pt x="50140" y="14260"/>
                </a:lnTo>
                <a:lnTo>
                  <a:pt x="50140" y="14230"/>
                </a:lnTo>
                <a:lnTo>
                  <a:pt x="50150" y="14200"/>
                </a:lnTo>
                <a:lnTo>
                  <a:pt x="50180" y="14170"/>
                </a:lnTo>
                <a:lnTo>
                  <a:pt x="50220" y="14140"/>
                </a:lnTo>
                <a:lnTo>
                  <a:pt x="50260" y="14080"/>
                </a:lnTo>
                <a:lnTo>
                  <a:pt x="50290" y="14040"/>
                </a:lnTo>
                <a:lnTo>
                  <a:pt x="50360" y="13910"/>
                </a:lnTo>
                <a:lnTo>
                  <a:pt x="50360" y="13880"/>
                </a:lnTo>
                <a:lnTo>
                  <a:pt x="50360" y="13820"/>
                </a:lnTo>
                <a:lnTo>
                  <a:pt x="50370" y="13780"/>
                </a:lnTo>
                <a:lnTo>
                  <a:pt x="50380" y="13730"/>
                </a:lnTo>
                <a:lnTo>
                  <a:pt x="50410" y="13670"/>
                </a:lnTo>
                <a:lnTo>
                  <a:pt x="50410" y="13560"/>
                </a:lnTo>
                <a:lnTo>
                  <a:pt x="50400" y="13490"/>
                </a:lnTo>
                <a:lnTo>
                  <a:pt x="50350" y="13370"/>
                </a:lnTo>
                <a:lnTo>
                  <a:pt x="50350" y="13340"/>
                </a:lnTo>
                <a:lnTo>
                  <a:pt x="50370" y="13320"/>
                </a:lnTo>
                <a:lnTo>
                  <a:pt x="50430" y="13310"/>
                </a:lnTo>
                <a:lnTo>
                  <a:pt x="50460" y="13290"/>
                </a:lnTo>
                <a:lnTo>
                  <a:pt x="50510" y="13200"/>
                </a:lnTo>
                <a:lnTo>
                  <a:pt x="50540" y="13120"/>
                </a:lnTo>
                <a:lnTo>
                  <a:pt x="50530" y="13050"/>
                </a:lnTo>
                <a:lnTo>
                  <a:pt x="50510" y="13010"/>
                </a:lnTo>
                <a:lnTo>
                  <a:pt x="50510" y="12990"/>
                </a:lnTo>
                <a:lnTo>
                  <a:pt x="50550" y="12940"/>
                </a:lnTo>
                <a:lnTo>
                  <a:pt x="50570" y="12880"/>
                </a:lnTo>
                <a:lnTo>
                  <a:pt x="50580" y="12800"/>
                </a:lnTo>
                <a:lnTo>
                  <a:pt x="50600" y="12750"/>
                </a:lnTo>
                <a:lnTo>
                  <a:pt x="50640" y="12700"/>
                </a:lnTo>
                <a:lnTo>
                  <a:pt x="50650" y="12620"/>
                </a:lnTo>
                <a:lnTo>
                  <a:pt x="50670" y="12570"/>
                </a:lnTo>
                <a:lnTo>
                  <a:pt x="50710" y="12530"/>
                </a:lnTo>
                <a:lnTo>
                  <a:pt x="50710" y="12500"/>
                </a:lnTo>
                <a:lnTo>
                  <a:pt x="50700" y="12440"/>
                </a:lnTo>
                <a:lnTo>
                  <a:pt x="50740" y="12410"/>
                </a:lnTo>
                <a:lnTo>
                  <a:pt x="50790" y="12390"/>
                </a:lnTo>
                <a:lnTo>
                  <a:pt x="50810" y="12360"/>
                </a:lnTo>
                <a:lnTo>
                  <a:pt x="50860" y="12360"/>
                </a:lnTo>
                <a:lnTo>
                  <a:pt x="50900" y="12350"/>
                </a:lnTo>
                <a:lnTo>
                  <a:pt x="50960" y="12330"/>
                </a:lnTo>
                <a:lnTo>
                  <a:pt x="51020" y="12330"/>
                </a:lnTo>
                <a:lnTo>
                  <a:pt x="51050" y="12310"/>
                </a:lnTo>
                <a:lnTo>
                  <a:pt x="51080" y="12260"/>
                </a:lnTo>
                <a:lnTo>
                  <a:pt x="51100" y="12210"/>
                </a:lnTo>
                <a:lnTo>
                  <a:pt x="51130" y="12170"/>
                </a:lnTo>
                <a:lnTo>
                  <a:pt x="51150" y="12130"/>
                </a:lnTo>
                <a:lnTo>
                  <a:pt x="51210" y="12110"/>
                </a:lnTo>
                <a:lnTo>
                  <a:pt x="51250" y="12080"/>
                </a:lnTo>
                <a:lnTo>
                  <a:pt x="51270" y="12040"/>
                </a:lnTo>
                <a:lnTo>
                  <a:pt x="51310" y="12040"/>
                </a:lnTo>
                <a:lnTo>
                  <a:pt x="51340" y="12060"/>
                </a:lnTo>
                <a:lnTo>
                  <a:pt x="51370" y="12060"/>
                </a:lnTo>
                <a:lnTo>
                  <a:pt x="51410" y="12060"/>
                </a:lnTo>
                <a:lnTo>
                  <a:pt x="51460" y="12020"/>
                </a:lnTo>
                <a:lnTo>
                  <a:pt x="51500" y="12010"/>
                </a:lnTo>
                <a:lnTo>
                  <a:pt x="51560" y="12040"/>
                </a:lnTo>
                <a:lnTo>
                  <a:pt x="51590" y="12030"/>
                </a:lnTo>
                <a:lnTo>
                  <a:pt x="51620" y="12020"/>
                </a:lnTo>
                <a:lnTo>
                  <a:pt x="51640" y="12000"/>
                </a:lnTo>
                <a:lnTo>
                  <a:pt x="51660" y="11940"/>
                </a:lnTo>
                <a:lnTo>
                  <a:pt x="51690" y="11930"/>
                </a:lnTo>
                <a:lnTo>
                  <a:pt x="51720" y="11920"/>
                </a:lnTo>
                <a:lnTo>
                  <a:pt x="51750" y="11880"/>
                </a:lnTo>
                <a:lnTo>
                  <a:pt x="51760" y="11840"/>
                </a:lnTo>
                <a:lnTo>
                  <a:pt x="51740" y="11800"/>
                </a:lnTo>
                <a:lnTo>
                  <a:pt x="51740" y="11770"/>
                </a:lnTo>
                <a:lnTo>
                  <a:pt x="51760" y="11740"/>
                </a:lnTo>
                <a:lnTo>
                  <a:pt x="51760" y="11690"/>
                </a:lnTo>
                <a:lnTo>
                  <a:pt x="51760" y="11640"/>
                </a:lnTo>
                <a:lnTo>
                  <a:pt x="51750" y="11600"/>
                </a:lnTo>
                <a:lnTo>
                  <a:pt x="51790" y="11540"/>
                </a:lnTo>
                <a:lnTo>
                  <a:pt x="51800" y="11490"/>
                </a:lnTo>
                <a:lnTo>
                  <a:pt x="51790" y="11460"/>
                </a:lnTo>
                <a:lnTo>
                  <a:pt x="51750" y="11420"/>
                </a:lnTo>
                <a:lnTo>
                  <a:pt x="51740" y="11350"/>
                </a:lnTo>
                <a:lnTo>
                  <a:pt x="51720" y="11290"/>
                </a:lnTo>
                <a:lnTo>
                  <a:pt x="51730" y="11230"/>
                </a:lnTo>
                <a:lnTo>
                  <a:pt x="51750" y="11170"/>
                </a:lnTo>
                <a:lnTo>
                  <a:pt x="51760" y="11140"/>
                </a:lnTo>
                <a:lnTo>
                  <a:pt x="51780" y="11100"/>
                </a:lnTo>
                <a:lnTo>
                  <a:pt x="51780" y="11030"/>
                </a:lnTo>
                <a:lnTo>
                  <a:pt x="51800" y="10950"/>
                </a:lnTo>
                <a:lnTo>
                  <a:pt x="51820" y="10910"/>
                </a:lnTo>
                <a:lnTo>
                  <a:pt x="51870" y="10870"/>
                </a:lnTo>
                <a:lnTo>
                  <a:pt x="51820" y="10820"/>
                </a:lnTo>
                <a:lnTo>
                  <a:pt x="51790" y="10760"/>
                </a:lnTo>
                <a:lnTo>
                  <a:pt x="51770" y="10700"/>
                </a:lnTo>
                <a:lnTo>
                  <a:pt x="51780" y="10670"/>
                </a:lnTo>
                <a:lnTo>
                  <a:pt x="51790" y="10640"/>
                </a:lnTo>
                <a:lnTo>
                  <a:pt x="51790" y="10600"/>
                </a:lnTo>
                <a:lnTo>
                  <a:pt x="51780" y="10550"/>
                </a:lnTo>
                <a:lnTo>
                  <a:pt x="51780" y="10520"/>
                </a:lnTo>
                <a:lnTo>
                  <a:pt x="51750" y="10520"/>
                </a:lnTo>
                <a:lnTo>
                  <a:pt x="51720" y="10480"/>
                </a:lnTo>
                <a:lnTo>
                  <a:pt x="51700" y="10440"/>
                </a:lnTo>
                <a:lnTo>
                  <a:pt x="51670" y="10410"/>
                </a:lnTo>
                <a:lnTo>
                  <a:pt x="51670" y="10390"/>
                </a:lnTo>
                <a:lnTo>
                  <a:pt x="51680" y="10330"/>
                </a:lnTo>
                <a:lnTo>
                  <a:pt x="51710" y="10300"/>
                </a:lnTo>
                <a:lnTo>
                  <a:pt x="51740" y="10280"/>
                </a:lnTo>
                <a:lnTo>
                  <a:pt x="51760" y="10240"/>
                </a:lnTo>
                <a:lnTo>
                  <a:pt x="51750" y="10210"/>
                </a:lnTo>
                <a:lnTo>
                  <a:pt x="51720" y="10180"/>
                </a:lnTo>
                <a:lnTo>
                  <a:pt x="51710" y="10130"/>
                </a:lnTo>
                <a:lnTo>
                  <a:pt x="51700" y="10090"/>
                </a:lnTo>
                <a:lnTo>
                  <a:pt x="51680" y="10080"/>
                </a:lnTo>
                <a:lnTo>
                  <a:pt x="51650" y="10060"/>
                </a:lnTo>
                <a:lnTo>
                  <a:pt x="51630" y="10040"/>
                </a:lnTo>
                <a:lnTo>
                  <a:pt x="51620" y="10010"/>
                </a:lnTo>
                <a:lnTo>
                  <a:pt x="51620" y="9980"/>
                </a:lnTo>
                <a:lnTo>
                  <a:pt x="51640" y="9960"/>
                </a:lnTo>
                <a:lnTo>
                  <a:pt x="51630" y="9930"/>
                </a:lnTo>
                <a:lnTo>
                  <a:pt x="51590" y="9930"/>
                </a:lnTo>
                <a:lnTo>
                  <a:pt x="51570" y="9910"/>
                </a:lnTo>
                <a:lnTo>
                  <a:pt x="51560" y="9840"/>
                </a:lnTo>
                <a:lnTo>
                  <a:pt x="51540" y="9820"/>
                </a:lnTo>
                <a:lnTo>
                  <a:pt x="51550" y="9760"/>
                </a:lnTo>
                <a:lnTo>
                  <a:pt x="51550" y="9740"/>
                </a:lnTo>
                <a:lnTo>
                  <a:pt x="51530" y="9680"/>
                </a:lnTo>
                <a:lnTo>
                  <a:pt x="51530" y="9640"/>
                </a:lnTo>
                <a:lnTo>
                  <a:pt x="51530" y="9620"/>
                </a:lnTo>
                <a:lnTo>
                  <a:pt x="51510" y="9530"/>
                </a:lnTo>
                <a:lnTo>
                  <a:pt x="51490" y="9480"/>
                </a:lnTo>
                <a:lnTo>
                  <a:pt x="51500" y="9430"/>
                </a:lnTo>
                <a:lnTo>
                  <a:pt x="51500" y="9400"/>
                </a:lnTo>
                <a:lnTo>
                  <a:pt x="51480" y="9340"/>
                </a:lnTo>
                <a:lnTo>
                  <a:pt x="51500" y="9290"/>
                </a:lnTo>
                <a:lnTo>
                  <a:pt x="51520" y="9260"/>
                </a:lnTo>
                <a:lnTo>
                  <a:pt x="51490" y="9220"/>
                </a:lnTo>
                <a:lnTo>
                  <a:pt x="51490" y="9170"/>
                </a:lnTo>
                <a:lnTo>
                  <a:pt x="51500" y="9150"/>
                </a:lnTo>
                <a:lnTo>
                  <a:pt x="51480" y="9100"/>
                </a:lnTo>
                <a:lnTo>
                  <a:pt x="51490" y="8990"/>
                </a:lnTo>
                <a:lnTo>
                  <a:pt x="51510" y="8940"/>
                </a:lnTo>
                <a:lnTo>
                  <a:pt x="51520" y="8910"/>
                </a:lnTo>
                <a:lnTo>
                  <a:pt x="51460" y="8800"/>
                </a:lnTo>
                <a:lnTo>
                  <a:pt x="51450" y="8740"/>
                </a:lnTo>
                <a:lnTo>
                  <a:pt x="51450" y="8710"/>
                </a:lnTo>
                <a:lnTo>
                  <a:pt x="51430" y="8640"/>
                </a:lnTo>
                <a:lnTo>
                  <a:pt x="51410" y="8560"/>
                </a:lnTo>
                <a:lnTo>
                  <a:pt x="51360" y="8470"/>
                </a:lnTo>
                <a:lnTo>
                  <a:pt x="51300" y="8360"/>
                </a:lnTo>
                <a:lnTo>
                  <a:pt x="51260" y="8260"/>
                </a:lnTo>
                <a:lnTo>
                  <a:pt x="51230" y="8180"/>
                </a:lnTo>
                <a:lnTo>
                  <a:pt x="51210" y="8120"/>
                </a:lnTo>
                <a:lnTo>
                  <a:pt x="51230" y="8030"/>
                </a:lnTo>
                <a:lnTo>
                  <a:pt x="51220" y="7970"/>
                </a:lnTo>
                <a:lnTo>
                  <a:pt x="51210" y="7910"/>
                </a:lnTo>
                <a:lnTo>
                  <a:pt x="51210" y="7850"/>
                </a:lnTo>
                <a:lnTo>
                  <a:pt x="51150" y="7770"/>
                </a:lnTo>
                <a:lnTo>
                  <a:pt x="51110" y="7690"/>
                </a:lnTo>
                <a:lnTo>
                  <a:pt x="51120" y="7620"/>
                </a:lnTo>
                <a:lnTo>
                  <a:pt x="51110" y="7600"/>
                </a:lnTo>
                <a:lnTo>
                  <a:pt x="51060" y="7550"/>
                </a:lnTo>
                <a:lnTo>
                  <a:pt x="51040" y="7500"/>
                </a:lnTo>
                <a:lnTo>
                  <a:pt x="51040" y="7430"/>
                </a:lnTo>
                <a:lnTo>
                  <a:pt x="50930" y="7350"/>
                </a:lnTo>
                <a:lnTo>
                  <a:pt x="50920" y="7280"/>
                </a:lnTo>
                <a:lnTo>
                  <a:pt x="50850" y="7220"/>
                </a:lnTo>
                <a:lnTo>
                  <a:pt x="50790" y="7190"/>
                </a:lnTo>
                <a:lnTo>
                  <a:pt x="50770" y="7170"/>
                </a:lnTo>
                <a:lnTo>
                  <a:pt x="50750" y="7080"/>
                </a:lnTo>
                <a:lnTo>
                  <a:pt x="50740" y="7040"/>
                </a:lnTo>
                <a:lnTo>
                  <a:pt x="50760" y="7000"/>
                </a:lnTo>
                <a:lnTo>
                  <a:pt x="50770" y="6960"/>
                </a:lnTo>
                <a:lnTo>
                  <a:pt x="50750" y="6900"/>
                </a:lnTo>
                <a:lnTo>
                  <a:pt x="50750" y="6880"/>
                </a:lnTo>
                <a:lnTo>
                  <a:pt x="50780" y="6820"/>
                </a:lnTo>
                <a:lnTo>
                  <a:pt x="50770" y="6780"/>
                </a:lnTo>
                <a:lnTo>
                  <a:pt x="50770" y="6760"/>
                </a:lnTo>
                <a:lnTo>
                  <a:pt x="50800" y="6740"/>
                </a:lnTo>
                <a:lnTo>
                  <a:pt x="50830" y="6730"/>
                </a:lnTo>
                <a:lnTo>
                  <a:pt x="50850" y="6710"/>
                </a:lnTo>
                <a:lnTo>
                  <a:pt x="50850" y="6680"/>
                </a:lnTo>
                <a:lnTo>
                  <a:pt x="50880" y="6640"/>
                </a:lnTo>
                <a:lnTo>
                  <a:pt x="50920" y="6620"/>
                </a:lnTo>
                <a:lnTo>
                  <a:pt x="50930" y="6580"/>
                </a:lnTo>
                <a:lnTo>
                  <a:pt x="50930" y="6560"/>
                </a:lnTo>
                <a:lnTo>
                  <a:pt x="50940" y="6540"/>
                </a:lnTo>
                <a:lnTo>
                  <a:pt x="50990" y="6510"/>
                </a:lnTo>
                <a:lnTo>
                  <a:pt x="51040" y="6470"/>
                </a:lnTo>
                <a:lnTo>
                  <a:pt x="51090" y="6420"/>
                </a:lnTo>
                <a:lnTo>
                  <a:pt x="51120" y="6390"/>
                </a:lnTo>
                <a:lnTo>
                  <a:pt x="51140" y="6370"/>
                </a:lnTo>
                <a:lnTo>
                  <a:pt x="51170" y="6310"/>
                </a:lnTo>
                <a:lnTo>
                  <a:pt x="51180" y="6280"/>
                </a:lnTo>
                <a:lnTo>
                  <a:pt x="51190" y="6240"/>
                </a:lnTo>
                <a:lnTo>
                  <a:pt x="51200" y="6210"/>
                </a:lnTo>
                <a:lnTo>
                  <a:pt x="51280" y="6170"/>
                </a:lnTo>
                <a:lnTo>
                  <a:pt x="51300" y="6160"/>
                </a:lnTo>
                <a:lnTo>
                  <a:pt x="51310" y="6100"/>
                </a:lnTo>
                <a:lnTo>
                  <a:pt x="51320" y="6040"/>
                </a:lnTo>
                <a:lnTo>
                  <a:pt x="51310" y="5970"/>
                </a:lnTo>
                <a:lnTo>
                  <a:pt x="51290" y="5930"/>
                </a:lnTo>
                <a:lnTo>
                  <a:pt x="51280" y="5850"/>
                </a:lnTo>
                <a:lnTo>
                  <a:pt x="51280" y="5830"/>
                </a:lnTo>
                <a:lnTo>
                  <a:pt x="51250" y="5780"/>
                </a:lnTo>
                <a:lnTo>
                  <a:pt x="51230" y="5740"/>
                </a:lnTo>
                <a:lnTo>
                  <a:pt x="51240" y="5660"/>
                </a:lnTo>
                <a:lnTo>
                  <a:pt x="51270" y="5600"/>
                </a:lnTo>
                <a:lnTo>
                  <a:pt x="51280" y="5580"/>
                </a:lnTo>
                <a:lnTo>
                  <a:pt x="51260" y="5540"/>
                </a:lnTo>
                <a:lnTo>
                  <a:pt x="51260" y="5490"/>
                </a:lnTo>
                <a:lnTo>
                  <a:pt x="51250" y="5430"/>
                </a:lnTo>
                <a:lnTo>
                  <a:pt x="51250" y="5390"/>
                </a:lnTo>
                <a:lnTo>
                  <a:pt x="51260" y="5340"/>
                </a:lnTo>
                <a:lnTo>
                  <a:pt x="51270" y="5310"/>
                </a:lnTo>
                <a:lnTo>
                  <a:pt x="51300" y="5300"/>
                </a:lnTo>
                <a:lnTo>
                  <a:pt x="51340" y="5270"/>
                </a:lnTo>
                <a:lnTo>
                  <a:pt x="51360" y="5250"/>
                </a:lnTo>
                <a:lnTo>
                  <a:pt x="51400" y="5290"/>
                </a:lnTo>
                <a:lnTo>
                  <a:pt x="52140" y="5930"/>
                </a:lnTo>
                <a:lnTo>
                  <a:pt x="52460" y="5970"/>
                </a:lnTo>
                <a:lnTo>
                  <a:pt x="52820" y="5940"/>
                </a:lnTo>
                <a:lnTo>
                  <a:pt x="53160" y="5950"/>
                </a:lnTo>
                <a:lnTo>
                  <a:pt x="53240" y="5960"/>
                </a:lnTo>
                <a:lnTo>
                  <a:pt x="53250" y="5960"/>
                </a:lnTo>
                <a:lnTo>
                  <a:pt x="53700" y="6120"/>
                </a:lnTo>
                <a:lnTo>
                  <a:pt x="54210" y="6520"/>
                </a:lnTo>
                <a:lnTo>
                  <a:pt x="55520" y="8060"/>
                </a:lnTo>
                <a:lnTo>
                  <a:pt x="56210" y="8670"/>
                </a:lnTo>
                <a:lnTo>
                  <a:pt x="57090" y="9250"/>
                </a:lnTo>
                <a:lnTo>
                  <a:pt x="57970" y="9590"/>
                </a:lnTo>
                <a:lnTo>
                  <a:pt x="58110" y="9680"/>
                </a:lnTo>
                <a:lnTo>
                  <a:pt x="58270" y="9770"/>
                </a:lnTo>
                <a:lnTo>
                  <a:pt x="58410" y="9840"/>
                </a:lnTo>
                <a:lnTo>
                  <a:pt x="58550" y="9870"/>
                </a:lnTo>
                <a:lnTo>
                  <a:pt x="58680" y="9890"/>
                </a:lnTo>
                <a:lnTo>
                  <a:pt x="58850" y="9880"/>
                </a:lnTo>
                <a:lnTo>
                  <a:pt x="58990" y="9860"/>
                </a:lnTo>
                <a:lnTo>
                  <a:pt x="59080" y="9830"/>
                </a:lnTo>
                <a:lnTo>
                  <a:pt x="59200" y="9750"/>
                </a:lnTo>
                <a:lnTo>
                  <a:pt x="59290" y="9690"/>
                </a:lnTo>
                <a:lnTo>
                  <a:pt x="59380" y="9650"/>
                </a:lnTo>
                <a:lnTo>
                  <a:pt x="59440" y="9640"/>
                </a:lnTo>
                <a:lnTo>
                  <a:pt x="59580" y="9640"/>
                </a:lnTo>
                <a:lnTo>
                  <a:pt x="59700" y="9640"/>
                </a:lnTo>
                <a:lnTo>
                  <a:pt x="59840" y="9570"/>
                </a:lnTo>
                <a:lnTo>
                  <a:pt x="59950" y="9490"/>
                </a:lnTo>
                <a:lnTo>
                  <a:pt x="60060" y="9430"/>
                </a:lnTo>
                <a:lnTo>
                  <a:pt x="60140" y="9410"/>
                </a:lnTo>
                <a:lnTo>
                  <a:pt x="60260" y="9420"/>
                </a:lnTo>
                <a:lnTo>
                  <a:pt x="60380" y="9440"/>
                </a:lnTo>
                <a:lnTo>
                  <a:pt x="60520" y="9500"/>
                </a:lnTo>
                <a:lnTo>
                  <a:pt x="60620" y="9550"/>
                </a:lnTo>
                <a:lnTo>
                  <a:pt x="60680" y="9550"/>
                </a:lnTo>
                <a:lnTo>
                  <a:pt x="60790" y="9530"/>
                </a:lnTo>
                <a:lnTo>
                  <a:pt x="60870" y="9470"/>
                </a:lnTo>
                <a:lnTo>
                  <a:pt x="60920" y="9410"/>
                </a:lnTo>
                <a:lnTo>
                  <a:pt x="60960" y="9310"/>
                </a:lnTo>
                <a:lnTo>
                  <a:pt x="60990" y="9270"/>
                </a:lnTo>
                <a:lnTo>
                  <a:pt x="61070" y="9160"/>
                </a:lnTo>
                <a:lnTo>
                  <a:pt x="61110" y="9110"/>
                </a:lnTo>
                <a:lnTo>
                  <a:pt x="61260" y="8920"/>
                </a:lnTo>
                <a:lnTo>
                  <a:pt x="61340" y="8810"/>
                </a:lnTo>
                <a:lnTo>
                  <a:pt x="61370" y="8750"/>
                </a:lnTo>
                <a:lnTo>
                  <a:pt x="61390" y="8690"/>
                </a:lnTo>
                <a:lnTo>
                  <a:pt x="61390" y="8640"/>
                </a:lnTo>
                <a:lnTo>
                  <a:pt x="61390" y="8580"/>
                </a:lnTo>
                <a:lnTo>
                  <a:pt x="61420" y="8480"/>
                </a:lnTo>
                <a:lnTo>
                  <a:pt x="61440" y="8340"/>
                </a:lnTo>
                <a:lnTo>
                  <a:pt x="61470" y="8280"/>
                </a:lnTo>
                <a:lnTo>
                  <a:pt x="61490" y="8220"/>
                </a:lnTo>
                <a:lnTo>
                  <a:pt x="61500" y="8180"/>
                </a:lnTo>
                <a:lnTo>
                  <a:pt x="61480" y="8120"/>
                </a:lnTo>
                <a:lnTo>
                  <a:pt x="61450" y="8040"/>
                </a:lnTo>
                <a:lnTo>
                  <a:pt x="61440" y="7980"/>
                </a:lnTo>
                <a:lnTo>
                  <a:pt x="61460" y="7890"/>
                </a:lnTo>
                <a:lnTo>
                  <a:pt x="61470" y="7820"/>
                </a:lnTo>
                <a:lnTo>
                  <a:pt x="61500" y="7760"/>
                </a:lnTo>
                <a:lnTo>
                  <a:pt x="61560" y="7770"/>
                </a:lnTo>
                <a:lnTo>
                  <a:pt x="61590" y="7760"/>
                </a:lnTo>
                <a:lnTo>
                  <a:pt x="61630" y="7750"/>
                </a:lnTo>
                <a:lnTo>
                  <a:pt x="61690" y="7730"/>
                </a:lnTo>
                <a:lnTo>
                  <a:pt x="61760" y="7720"/>
                </a:lnTo>
                <a:lnTo>
                  <a:pt x="61790" y="7710"/>
                </a:lnTo>
                <a:lnTo>
                  <a:pt x="61820" y="7680"/>
                </a:lnTo>
                <a:lnTo>
                  <a:pt x="61880" y="7660"/>
                </a:lnTo>
                <a:lnTo>
                  <a:pt x="61910" y="7630"/>
                </a:lnTo>
                <a:lnTo>
                  <a:pt x="61930" y="7620"/>
                </a:lnTo>
                <a:lnTo>
                  <a:pt x="62000" y="7580"/>
                </a:lnTo>
                <a:lnTo>
                  <a:pt x="62030" y="7570"/>
                </a:lnTo>
                <a:lnTo>
                  <a:pt x="62100" y="7540"/>
                </a:lnTo>
                <a:lnTo>
                  <a:pt x="62110" y="7450"/>
                </a:lnTo>
                <a:lnTo>
                  <a:pt x="62120" y="7390"/>
                </a:lnTo>
                <a:lnTo>
                  <a:pt x="62130" y="7330"/>
                </a:lnTo>
                <a:lnTo>
                  <a:pt x="62150" y="7270"/>
                </a:lnTo>
                <a:lnTo>
                  <a:pt x="62170" y="7180"/>
                </a:lnTo>
                <a:lnTo>
                  <a:pt x="62170" y="7090"/>
                </a:lnTo>
                <a:lnTo>
                  <a:pt x="62150" y="7030"/>
                </a:lnTo>
                <a:lnTo>
                  <a:pt x="62270" y="6940"/>
                </a:lnTo>
                <a:lnTo>
                  <a:pt x="62300" y="6880"/>
                </a:lnTo>
                <a:lnTo>
                  <a:pt x="62330" y="6720"/>
                </a:lnTo>
                <a:lnTo>
                  <a:pt x="62310" y="6580"/>
                </a:lnTo>
                <a:lnTo>
                  <a:pt x="62320" y="6570"/>
                </a:lnTo>
                <a:lnTo>
                  <a:pt x="62370" y="6460"/>
                </a:lnTo>
                <a:lnTo>
                  <a:pt x="62350" y="6430"/>
                </a:lnTo>
                <a:lnTo>
                  <a:pt x="62400" y="6350"/>
                </a:lnTo>
                <a:lnTo>
                  <a:pt x="62490" y="6270"/>
                </a:lnTo>
                <a:lnTo>
                  <a:pt x="62530" y="6220"/>
                </a:lnTo>
                <a:lnTo>
                  <a:pt x="62550" y="6180"/>
                </a:lnTo>
                <a:lnTo>
                  <a:pt x="62600" y="6180"/>
                </a:lnTo>
                <a:lnTo>
                  <a:pt x="62660" y="6150"/>
                </a:lnTo>
                <a:lnTo>
                  <a:pt x="62730" y="6150"/>
                </a:lnTo>
                <a:lnTo>
                  <a:pt x="62800" y="6170"/>
                </a:lnTo>
                <a:lnTo>
                  <a:pt x="62890" y="6210"/>
                </a:lnTo>
                <a:lnTo>
                  <a:pt x="62930" y="6240"/>
                </a:lnTo>
                <a:lnTo>
                  <a:pt x="63020" y="6360"/>
                </a:lnTo>
                <a:lnTo>
                  <a:pt x="63100" y="6440"/>
                </a:lnTo>
                <a:lnTo>
                  <a:pt x="63190" y="6490"/>
                </a:lnTo>
                <a:lnTo>
                  <a:pt x="63280" y="6560"/>
                </a:lnTo>
                <a:lnTo>
                  <a:pt x="63370" y="6570"/>
                </a:lnTo>
                <a:lnTo>
                  <a:pt x="63430" y="6610"/>
                </a:lnTo>
                <a:lnTo>
                  <a:pt x="63490" y="6690"/>
                </a:lnTo>
                <a:lnTo>
                  <a:pt x="63530" y="6730"/>
                </a:lnTo>
                <a:lnTo>
                  <a:pt x="63590" y="6770"/>
                </a:lnTo>
                <a:lnTo>
                  <a:pt x="63610" y="6890"/>
                </a:lnTo>
                <a:lnTo>
                  <a:pt x="63640" y="6950"/>
                </a:lnTo>
                <a:lnTo>
                  <a:pt x="63650" y="6990"/>
                </a:lnTo>
                <a:lnTo>
                  <a:pt x="63660" y="7040"/>
                </a:lnTo>
                <a:lnTo>
                  <a:pt x="63670" y="7090"/>
                </a:lnTo>
                <a:lnTo>
                  <a:pt x="63770" y="7140"/>
                </a:lnTo>
                <a:lnTo>
                  <a:pt x="63880" y="7170"/>
                </a:lnTo>
                <a:lnTo>
                  <a:pt x="64070" y="7170"/>
                </a:lnTo>
                <a:lnTo>
                  <a:pt x="64180" y="7180"/>
                </a:lnTo>
                <a:lnTo>
                  <a:pt x="64580" y="7240"/>
                </a:lnTo>
                <a:lnTo>
                  <a:pt x="64820" y="7250"/>
                </a:lnTo>
                <a:lnTo>
                  <a:pt x="65190" y="7220"/>
                </a:lnTo>
                <a:lnTo>
                  <a:pt x="65560" y="7180"/>
                </a:lnTo>
                <a:lnTo>
                  <a:pt x="65790" y="7120"/>
                </a:lnTo>
                <a:lnTo>
                  <a:pt x="66390" y="6970"/>
                </a:lnTo>
                <a:lnTo>
                  <a:pt x="67000" y="6840"/>
                </a:lnTo>
                <a:lnTo>
                  <a:pt x="67560" y="6710"/>
                </a:lnTo>
                <a:lnTo>
                  <a:pt x="68240" y="6540"/>
                </a:lnTo>
                <a:lnTo>
                  <a:pt x="68400" y="6500"/>
                </a:lnTo>
                <a:lnTo>
                  <a:pt x="68790" y="6430"/>
                </a:lnTo>
                <a:lnTo>
                  <a:pt x="68790" y="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