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Kayanza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Kayan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00" y="25110"/>
                </a:moveTo>
                <a:lnTo>
                  <a:pt x="38880" y="25150"/>
                </a:lnTo>
                <a:lnTo>
                  <a:pt x="38840" y="25250"/>
                </a:lnTo>
                <a:lnTo>
                  <a:pt x="38860" y="25360"/>
                </a:lnTo>
                <a:lnTo>
                  <a:pt x="38880" y="25420"/>
                </a:lnTo>
                <a:lnTo>
                  <a:pt x="38890" y="25520"/>
                </a:lnTo>
                <a:lnTo>
                  <a:pt x="38970" y="25600"/>
                </a:lnTo>
                <a:lnTo>
                  <a:pt x="39020" y="25790"/>
                </a:lnTo>
                <a:lnTo>
                  <a:pt x="39010" y="25870"/>
                </a:lnTo>
                <a:lnTo>
                  <a:pt x="38980" y="25960"/>
                </a:lnTo>
                <a:lnTo>
                  <a:pt x="38950" y="26020"/>
                </a:lnTo>
                <a:lnTo>
                  <a:pt x="38950" y="26050"/>
                </a:lnTo>
                <a:lnTo>
                  <a:pt x="38940" y="26240"/>
                </a:lnTo>
                <a:lnTo>
                  <a:pt x="38930" y="26360"/>
                </a:lnTo>
                <a:lnTo>
                  <a:pt x="38830" y="26500"/>
                </a:lnTo>
                <a:lnTo>
                  <a:pt x="38560" y="26430"/>
                </a:lnTo>
                <a:lnTo>
                  <a:pt x="38490" y="26350"/>
                </a:lnTo>
                <a:lnTo>
                  <a:pt x="38380" y="26300"/>
                </a:lnTo>
                <a:lnTo>
                  <a:pt x="38370" y="26290"/>
                </a:lnTo>
                <a:lnTo>
                  <a:pt x="38340" y="26300"/>
                </a:lnTo>
                <a:lnTo>
                  <a:pt x="38330" y="26410"/>
                </a:lnTo>
                <a:lnTo>
                  <a:pt x="38210" y="26480"/>
                </a:lnTo>
                <a:lnTo>
                  <a:pt x="38150" y="26520"/>
                </a:lnTo>
                <a:lnTo>
                  <a:pt x="38090" y="26570"/>
                </a:lnTo>
                <a:lnTo>
                  <a:pt x="38060" y="26620"/>
                </a:lnTo>
                <a:lnTo>
                  <a:pt x="37950" y="26810"/>
                </a:lnTo>
                <a:lnTo>
                  <a:pt x="37890" y="26920"/>
                </a:lnTo>
                <a:lnTo>
                  <a:pt x="37860" y="26980"/>
                </a:lnTo>
                <a:lnTo>
                  <a:pt x="37850" y="27040"/>
                </a:lnTo>
                <a:lnTo>
                  <a:pt x="37840" y="27130"/>
                </a:lnTo>
                <a:lnTo>
                  <a:pt x="37910" y="27200"/>
                </a:lnTo>
                <a:lnTo>
                  <a:pt x="37970" y="27300"/>
                </a:lnTo>
                <a:lnTo>
                  <a:pt x="38030" y="27320"/>
                </a:lnTo>
                <a:lnTo>
                  <a:pt x="38100" y="27410"/>
                </a:lnTo>
                <a:lnTo>
                  <a:pt x="38130" y="27420"/>
                </a:lnTo>
                <a:lnTo>
                  <a:pt x="38170" y="27520"/>
                </a:lnTo>
                <a:lnTo>
                  <a:pt x="38200" y="27580"/>
                </a:lnTo>
                <a:lnTo>
                  <a:pt x="38250" y="27650"/>
                </a:lnTo>
                <a:lnTo>
                  <a:pt x="38300" y="27710"/>
                </a:lnTo>
                <a:lnTo>
                  <a:pt x="38350" y="27740"/>
                </a:lnTo>
                <a:lnTo>
                  <a:pt x="38370" y="27890"/>
                </a:lnTo>
                <a:lnTo>
                  <a:pt x="38380" y="27940"/>
                </a:lnTo>
                <a:lnTo>
                  <a:pt x="38410" y="27990"/>
                </a:lnTo>
                <a:lnTo>
                  <a:pt x="38540" y="27950"/>
                </a:lnTo>
                <a:lnTo>
                  <a:pt x="38600" y="27950"/>
                </a:lnTo>
                <a:lnTo>
                  <a:pt x="38690" y="27970"/>
                </a:lnTo>
                <a:lnTo>
                  <a:pt x="38760" y="27930"/>
                </a:lnTo>
                <a:lnTo>
                  <a:pt x="38830" y="27990"/>
                </a:lnTo>
                <a:lnTo>
                  <a:pt x="38860" y="28000"/>
                </a:lnTo>
                <a:lnTo>
                  <a:pt x="38880" y="28010"/>
                </a:lnTo>
                <a:lnTo>
                  <a:pt x="38950" y="28050"/>
                </a:lnTo>
                <a:lnTo>
                  <a:pt x="38960" y="28050"/>
                </a:lnTo>
                <a:lnTo>
                  <a:pt x="39030" y="28140"/>
                </a:lnTo>
                <a:lnTo>
                  <a:pt x="39060" y="28170"/>
                </a:lnTo>
                <a:lnTo>
                  <a:pt x="39180" y="28130"/>
                </a:lnTo>
                <a:lnTo>
                  <a:pt x="39370" y="28220"/>
                </a:lnTo>
                <a:lnTo>
                  <a:pt x="39400" y="28210"/>
                </a:lnTo>
                <a:lnTo>
                  <a:pt x="39470" y="28190"/>
                </a:lnTo>
                <a:lnTo>
                  <a:pt x="39500" y="28230"/>
                </a:lnTo>
                <a:lnTo>
                  <a:pt x="39590" y="28190"/>
                </a:lnTo>
                <a:lnTo>
                  <a:pt x="39610" y="28210"/>
                </a:lnTo>
                <a:lnTo>
                  <a:pt x="39630" y="28230"/>
                </a:lnTo>
                <a:lnTo>
                  <a:pt x="39620" y="28250"/>
                </a:lnTo>
                <a:lnTo>
                  <a:pt x="39630" y="28310"/>
                </a:lnTo>
                <a:lnTo>
                  <a:pt x="39690" y="28400"/>
                </a:lnTo>
                <a:lnTo>
                  <a:pt x="39760" y="28410"/>
                </a:lnTo>
                <a:lnTo>
                  <a:pt x="39820" y="28370"/>
                </a:lnTo>
                <a:lnTo>
                  <a:pt x="39930" y="28380"/>
                </a:lnTo>
                <a:lnTo>
                  <a:pt x="40000" y="28390"/>
                </a:lnTo>
                <a:lnTo>
                  <a:pt x="40030" y="28370"/>
                </a:lnTo>
                <a:lnTo>
                  <a:pt x="40090" y="28260"/>
                </a:lnTo>
                <a:lnTo>
                  <a:pt x="40150" y="28300"/>
                </a:lnTo>
                <a:lnTo>
                  <a:pt x="40200" y="28280"/>
                </a:lnTo>
                <a:lnTo>
                  <a:pt x="40380" y="28210"/>
                </a:lnTo>
                <a:lnTo>
                  <a:pt x="40420" y="28250"/>
                </a:lnTo>
                <a:lnTo>
                  <a:pt x="40380" y="28290"/>
                </a:lnTo>
                <a:lnTo>
                  <a:pt x="40380" y="28300"/>
                </a:lnTo>
                <a:lnTo>
                  <a:pt x="40480" y="28350"/>
                </a:lnTo>
                <a:lnTo>
                  <a:pt x="40620" y="28290"/>
                </a:lnTo>
                <a:lnTo>
                  <a:pt x="40610" y="28380"/>
                </a:lnTo>
                <a:lnTo>
                  <a:pt x="40590" y="28560"/>
                </a:lnTo>
                <a:lnTo>
                  <a:pt x="40550" y="28620"/>
                </a:lnTo>
                <a:lnTo>
                  <a:pt x="40550" y="28630"/>
                </a:lnTo>
                <a:lnTo>
                  <a:pt x="40580" y="28680"/>
                </a:lnTo>
                <a:lnTo>
                  <a:pt x="40720" y="28870"/>
                </a:lnTo>
                <a:lnTo>
                  <a:pt x="40910" y="28880"/>
                </a:lnTo>
                <a:lnTo>
                  <a:pt x="40890" y="28960"/>
                </a:lnTo>
                <a:lnTo>
                  <a:pt x="40900" y="28980"/>
                </a:lnTo>
                <a:lnTo>
                  <a:pt x="40920" y="29070"/>
                </a:lnTo>
                <a:lnTo>
                  <a:pt x="41010" y="29310"/>
                </a:lnTo>
                <a:lnTo>
                  <a:pt x="41040" y="29340"/>
                </a:lnTo>
                <a:lnTo>
                  <a:pt x="41050" y="29380"/>
                </a:lnTo>
                <a:lnTo>
                  <a:pt x="41060" y="29590"/>
                </a:lnTo>
                <a:lnTo>
                  <a:pt x="41080" y="29650"/>
                </a:lnTo>
                <a:lnTo>
                  <a:pt x="41070" y="29660"/>
                </a:lnTo>
                <a:lnTo>
                  <a:pt x="40960" y="29710"/>
                </a:lnTo>
                <a:lnTo>
                  <a:pt x="40880" y="29720"/>
                </a:lnTo>
                <a:lnTo>
                  <a:pt x="40760" y="29900"/>
                </a:lnTo>
                <a:lnTo>
                  <a:pt x="40730" y="29940"/>
                </a:lnTo>
                <a:lnTo>
                  <a:pt x="40720" y="30050"/>
                </a:lnTo>
                <a:lnTo>
                  <a:pt x="40690" y="30400"/>
                </a:lnTo>
                <a:lnTo>
                  <a:pt x="40760" y="30470"/>
                </a:lnTo>
                <a:lnTo>
                  <a:pt x="40850" y="30550"/>
                </a:lnTo>
                <a:lnTo>
                  <a:pt x="40860" y="30560"/>
                </a:lnTo>
                <a:lnTo>
                  <a:pt x="41110" y="30730"/>
                </a:lnTo>
                <a:lnTo>
                  <a:pt x="41310" y="30870"/>
                </a:lnTo>
                <a:lnTo>
                  <a:pt x="41330" y="30880"/>
                </a:lnTo>
                <a:lnTo>
                  <a:pt x="41350" y="30910"/>
                </a:lnTo>
                <a:lnTo>
                  <a:pt x="41440" y="30890"/>
                </a:lnTo>
                <a:lnTo>
                  <a:pt x="41530" y="30880"/>
                </a:lnTo>
                <a:lnTo>
                  <a:pt x="41560" y="30870"/>
                </a:lnTo>
                <a:lnTo>
                  <a:pt x="41850" y="30730"/>
                </a:lnTo>
                <a:lnTo>
                  <a:pt x="41890" y="30630"/>
                </a:lnTo>
                <a:lnTo>
                  <a:pt x="41930" y="30560"/>
                </a:lnTo>
                <a:lnTo>
                  <a:pt x="41960" y="30480"/>
                </a:lnTo>
                <a:lnTo>
                  <a:pt x="41970" y="30460"/>
                </a:lnTo>
                <a:lnTo>
                  <a:pt x="42150" y="30440"/>
                </a:lnTo>
                <a:lnTo>
                  <a:pt x="42170" y="30410"/>
                </a:lnTo>
                <a:lnTo>
                  <a:pt x="42200" y="30400"/>
                </a:lnTo>
                <a:lnTo>
                  <a:pt x="42250" y="30320"/>
                </a:lnTo>
                <a:lnTo>
                  <a:pt x="42370" y="30200"/>
                </a:lnTo>
                <a:lnTo>
                  <a:pt x="42500" y="29990"/>
                </a:lnTo>
                <a:lnTo>
                  <a:pt x="42610" y="29900"/>
                </a:lnTo>
                <a:lnTo>
                  <a:pt x="42640" y="29890"/>
                </a:lnTo>
                <a:lnTo>
                  <a:pt x="42600" y="29990"/>
                </a:lnTo>
                <a:lnTo>
                  <a:pt x="42560" y="30140"/>
                </a:lnTo>
                <a:lnTo>
                  <a:pt x="42580" y="30200"/>
                </a:lnTo>
                <a:lnTo>
                  <a:pt x="42590" y="30200"/>
                </a:lnTo>
                <a:lnTo>
                  <a:pt x="42630" y="30270"/>
                </a:lnTo>
                <a:lnTo>
                  <a:pt x="42710" y="30340"/>
                </a:lnTo>
                <a:lnTo>
                  <a:pt x="42860" y="30340"/>
                </a:lnTo>
                <a:lnTo>
                  <a:pt x="42990" y="30440"/>
                </a:lnTo>
                <a:lnTo>
                  <a:pt x="42990" y="30550"/>
                </a:lnTo>
                <a:lnTo>
                  <a:pt x="42960" y="30730"/>
                </a:lnTo>
                <a:lnTo>
                  <a:pt x="42960" y="30850"/>
                </a:lnTo>
                <a:lnTo>
                  <a:pt x="42960" y="30880"/>
                </a:lnTo>
                <a:lnTo>
                  <a:pt x="42990" y="31150"/>
                </a:lnTo>
                <a:lnTo>
                  <a:pt x="42930" y="31620"/>
                </a:lnTo>
                <a:lnTo>
                  <a:pt x="42910" y="31830"/>
                </a:lnTo>
                <a:lnTo>
                  <a:pt x="43010" y="31880"/>
                </a:lnTo>
                <a:lnTo>
                  <a:pt x="43120" y="31940"/>
                </a:lnTo>
                <a:lnTo>
                  <a:pt x="43240" y="32180"/>
                </a:lnTo>
                <a:lnTo>
                  <a:pt x="43270" y="32230"/>
                </a:lnTo>
                <a:lnTo>
                  <a:pt x="43350" y="32400"/>
                </a:lnTo>
                <a:lnTo>
                  <a:pt x="43360" y="32430"/>
                </a:lnTo>
                <a:lnTo>
                  <a:pt x="43380" y="32470"/>
                </a:lnTo>
                <a:lnTo>
                  <a:pt x="43400" y="32510"/>
                </a:lnTo>
                <a:lnTo>
                  <a:pt x="43500" y="32650"/>
                </a:lnTo>
                <a:lnTo>
                  <a:pt x="43540" y="32680"/>
                </a:lnTo>
                <a:lnTo>
                  <a:pt x="43610" y="32720"/>
                </a:lnTo>
                <a:lnTo>
                  <a:pt x="43630" y="32730"/>
                </a:lnTo>
                <a:lnTo>
                  <a:pt x="43700" y="32770"/>
                </a:lnTo>
                <a:lnTo>
                  <a:pt x="43820" y="32830"/>
                </a:lnTo>
                <a:lnTo>
                  <a:pt x="43880" y="32870"/>
                </a:lnTo>
                <a:lnTo>
                  <a:pt x="43930" y="32900"/>
                </a:lnTo>
                <a:lnTo>
                  <a:pt x="43980" y="32910"/>
                </a:lnTo>
                <a:lnTo>
                  <a:pt x="43990" y="32920"/>
                </a:lnTo>
                <a:lnTo>
                  <a:pt x="44050" y="32960"/>
                </a:lnTo>
                <a:lnTo>
                  <a:pt x="44250" y="33100"/>
                </a:lnTo>
                <a:lnTo>
                  <a:pt x="44280" y="33130"/>
                </a:lnTo>
                <a:lnTo>
                  <a:pt x="44310" y="33160"/>
                </a:lnTo>
                <a:lnTo>
                  <a:pt x="44390" y="33230"/>
                </a:lnTo>
                <a:lnTo>
                  <a:pt x="44410" y="33250"/>
                </a:lnTo>
                <a:lnTo>
                  <a:pt x="44560" y="33380"/>
                </a:lnTo>
                <a:lnTo>
                  <a:pt x="44670" y="33500"/>
                </a:lnTo>
                <a:lnTo>
                  <a:pt x="44670" y="33510"/>
                </a:lnTo>
                <a:lnTo>
                  <a:pt x="44680" y="33510"/>
                </a:lnTo>
                <a:lnTo>
                  <a:pt x="44720" y="33660"/>
                </a:lnTo>
                <a:lnTo>
                  <a:pt x="44730" y="33770"/>
                </a:lnTo>
                <a:lnTo>
                  <a:pt x="44740" y="33810"/>
                </a:lnTo>
                <a:lnTo>
                  <a:pt x="44730" y="33890"/>
                </a:lnTo>
                <a:lnTo>
                  <a:pt x="44710" y="33960"/>
                </a:lnTo>
                <a:lnTo>
                  <a:pt x="44690" y="34030"/>
                </a:lnTo>
                <a:lnTo>
                  <a:pt x="44660" y="34070"/>
                </a:lnTo>
                <a:lnTo>
                  <a:pt x="44650" y="34100"/>
                </a:lnTo>
                <a:lnTo>
                  <a:pt x="44620" y="34160"/>
                </a:lnTo>
                <a:lnTo>
                  <a:pt x="44660" y="34180"/>
                </a:lnTo>
                <a:lnTo>
                  <a:pt x="44710" y="34180"/>
                </a:lnTo>
                <a:lnTo>
                  <a:pt x="44740" y="34210"/>
                </a:lnTo>
                <a:lnTo>
                  <a:pt x="44790" y="34240"/>
                </a:lnTo>
                <a:lnTo>
                  <a:pt x="44830" y="34260"/>
                </a:lnTo>
                <a:lnTo>
                  <a:pt x="45050" y="34230"/>
                </a:lnTo>
                <a:lnTo>
                  <a:pt x="45290" y="34200"/>
                </a:lnTo>
                <a:lnTo>
                  <a:pt x="45480" y="34170"/>
                </a:lnTo>
                <a:lnTo>
                  <a:pt x="45770" y="34060"/>
                </a:lnTo>
                <a:lnTo>
                  <a:pt x="45950" y="33990"/>
                </a:lnTo>
                <a:lnTo>
                  <a:pt x="45990" y="33960"/>
                </a:lnTo>
                <a:lnTo>
                  <a:pt x="46200" y="33810"/>
                </a:lnTo>
                <a:lnTo>
                  <a:pt x="46290" y="33810"/>
                </a:lnTo>
                <a:lnTo>
                  <a:pt x="46390" y="33800"/>
                </a:lnTo>
                <a:lnTo>
                  <a:pt x="46480" y="33860"/>
                </a:lnTo>
                <a:lnTo>
                  <a:pt x="46520" y="33900"/>
                </a:lnTo>
                <a:lnTo>
                  <a:pt x="46570" y="33950"/>
                </a:lnTo>
                <a:lnTo>
                  <a:pt x="46600" y="33980"/>
                </a:lnTo>
                <a:lnTo>
                  <a:pt x="46680" y="34100"/>
                </a:lnTo>
                <a:lnTo>
                  <a:pt x="46690" y="34110"/>
                </a:lnTo>
                <a:lnTo>
                  <a:pt x="46900" y="34030"/>
                </a:lnTo>
                <a:lnTo>
                  <a:pt x="47030" y="34000"/>
                </a:lnTo>
                <a:lnTo>
                  <a:pt x="47180" y="33990"/>
                </a:lnTo>
                <a:lnTo>
                  <a:pt x="47200" y="33990"/>
                </a:lnTo>
                <a:lnTo>
                  <a:pt x="47220" y="33990"/>
                </a:lnTo>
                <a:lnTo>
                  <a:pt x="47230" y="33990"/>
                </a:lnTo>
                <a:lnTo>
                  <a:pt x="47320" y="33960"/>
                </a:lnTo>
                <a:lnTo>
                  <a:pt x="47370" y="33930"/>
                </a:lnTo>
                <a:lnTo>
                  <a:pt x="47440" y="33890"/>
                </a:lnTo>
                <a:lnTo>
                  <a:pt x="47500" y="33850"/>
                </a:lnTo>
                <a:lnTo>
                  <a:pt x="47650" y="33780"/>
                </a:lnTo>
                <a:lnTo>
                  <a:pt x="47750" y="33780"/>
                </a:lnTo>
                <a:lnTo>
                  <a:pt x="47880" y="33790"/>
                </a:lnTo>
                <a:lnTo>
                  <a:pt x="47960" y="33800"/>
                </a:lnTo>
                <a:lnTo>
                  <a:pt x="48070" y="33770"/>
                </a:lnTo>
                <a:lnTo>
                  <a:pt x="47980" y="33850"/>
                </a:lnTo>
                <a:lnTo>
                  <a:pt x="47940" y="33880"/>
                </a:lnTo>
                <a:lnTo>
                  <a:pt x="47930" y="33900"/>
                </a:lnTo>
                <a:lnTo>
                  <a:pt x="47900" y="33950"/>
                </a:lnTo>
                <a:lnTo>
                  <a:pt x="47890" y="33960"/>
                </a:lnTo>
                <a:lnTo>
                  <a:pt x="47880" y="34000"/>
                </a:lnTo>
                <a:lnTo>
                  <a:pt x="47870" y="34030"/>
                </a:lnTo>
                <a:lnTo>
                  <a:pt x="47860" y="34080"/>
                </a:lnTo>
                <a:lnTo>
                  <a:pt x="47850" y="34100"/>
                </a:lnTo>
                <a:lnTo>
                  <a:pt x="47840" y="34110"/>
                </a:lnTo>
                <a:lnTo>
                  <a:pt x="47820" y="34140"/>
                </a:lnTo>
                <a:lnTo>
                  <a:pt x="47810" y="34160"/>
                </a:lnTo>
                <a:lnTo>
                  <a:pt x="47780" y="34200"/>
                </a:lnTo>
                <a:lnTo>
                  <a:pt x="47780" y="34220"/>
                </a:lnTo>
                <a:lnTo>
                  <a:pt x="47790" y="34250"/>
                </a:lnTo>
                <a:lnTo>
                  <a:pt x="47790" y="34260"/>
                </a:lnTo>
                <a:lnTo>
                  <a:pt x="47790" y="34280"/>
                </a:lnTo>
                <a:lnTo>
                  <a:pt x="47760" y="34300"/>
                </a:lnTo>
                <a:lnTo>
                  <a:pt x="47730" y="34310"/>
                </a:lnTo>
                <a:lnTo>
                  <a:pt x="47690" y="34340"/>
                </a:lnTo>
                <a:lnTo>
                  <a:pt x="47670" y="34350"/>
                </a:lnTo>
                <a:lnTo>
                  <a:pt x="47620" y="34380"/>
                </a:lnTo>
                <a:lnTo>
                  <a:pt x="47610" y="34430"/>
                </a:lnTo>
                <a:lnTo>
                  <a:pt x="47620" y="34500"/>
                </a:lnTo>
                <a:lnTo>
                  <a:pt x="47620" y="34530"/>
                </a:lnTo>
                <a:lnTo>
                  <a:pt x="47620" y="34540"/>
                </a:lnTo>
                <a:lnTo>
                  <a:pt x="47590" y="34600"/>
                </a:lnTo>
                <a:lnTo>
                  <a:pt x="47560" y="34710"/>
                </a:lnTo>
                <a:lnTo>
                  <a:pt x="47560" y="34780"/>
                </a:lnTo>
                <a:lnTo>
                  <a:pt x="47600" y="34860"/>
                </a:lnTo>
                <a:lnTo>
                  <a:pt x="47570" y="34910"/>
                </a:lnTo>
                <a:lnTo>
                  <a:pt x="47530" y="35040"/>
                </a:lnTo>
                <a:lnTo>
                  <a:pt x="47470" y="35140"/>
                </a:lnTo>
                <a:lnTo>
                  <a:pt x="47450" y="35180"/>
                </a:lnTo>
                <a:lnTo>
                  <a:pt x="47450" y="35260"/>
                </a:lnTo>
                <a:lnTo>
                  <a:pt x="47440" y="35300"/>
                </a:lnTo>
                <a:lnTo>
                  <a:pt x="47460" y="35330"/>
                </a:lnTo>
                <a:lnTo>
                  <a:pt x="47470" y="35360"/>
                </a:lnTo>
                <a:lnTo>
                  <a:pt x="47470" y="35400"/>
                </a:lnTo>
                <a:lnTo>
                  <a:pt x="47470" y="35410"/>
                </a:lnTo>
                <a:lnTo>
                  <a:pt x="47460" y="35430"/>
                </a:lnTo>
                <a:lnTo>
                  <a:pt x="47470" y="35540"/>
                </a:lnTo>
                <a:lnTo>
                  <a:pt x="47470" y="35630"/>
                </a:lnTo>
                <a:lnTo>
                  <a:pt x="47460" y="35710"/>
                </a:lnTo>
                <a:lnTo>
                  <a:pt x="47450" y="35730"/>
                </a:lnTo>
                <a:lnTo>
                  <a:pt x="47410" y="35780"/>
                </a:lnTo>
                <a:lnTo>
                  <a:pt x="47390" y="35780"/>
                </a:lnTo>
                <a:lnTo>
                  <a:pt x="47360" y="35790"/>
                </a:lnTo>
                <a:lnTo>
                  <a:pt x="47330" y="35850"/>
                </a:lnTo>
                <a:lnTo>
                  <a:pt x="47340" y="35870"/>
                </a:lnTo>
                <a:lnTo>
                  <a:pt x="47330" y="35910"/>
                </a:lnTo>
                <a:lnTo>
                  <a:pt x="47320" y="35940"/>
                </a:lnTo>
                <a:lnTo>
                  <a:pt x="47360" y="36120"/>
                </a:lnTo>
                <a:lnTo>
                  <a:pt x="47250" y="36100"/>
                </a:lnTo>
                <a:lnTo>
                  <a:pt x="47080" y="36170"/>
                </a:lnTo>
                <a:lnTo>
                  <a:pt x="47000" y="36270"/>
                </a:lnTo>
                <a:lnTo>
                  <a:pt x="46960" y="36360"/>
                </a:lnTo>
                <a:lnTo>
                  <a:pt x="46950" y="36380"/>
                </a:lnTo>
                <a:lnTo>
                  <a:pt x="46930" y="36410"/>
                </a:lnTo>
                <a:lnTo>
                  <a:pt x="46760" y="36480"/>
                </a:lnTo>
                <a:lnTo>
                  <a:pt x="46670" y="36560"/>
                </a:lnTo>
                <a:lnTo>
                  <a:pt x="46640" y="36620"/>
                </a:lnTo>
                <a:lnTo>
                  <a:pt x="46600" y="36670"/>
                </a:lnTo>
                <a:lnTo>
                  <a:pt x="46580" y="36700"/>
                </a:lnTo>
                <a:lnTo>
                  <a:pt x="46580" y="36710"/>
                </a:lnTo>
                <a:lnTo>
                  <a:pt x="46540" y="36760"/>
                </a:lnTo>
                <a:lnTo>
                  <a:pt x="46350" y="36960"/>
                </a:lnTo>
                <a:lnTo>
                  <a:pt x="46260" y="37120"/>
                </a:lnTo>
                <a:lnTo>
                  <a:pt x="46040" y="37380"/>
                </a:lnTo>
                <a:lnTo>
                  <a:pt x="45990" y="37420"/>
                </a:lnTo>
                <a:lnTo>
                  <a:pt x="46000" y="37460"/>
                </a:lnTo>
                <a:lnTo>
                  <a:pt x="45850" y="37520"/>
                </a:lnTo>
                <a:lnTo>
                  <a:pt x="45770" y="37580"/>
                </a:lnTo>
                <a:lnTo>
                  <a:pt x="45690" y="37650"/>
                </a:lnTo>
                <a:lnTo>
                  <a:pt x="45700" y="37800"/>
                </a:lnTo>
                <a:lnTo>
                  <a:pt x="45700" y="37920"/>
                </a:lnTo>
                <a:lnTo>
                  <a:pt x="45680" y="38030"/>
                </a:lnTo>
                <a:lnTo>
                  <a:pt x="45710" y="38140"/>
                </a:lnTo>
                <a:lnTo>
                  <a:pt x="45720" y="38140"/>
                </a:lnTo>
                <a:lnTo>
                  <a:pt x="45740" y="38210"/>
                </a:lnTo>
                <a:lnTo>
                  <a:pt x="45780" y="38280"/>
                </a:lnTo>
                <a:lnTo>
                  <a:pt x="45880" y="38330"/>
                </a:lnTo>
                <a:lnTo>
                  <a:pt x="45890" y="38490"/>
                </a:lnTo>
                <a:lnTo>
                  <a:pt x="45910" y="38550"/>
                </a:lnTo>
                <a:lnTo>
                  <a:pt x="45950" y="38580"/>
                </a:lnTo>
                <a:lnTo>
                  <a:pt x="45970" y="38590"/>
                </a:lnTo>
                <a:lnTo>
                  <a:pt x="46020" y="38610"/>
                </a:lnTo>
                <a:lnTo>
                  <a:pt x="46030" y="38620"/>
                </a:lnTo>
                <a:lnTo>
                  <a:pt x="46090" y="38610"/>
                </a:lnTo>
                <a:lnTo>
                  <a:pt x="46180" y="38610"/>
                </a:lnTo>
                <a:lnTo>
                  <a:pt x="46510" y="38850"/>
                </a:lnTo>
                <a:lnTo>
                  <a:pt x="46540" y="38870"/>
                </a:lnTo>
                <a:lnTo>
                  <a:pt x="46570" y="38900"/>
                </a:lnTo>
                <a:lnTo>
                  <a:pt x="46630" y="38920"/>
                </a:lnTo>
                <a:lnTo>
                  <a:pt x="46820" y="38870"/>
                </a:lnTo>
                <a:lnTo>
                  <a:pt x="46870" y="38850"/>
                </a:lnTo>
                <a:lnTo>
                  <a:pt x="46850" y="39000"/>
                </a:lnTo>
                <a:lnTo>
                  <a:pt x="46860" y="39170"/>
                </a:lnTo>
                <a:lnTo>
                  <a:pt x="46860" y="39230"/>
                </a:lnTo>
                <a:lnTo>
                  <a:pt x="46890" y="39380"/>
                </a:lnTo>
                <a:lnTo>
                  <a:pt x="46890" y="39440"/>
                </a:lnTo>
                <a:lnTo>
                  <a:pt x="46880" y="39610"/>
                </a:lnTo>
                <a:lnTo>
                  <a:pt x="46820" y="39870"/>
                </a:lnTo>
                <a:lnTo>
                  <a:pt x="46780" y="39880"/>
                </a:lnTo>
                <a:lnTo>
                  <a:pt x="46760" y="39890"/>
                </a:lnTo>
                <a:lnTo>
                  <a:pt x="46660" y="39920"/>
                </a:lnTo>
                <a:lnTo>
                  <a:pt x="46520" y="39970"/>
                </a:lnTo>
                <a:lnTo>
                  <a:pt x="46450" y="40030"/>
                </a:lnTo>
                <a:lnTo>
                  <a:pt x="46440" y="40040"/>
                </a:lnTo>
                <a:lnTo>
                  <a:pt x="46360" y="40130"/>
                </a:lnTo>
                <a:lnTo>
                  <a:pt x="46210" y="40330"/>
                </a:lnTo>
                <a:lnTo>
                  <a:pt x="46180" y="40380"/>
                </a:lnTo>
                <a:lnTo>
                  <a:pt x="46110" y="40450"/>
                </a:lnTo>
                <a:lnTo>
                  <a:pt x="45990" y="40610"/>
                </a:lnTo>
                <a:lnTo>
                  <a:pt x="45890" y="40690"/>
                </a:lnTo>
                <a:lnTo>
                  <a:pt x="45600" y="40950"/>
                </a:lnTo>
                <a:lnTo>
                  <a:pt x="45500" y="41040"/>
                </a:lnTo>
                <a:lnTo>
                  <a:pt x="45470" y="41060"/>
                </a:lnTo>
                <a:lnTo>
                  <a:pt x="45450" y="41070"/>
                </a:lnTo>
                <a:lnTo>
                  <a:pt x="45360" y="41100"/>
                </a:lnTo>
                <a:lnTo>
                  <a:pt x="45270" y="41200"/>
                </a:lnTo>
                <a:lnTo>
                  <a:pt x="45190" y="41590"/>
                </a:lnTo>
                <a:lnTo>
                  <a:pt x="45130" y="41680"/>
                </a:lnTo>
                <a:lnTo>
                  <a:pt x="45110" y="41790"/>
                </a:lnTo>
                <a:lnTo>
                  <a:pt x="45110" y="41800"/>
                </a:lnTo>
                <a:lnTo>
                  <a:pt x="45050" y="41810"/>
                </a:lnTo>
                <a:lnTo>
                  <a:pt x="45010" y="41740"/>
                </a:lnTo>
                <a:lnTo>
                  <a:pt x="44920" y="41720"/>
                </a:lnTo>
                <a:lnTo>
                  <a:pt x="44860" y="41650"/>
                </a:lnTo>
                <a:lnTo>
                  <a:pt x="44720" y="41610"/>
                </a:lnTo>
                <a:lnTo>
                  <a:pt x="44620" y="41630"/>
                </a:lnTo>
                <a:lnTo>
                  <a:pt x="44550" y="41630"/>
                </a:lnTo>
                <a:lnTo>
                  <a:pt x="44500" y="41640"/>
                </a:lnTo>
                <a:lnTo>
                  <a:pt x="44380" y="41640"/>
                </a:lnTo>
                <a:lnTo>
                  <a:pt x="44280" y="41640"/>
                </a:lnTo>
                <a:lnTo>
                  <a:pt x="44230" y="41640"/>
                </a:lnTo>
                <a:lnTo>
                  <a:pt x="44190" y="41640"/>
                </a:lnTo>
                <a:lnTo>
                  <a:pt x="43900" y="41840"/>
                </a:lnTo>
                <a:lnTo>
                  <a:pt x="43620" y="41990"/>
                </a:lnTo>
                <a:lnTo>
                  <a:pt x="43380" y="42170"/>
                </a:lnTo>
                <a:lnTo>
                  <a:pt x="43360" y="42180"/>
                </a:lnTo>
                <a:lnTo>
                  <a:pt x="43230" y="42310"/>
                </a:lnTo>
                <a:lnTo>
                  <a:pt x="43140" y="42380"/>
                </a:lnTo>
                <a:lnTo>
                  <a:pt x="43070" y="42410"/>
                </a:lnTo>
                <a:lnTo>
                  <a:pt x="43050" y="42380"/>
                </a:lnTo>
                <a:lnTo>
                  <a:pt x="43000" y="42230"/>
                </a:lnTo>
                <a:lnTo>
                  <a:pt x="42900" y="42250"/>
                </a:lnTo>
                <a:lnTo>
                  <a:pt x="42750" y="42370"/>
                </a:lnTo>
                <a:lnTo>
                  <a:pt x="42710" y="42500"/>
                </a:lnTo>
                <a:lnTo>
                  <a:pt x="42690" y="42570"/>
                </a:lnTo>
                <a:lnTo>
                  <a:pt x="42690" y="42600"/>
                </a:lnTo>
                <a:lnTo>
                  <a:pt x="42680" y="42730"/>
                </a:lnTo>
                <a:lnTo>
                  <a:pt x="42680" y="42760"/>
                </a:lnTo>
                <a:lnTo>
                  <a:pt x="42670" y="42840"/>
                </a:lnTo>
                <a:lnTo>
                  <a:pt x="42670" y="42880"/>
                </a:lnTo>
                <a:lnTo>
                  <a:pt x="42650" y="42900"/>
                </a:lnTo>
                <a:lnTo>
                  <a:pt x="42610" y="42980"/>
                </a:lnTo>
                <a:lnTo>
                  <a:pt x="42510" y="43070"/>
                </a:lnTo>
                <a:lnTo>
                  <a:pt x="42420" y="43110"/>
                </a:lnTo>
                <a:lnTo>
                  <a:pt x="42370" y="43130"/>
                </a:lnTo>
                <a:lnTo>
                  <a:pt x="42150" y="43190"/>
                </a:lnTo>
                <a:lnTo>
                  <a:pt x="42030" y="43160"/>
                </a:lnTo>
                <a:lnTo>
                  <a:pt x="41970" y="43090"/>
                </a:lnTo>
                <a:lnTo>
                  <a:pt x="41920" y="43020"/>
                </a:lnTo>
                <a:lnTo>
                  <a:pt x="41810" y="42880"/>
                </a:lnTo>
                <a:lnTo>
                  <a:pt x="41790" y="42870"/>
                </a:lnTo>
                <a:lnTo>
                  <a:pt x="41690" y="42840"/>
                </a:lnTo>
                <a:lnTo>
                  <a:pt x="41650" y="42830"/>
                </a:lnTo>
                <a:lnTo>
                  <a:pt x="41620" y="42820"/>
                </a:lnTo>
                <a:lnTo>
                  <a:pt x="41260" y="42700"/>
                </a:lnTo>
                <a:lnTo>
                  <a:pt x="41100" y="42680"/>
                </a:lnTo>
                <a:lnTo>
                  <a:pt x="40990" y="42660"/>
                </a:lnTo>
                <a:lnTo>
                  <a:pt x="40960" y="42590"/>
                </a:lnTo>
                <a:lnTo>
                  <a:pt x="40960" y="42530"/>
                </a:lnTo>
                <a:lnTo>
                  <a:pt x="40910" y="42490"/>
                </a:lnTo>
                <a:lnTo>
                  <a:pt x="40870" y="42470"/>
                </a:lnTo>
                <a:lnTo>
                  <a:pt x="40850" y="42470"/>
                </a:lnTo>
                <a:lnTo>
                  <a:pt x="40790" y="42460"/>
                </a:lnTo>
                <a:lnTo>
                  <a:pt x="40740" y="42420"/>
                </a:lnTo>
                <a:lnTo>
                  <a:pt x="40720" y="42380"/>
                </a:lnTo>
                <a:lnTo>
                  <a:pt x="40660" y="42300"/>
                </a:lnTo>
                <a:lnTo>
                  <a:pt x="40590" y="41980"/>
                </a:lnTo>
                <a:lnTo>
                  <a:pt x="40490" y="41780"/>
                </a:lnTo>
                <a:lnTo>
                  <a:pt x="40450" y="41700"/>
                </a:lnTo>
                <a:lnTo>
                  <a:pt x="40350" y="41570"/>
                </a:lnTo>
                <a:lnTo>
                  <a:pt x="40340" y="41560"/>
                </a:lnTo>
                <a:lnTo>
                  <a:pt x="40330" y="41520"/>
                </a:lnTo>
                <a:lnTo>
                  <a:pt x="40320" y="41510"/>
                </a:lnTo>
                <a:lnTo>
                  <a:pt x="40240" y="41400"/>
                </a:lnTo>
                <a:lnTo>
                  <a:pt x="40170" y="41340"/>
                </a:lnTo>
                <a:lnTo>
                  <a:pt x="40110" y="41320"/>
                </a:lnTo>
                <a:lnTo>
                  <a:pt x="39990" y="41200"/>
                </a:lnTo>
                <a:lnTo>
                  <a:pt x="39920" y="41180"/>
                </a:lnTo>
                <a:lnTo>
                  <a:pt x="39850" y="41090"/>
                </a:lnTo>
                <a:lnTo>
                  <a:pt x="39710" y="40900"/>
                </a:lnTo>
                <a:lnTo>
                  <a:pt x="39690" y="40920"/>
                </a:lnTo>
                <a:lnTo>
                  <a:pt x="39550" y="40840"/>
                </a:lnTo>
                <a:lnTo>
                  <a:pt x="39520" y="40760"/>
                </a:lnTo>
                <a:lnTo>
                  <a:pt x="39530" y="40680"/>
                </a:lnTo>
                <a:lnTo>
                  <a:pt x="39510" y="40620"/>
                </a:lnTo>
                <a:lnTo>
                  <a:pt x="39500" y="40560"/>
                </a:lnTo>
                <a:lnTo>
                  <a:pt x="39460" y="40480"/>
                </a:lnTo>
                <a:lnTo>
                  <a:pt x="39470" y="40400"/>
                </a:lnTo>
                <a:lnTo>
                  <a:pt x="39460" y="40370"/>
                </a:lnTo>
                <a:lnTo>
                  <a:pt x="39480" y="40250"/>
                </a:lnTo>
                <a:lnTo>
                  <a:pt x="39580" y="40150"/>
                </a:lnTo>
                <a:lnTo>
                  <a:pt x="39580" y="40140"/>
                </a:lnTo>
                <a:lnTo>
                  <a:pt x="39480" y="40060"/>
                </a:lnTo>
                <a:lnTo>
                  <a:pt x="39430" y="40080"/>
                </a:lnTo>
                <a:lnTo>
                  <a:pt x="39340" y="40080"/>
                </a:lnTo>
                <a:lnTo>
                  <a:pt x="39210" y="40130"/>
                </a:lnTo>
                <a:lnTo>
                  <a:pt x="39180" y="40120"/>
                </a:lnTo>
                <a:lnTo>
                  <a:pt x="39170" y="40160"/>
                </a:lnTo>
                <a:lnTo>
                  <a:pt x="39120" y="40220"/>
                </a:lnTo>
                <a:lnTo>
                  <a:pt x="38930" y="40210"/>
                </a:lnTo>
                <a:lnTo>
                  <a:pt x="38920" y="40220"/>
                </a:lnTo>
                <a:lnTo>
                  <a:pt x="38850" y="40330"/>
                </a:lnTo>
                <a:lnTo>
                  <a:pt x="38830" y="40340"/>
                </a:lnTo>
                <a:lnTo>
                  <a:pt x="38750" y="40380"/>
                </a:lnTo>
                <a:lnTo>
                  <a:pt x="38660" y="40370"/>
                </a:lnTo>
                <a:lnTo>
                  <a:pt x="38620" y="40420"/>
                </a:lnTo>
                <a:lnTo>
                  <a:pt x="38560" y="40420"/>
                </a:lnTo>
                <a:lnTo>
                  <a:pt x="38520" y="40480"/>
                </a:lnTo>
                <a:lnTo>
                  <a:pt x="38450" y="40480"/>
                </a:lnTo>
                <a:lnTo>
                  <a:pt x="38350" y="40440"/>
                </a:lnTo>
                <a:lnTo>
                  <a:pt x="38320" y="40480"/>
                </a:lnTo>
                <a:lnTo>
                  <a:pt x="38310" y="40560"/>
                </a:lnTo>
                <a:lnTo>
                  <a:pt x="38260" y="40590"/>
                </a:lnTo>
                <a:lnTo>
                  <a:pt x="38230" y="40580"/>
                </a:lnTo>
                <a:lnTo>
                  <a:pt x="38200" y="40560"/>
                </a:lnTo>
                <a:lnTo>
                  <a:pt x="38180" y="40540"/>
                </a:lnTo>
                <a:lnTo>
                  <a:pt x="38140" y="40550"/>
                </a:lnTo>
                <a:lnTo>
                  <a:pt x="38070" y="40570"/>
                </a:lnTo>
                <a:lnTo>
                  <a:pt x="38020" y="40530"/>
                </a:lnTo>
                <a:lnTo>
                  <a:pt x="37980" y="40560"/>
                </a:lnTo>
                <a:lnTo>
                  <a:pt x="37920" y="40590"/>
                </a:lnTo>
                <a:lnTo>
                  <a:pt x="37780" y="40550"/>
                </a:lnTo>
                <a:lnTo>
                  <a:pt x="37700" y="40580"/>
                </a:lnTo>
                <a:lnTo>
                  <a:pt x="37680" y="40590"/>
                </a:lnTo>
                <a:lnTo>
                  <a:pt x="37630" y="40570"/>
                </a:lnTo>
                <a:lnTo>
                  <a:pt x="37560" y="40570"/>
                </a:lnTo>
                <a:lnTo>
                  <a:pt x="37550" y="40460"/>
                </a:lnTo>
                <a:lnTo>
                  <a:pt x="37540" y="40400"/>
                </a:lnTo>
                <a:lnTo>
                  <a:pt x="37450" y="40410"/>
                </a:lnTo>
                <a:lnTo>
                  <a:pt x="37430" y="40390"/>
                </a:lnTo>
                <a:lnTo>
                  <a:pt x="37380" y="40370"/>
                </a:lnTo>
                <a:lnTo>
                  <a:pt x="37340" y="40360"/>
                </a:lnTo>
                <a:lnTo>
                  <a:pt x="37300" y="40310"/>
                </a:lnTo>
                <a:lnTo>
                  <a:pt x="37240" y="40160"/>
                </a:lnTo>
                <a:lnTo>
                  <a:pt x="37220" y="40120"/>
                </a:lnTo>
                <a:lnTo>
                  <a:pt x="37180" y="40050"/>
                </a:lnTo>
                <a:lnTo>
                  <a:pt x="37150" y="40000"/>
                </a:lnTo>
                <a:lnTo>
                  <a:pt x="37110" y="39960"/>
                </a:lnTo>
                <a:lnTo>
                  <a:pt x="37100" y="39950"/>
                </a:lnTo>
                <a:lnTo>
                  <a:pt x="37030" y="39950"/>
                </a:lnTo>
                <a:lnTo>
                  <a:pt x="36980" y="39860"/>
                </a:lnTo>
                <a:lnTo>
                  <a:pt x="36940" y="39700"/>
                </a:lnTo>
                <a:lnTo>
                  <a:pt x="36830" y="39710"/>
                </a:lnTo>
                <a:lnTo>
                  <a:pt x="36780" y="39700"/>
                </a:lnTo>
                <a:lnTo>
                  <a:pt x="36700" y="39680"/>
                </a:lnTo>
                <a:lnTo>
                  <a:pt x="36560" y="39640"/>
                </a:lnTo>
                <a:lnTo>
                  <a:pt x="36400" y="39610"/>
                </a:lnTo>
                <a:lnTo>
                  <a:pt x="36230" y="39620"/>
                </a:lnTo>
                <a:lnTo>
                  <a:pt x="36180" y="39590"/>
                </a:lnTo>
                <a:lnTo>
                  <a:pt x="36120" y="39560"/>
                </a:lnTo>
                <a:lnTo>
                  <a:pt x="36110" y="39560"/>
                </a:lnTo>
                <a:lnTo>
                  <a:pt x="36020" y="39550"/>
                </a:lnTo>
                <a:lnTo>
                  <a:pt x="35940" y="39570"/>
                </a:lnTo>
                <a:lnTo>
                  <a:pt x="35820" y="39560"/>
                </a:lnTo>
                <a:lnTo>
                  <a:pt x="35790" y="39560"/>
                </a:lnTo>
                <a:lnTo>
                  <a:pt x="35660" y="39440"/>
                </a:lnTo>
                <a:lnTo>
                  <a:pt x="35660" y="39420"/>
                </a:lnTo>
                <a:lnTo>
                  <a:pt x="35630" y="39350"/>
                </a:lnTo>
                <a:lnTo>
                  <a:pt x="35540" y="39110"/>
                </a:lnTo>
                <a:lnTo>
                  <a:pt x="35520" y="39100"/>
                </a:lnTo>
                <a:lnTo>
                  <a:pt x="35460" y="39030"/>
                </a:lnTo>
                <a:lnTo>
                  <a:pt x="35390" y="38930"/>
                </a:lnTo>
                <a:lnTo>
                  <a:pt x="35360" y="38900"/>
                </a:lnTo>
                <a:lnTo>
                  <a:pt x="35330" y="38810"/>
                </a:lnTo>
                <a:lnTo>
                  <a:pt x="35340" y="38690"/>
                </a:lnTo>
                <a:lnTo>
                  <a:pt x="35330" y="38620"/>
                </a:lnTo>
                <a:lnTo>
                  <a:pt x="35310" y="38490"/>
                </a:lnTo>
                <a:lnTo>
                  <a:pt x="35290" y="38430"/>
                </a:lnTo>
                <a:lnTo>
                  <a:pt x="35270" y="38250"/>
                </a:lnTo>
                <a:lnTo>
                  <a:pt x="35150" y="38310"/>
                </a:lnTo>
                <a:lnTo>
                  <a:pt x="35110" y="38300"/>
                </a:lnTo>
                <a:lnTo>
                  <a:pt x="34930" y="38220"/>
                </a:lnTo>
                <a:lnTo>
                  <a:pt x="34870" y="38190"/>
                </a:lnTo>
                <a:lnTo>
                  <a:pt x="34810" y="38170"/>
                </a:lnTo>
                <a:lnTo>
                  <a:pt x="34800" y="38170"/>
                </a:lnTo>
                <a:lnTo>
                  <a:pt x="34750" y="38140"/>
                </a:lnTo>
                <a:lnTo>
                  <a:pt x="34630" y="38130"/>
                </a:lnTo>
                <a:lnTo>
                  <a:pt x="34560" y="38150"/>
                </a:lnTo>
                <a:lnTo>
                  <a:pt x="34430" y="38150"/>
                </a:lnTo>
                <a:lnTo>
                  <a:pt x="34320" y="38110"/>
                </a:lnTo>
                <a:lnTo>
                  <a:pt x="34200" y="38060"/>
                </a:lnTo>
                <a:lnTo>
                  <a:pt x="34150" y="38070"/>
                </a:lnTo>
                <a:lnTo>
                  <a:pt x="34180" y="37860"/>
                </a:lnTo>
                <a:lnTo>
                  <a:pt x="34190" y="37790"/>
                </a:lnTo>
                <a:lnTo>
                  <a:pt x="34210" y="37750"/>
                </a:lnTo>
                <a:lnTo>
                  <a:pt x="34250" y="37680"/>
                </a:lnTo>
                <a:lnTo>
                  <a:pt x="34250" y="37670"/>
                </a:lnTo>
                <a:lnTo>
                  <a:pt x="34280" y="37620"/>
                </a:lnTo>
                <a:lnTo>
                  <a:pt x="34280" y="37510"/>
                </a:lnTo>
                <a:lnTo>
                  <a:pt x="34330" y="37460"/>
                </a:lnTo>
                <a:lnTo>
                  <a:pt x="34360" y="37400"/>
                </a:lnTo>
                <a:lnTo>
                  <a:pt x="34310" y="37300"/>
                </a:lnTo>
                <a:lnTo>
                  <a:pt x="34280" y="37180"/>
                </a:lnTo>
                <a:lnTo>
                  <a:pt x="34260" y="37130"/>
                </a:lnTo>
                <a:lnTo>
                  <a:pt x="34300" y="37030"/>
                </a:lnTo>
                <a:lnTo>
                  <a:pt x="34330" y="36980"/>
                </a:lnTo>
                <a:lnTo>
                  <a:pt x="34380" y="36950"/>
                </a:lnTo>
                <a:lnTo>
                  <a:pt x="34410" y="36930"/>
                </a:lnTo>
                <a:lnTo>
                  <a:pt x="34400" y="36810"/>
                </a:lnTo>
                <a:lnTo>
                  <a:pt x="34400" y="36730"/>
                </a:lnTo>
                <a:lnTo>
                  <a:pt x="34420" y="36690"/>
                </a:lnTo>
                <a:lnTo>
                  <a:pt x="34400" y="36640"/>
                </a:lnTo>
                <a:lnTo>
                  <a:pt x="34350" y="36590"/>
                </a:lnTo>
                <a:lnTo>
                  <a:pt x="34310" y="36530"/>
                </a:lnTo>
                <a:lnTo>
                  <a:pt x="34270" y="36470"/>
                </a:lnTo>
                <a:lnTo>
                  <a:pt x="34230" y="36440"/>
                </a:lnTo>
                <a:lnTo>
                  <a:pt x="34190" y="36360"/>
                </a:lnTo>
                <a:lnTo>
                  <a:pt x="34180" y="36310"/>
                </a:lnTo>
                <a:lnTo>
                  <a:pt x="34180" y="36300"/>
                </a:lnTo>
                <a:lnTo>
                  <a:pt x="34140" y="36270"/>
                </a:lnTo>
                <a:lnTo>
                  <a:pt x="34110" y="36250"/>
                </a:lnTo>
                <a:lnTo>
                  <a:pt x="34090" y="36220"/>
                </a:lnTo>
                <a:lnTo>
                  <a:pt x="34060" y="36170"/>
                </a:lnTo>
                <a:lnTo>
                  <a:pt x="34050" y="36110"/>
                </a:lnTo>
                <a:lnTo>
                  <a:pt x="34000" y="36060"/>
                </a:lnTo>
                <a:lnTo>
                  <a:pt x="33970" y="36040"/>
                </a:lnTo>
                <a:lnTo>
                  <a:pt x="33960" y="35960"/>
                </a:lnTo>
                <a:lnTo>
                  <a:pt x="33970" y="35930"/>
                </a:lnTo>
                <a:lnTo>
                  <a:pt x="34040" y="35880"/>
                </a:lnTo>
                <a:lnTo>
                  <a:pt x="34010" y="35810"/>
                </a:lnTo>
                <a:lnTo>
                  <a:pt x="33950" y="35710"/>
                </a:lnTo>
                <a:lnTo>
                  <a:pt x="33940" y="35660"/>
                </a:lnTo>
                <a:lnTo>
                  <a:pt x="33940" y="35590"/>
                </a:lnTo>
                <a:lnTo>
                  <a:pt x="33880" y="35580"/>
                </a:lnTo>
                <a:lnTo>
                  <a:pt x="33760" y="35550"/>
                </a:lnTo>
                <a:lnTo>
                  <a:pt x="33760" y="35450"/>
                </a:lnTo>
                <a:lnTo>
                  <a:pt x="33740" y="35430"/>
                </a:lnTo>
                <a:lnTo>
                  <a:pt x="33730" y="35430"/>
                </a:lnTo>
                <a:lnTo>
                  <a:pt x="33720" y="35410"/>
                </a:lnTo>
                <a:lnTo>
                  <a:pt x="33660" y="35410"/>
                </a:lnTo>
                <a:lnTo>
                  <a:pt x="33720" y="35360"/>
                </a:lnTo>
                <a:lnTo>
                  <a:pt x="33750" y="35380"/>
                </a:lnTo>
                <a:lnTo>
                  <a:pt x="33760" y="35340"/>
                </a:lnTo>
                <a:lnTo>
                  <a:pt x="33790" y="35310"/>
                </a:lnTo>
                <a:lnTo>
                  <a:pt x="33790" y="35240"/>
                </a:lnTo>
                <a:lnTo>
                  <a:pt x="33810" y="35210"/>
                </a:lnTo>
                <a:lnTo>
                  <a:pt x="33800" y="35110"/>
                </a:lnTo>
                <a:lnTo>
                  <a:pt x="33820" y="35090"/>
                </a:lnTo>
                <a:lnTo>
                  <a:pt x="33840" y="35080"/>
                </a:lnTo>
                <a:lnTo>
                  <a:pt x="33840" y="35040"/>
                </a:lnTo>
                <a:lnTo>
                  <a:pt x="33760" y="35030"/>
                </a:lnTo>
                <a:lnTo>
                  <a:pt x="33720" y="35010"/>
                </a:lnTo>
                <a:lnTo>
                  <a:pt x="33700" y="34970"/>
                </a:lnTo>
                <a:lnTo>
                  <a:pt x="33710" y="34910"/>
                </a:lnTo>
                <a:lnTo>
                  <a:pt x="33700" y="34890"/>
                </a:lnTo>
                <a:lnTo>
                  <a:pt x="33670" y="34870"/>
                </a:lnTo>
                <a:lnTo>
                  <a:pt x="33650" y="34860"/>
                </a:lnTo>
                <a:lnTo>
                  <a:pt x="33600" y="34850"/>
                </a:lnTo>
                <a:lnTo>
                  <a:pt x="33590" y="34850"/>
                </a:lnTo>
                <a:lnTo>
                  <a:pt x="33590" y="34790"/>
                </a:lnTo>
                <a:lnTo>
                  <a:pt x="33550" y="34750"/>
                </a:lnTo>
                <a:lnTo>
                  <a:pt x="33490" y="34700"/>
                </a:lnTo>
                <a:lnTo>
                  <a:pt x="33540" y="34620"/>
                </a:lnTo>
                <a:lnTo>
                  <a:pt x="33390" y="34520"/>
                </a:lnTo>
                <a:lnTo>
                  <a:pt x="33350" y="34370"/>
                </a:lnTo>
                <a:lnTo>
                  <a:pt x="33290" y="34350"/>
                </a:lnTo>
                <a:lnTo>
                  <a:pt x="33280" y="34150"/>
                </a:lnTo>
                <a:lnTo>
                  <a:pt x="33170" y="34030"/>
                </a:lnTo>
                <a:lnTo>
                  <a:pt x="33190" y="33920"/>
                </a:lnTo>
                <a:lnTo>
                  <a:pt x="33110" y="33810"/>
                </a:lnTo>
                <a:lnTo>
                  <a:pt x="33090" y="33620"/>
                </a:lnTo>
                <a:lnTo>
                  <a:pt x="33030" y="33580"/>
                </a:lnTo>
                <a:lnTo>
                  <a:pt x="32970" y="33390"/>
                </a:lnTo>
                <a:lnTo>
                  <a:pt x="33070" y="33130"/>
                </a:lnTo>
                <a:lnTo>
                  <a:pt x="32970" y="32960"/>
                </a:lnTo>
                <a:lnTo>
                  <a:pt x="32930" y="32830"/>
                </a:lnTo>
                <a:lnTo>
                  <a:pt x="32900" y="32710"/>
                </a:lnTo>
                <a:lnTo>
                  <a:pt x="32930" y="32640"/>
                </a:lnTo>
                <a:lnTo>
                  <a:pt x="32840" y="32430"/>
                </a:lnTo>
                <a:lnTo>
                  <a:pt x="32800" y="32410"/>
                </a:lnTo>
                <a:lnTo>
                  <a:pt x="32700" y="32370"/>
                </a:lnTo>
                <a:lnTo>
                  <a:pt x="32680" y="32130"/>
                </a:lnTo>
                <a:lnTo>
                  <a:pt x="32640" y="32090"/>
                </a:lnTo>
                <a:lnTo>
                  <a:pt x="32620" y="31930"/>
                </a:lnTo>
                <a:lnTo>
                  <a:pt x="32530" y="31760"/>
                </a:lnTo>
                <a:lnTo>
                  <a:pt x="32490" y="31720"/>
                </a:lnTo>
                <a:lnTo>
                  <a:pt x="32490" y="31540"/>
                </a:lnTo>
                <a:lnTo>
                  <a:pt x="32550" y="31350"/>
                </a:lnTo>
                <a:lnTo>
                  <a:pt x="32430" y="31170"/>
                </a:lnTo>
                <a:lnTo>
                  <a:pt x="32480" y="30950"/>
                </a:lnTo>
                <a:lnTo>
                  <a:pt x="32660" y="30470"/>
                </a:lnTo>
                <a:lnTo>
                  <a:pt x="32530" y="30320"/>
                </a:lnTo>
                <a:lnTo>
                  <a:pt x="32430" y="30330"/>
                </a:lnTo>
                <a:lnTo>
                  <a:pt x="32350" y="30300"/>
                </a:lnTo>
                <a:lnTo>
                  <a:pt x="32370" y="30250"/>
                </a:lnTo>
                <a:lnTo>
                  <a:pt x="32310" y="30070"/>
                </a:lnTo>
                <a:lnTo>
                  <a:pt x="32210" y="29980"/>
                </a:lnTo>
                <a:lnTo>
                  <a:pt x="32090" y="29960"/>
                </a:lnTo>
                <a:lnTo>
                  <a:pt x="31910" y="30060"/>
                </a:lnTo>
                <a:lnTo>
                  <a:pt x="31790" y="30030"/>
                </a:lnTo>
                <a:lnTo>
                  <a:pt x="31580" y="30060"/>
                </a:lnTo>
                <a:lnTo>
                  <a:pt x="31510" y="30020"/>
                </a:lnTo>
                <a:lnTo>
                  <a:pt x="31250" y="29580"/>
                </a:lnTo>
                <a:lnTo>
                  <a:pt x="31040" y="29440"/>
                </a:lnTo>
                <a:lnTo>
                  <a:pt x="31010" y="29370"/>
                </a:lnTo>
                <a:lnTo>
                  <a:pt x="31030" y="29080"/>
                </a:lnTo>
                <a:lnTo>
                  <a:pt x="30980" y="28910"/>
                </a:lnTo>
                <a:lnTo>
                  <a:pt x="30800" y="28700"/>
                </a:lnTo>
                <a:lnTo>
                  <a:pt x="30680" y="28670"/>
                </a:lnTo>
                <a:lnTo>
                  <a:pt x="30630" y="28520"/>
                </a:lnTo>
                <a:lnTo>
                  <a:pt x="30630" y="28450"/>
                </a:lnTo>
                <a:lnTo>
                  <a:pt x="30690" y="28410"/>
                </a:lnTo>
                <a:lnTo>
                  <a:pt x="30750" y="28190"/>
                </a:lnTo>
                <a:lnTo>
                  <a:pt x="30480" y="27920"/>
                </a:lnTo>
                <a:lnTo>
                  <a:pt x="30460" y="27810"/>
                </a:lnTo>
                <a:lnTo>
                  <a:pt x="30400" y="27770"/>
                </a:lnTo>
                <a:lnTo>
                  <a:pt x="30310" y="27600"/>
                </a:lnTo>
                <a:lnTo>
                  <a:pt x="30260" y="27260"/>
                </a:lnTo>
                <a:lnTo>
                  <a:pt x="30240" y="27200"/>
                </a:lnTo>
                <a:lnTo>
                  <a:pt x="30320" y="27020"/>
                </a:lnTo>
                <a:lnTo>
                  <a:pt x="30240" y="26860"/>
                </a:lnTo>
                <a:lnTo>
                  <a:pt x="30110" y="26750"/>
                </a:lnTo>
                <a:lnTo>
                  <a:pt x="30140" y="26360"/>
                </a:lnTo>
                <a:lnTo>
                  <a:pt x="30160" y="26260"/>
                </a:lnTo>
                <a:lnTo>
                  <a:pt x="29840" y="25870"/>
                </a:lnTo>
                <a:lnTo>
                  <a:pt x="29820" y="25760"/>
                </a:lnTo>
                <a:lnTo>
                  <a:pt x="29740" y="25630"/>
                </a:lnTo>
                <a:lnTo>
                  <a:pt x="29610" y="25640"/>
                </a:lnTo>
                <a:lnTo>
                  <a:pt x="29470" y="25730"/>
                </a:lnTo>
                <a:lnTo>
                  <a:pt x="29290" y="25680"/>
                </a:lnTo>
                <a:lnTo>
                  <a:pt x="29270" y="25530"/>
                </a:lnTo>
                <a:lnTo>
                  <a:pt x="29330" y="25460"/>
                </a:lnTo>
                <a:lnTo>
                  <a:pt x="29240" y="25390"/>
                </a:lnTo>
                <a:lnTo>
                  <a:pt x="29200" y="25310"/>
                </a:lnTo>
                <a:lnTo>
                  <a:pt x="29800" y="25420"/>
                </a:lnTo>
                <a:lnTo>
                  <a:pt x="31320" y="25700"/>
                </a:lnTo>
                <a:lnTo>
                  <a:pt x="32300" y="26250"/>
                </a:lnTo>
                <a:lnTo>
                  <a:pt x="32700" y="26120"/>
                </a:lnTo>
                <a:lnTo>
                  <a:pt x="32770" y="26240"/>
                </a:lnTo>
                <a:lnTo>
                  <a:pt x="32830" y="26300"/>
                </a:lnTo>
                <a:lnTo>
                  <a:pt x="32890" y="26330"/>
                </a:lnTo>
                <a:lnTo>
                  <a:pt x="32960" y="26330"/>
                </a:lnTo>
                <a:lnTo>
                  <a:pt x="33020" y="26340"/>
                </a:lnTo>
                <a:lnTo>
                  <a:pt x="33070" y="26360"/>
                </a:lnTo>
                <a:lnTo>
                  <a:pt x="33150" y="26350"/>
                </a:lnTo>
                <a:lnTo>
                  <a:pt x="33180" y="26340"/>
                </a:lnTo>
                <a:lnTo>
                  <a:pt x="33210" y="26310"/>
                </a:lnTo>
                <a:lnTo>
                  <a:pt x="33300" y="26310"/>
                </a:lnTo>
                <a:lnTo>
                  <a:pt x="33340" y="26300"/>
                </a:lnTo>
                <a:lnTo>
                  <a:pt x="33400" y="26270"/>
                </a:lnTo>
                <a:lnTo>
                  <a:pt x="33430" y="26250"/>
                </a:lnTo>
                <a:lnTo>
                  <a:pt x="33470" y="26260"/>
                </a:lnTo>
                <a:lnTo>
                  <a:pt x="33530" y="26260"/>
                </a:lnTo>
                <a:lnTo>
                  <a:pt x="33590" y="26260"/>
                </a:lnTo>
                <a:lnTo>
                  <a:pt x="33620" y="26270"/>
                </a:lnTo>
                <a:lnTo>
                  <a:pt x="33640" y="26300"/>
                </a:lnTo>
                <a:lnTo>
                  <a:pt x="33680" y="26300"/>
                </a:lnTo>
                <a:lnTo>
                  <a:pt x="33690" y="26270"/>
                </a:lnTo>
                <a:lnTo>
                  <a:pt x="33720" y="26270"/>
                </a:lnTo>
                <a:lnTo>
                  <a:pt x="33750" y="26300"/>
                </a:lnTo>
                <a:lnTo>
                  <a:pt x="33780" y="26320"/>
                </a:lnTo>
                <a:lnTo>
                  <a:pt x="33840" y="26310"/>
                </a:lnTo>
                <a:lnTo>
                  <a:pt x="33890" y="26340"/>
                </a:lnTo>
                <a:lnTo>
                  <a:pt x="33900" y="26340"/>
                </a:lnTo>
                <a:lnTo>
                  <a:pt x="33920" y="26320"/>
                </a:lnTo>
                <a:lnTo>
                  <a:pt x="33930" y="26230"/>
                </a:lnTo>
                <a:lnTo>
                  <a:pt x="33930" y="26140"/>
                </a:lnTo>
                <a:lnTo>
                  <a:pt x="33900" y="26030"/>
                </a:lnTo>
                <a:lnTo>
                  <a:pt x="33860" y="25910"/>
                </a:lnTo>
                <a:lnTo>
                  <a:pt x="33870" y="25880"/>
                </a:lnTo>
                <a:lnTo>
                  <a:pt x="33890" y="25850"/>
                </a:lnTo>
                <a:lnTo>
                  <a:pt x="33940" y="25820"/>
                </a:lnTo>
                <a:lnTo>
                  <a:pt x="34000" y="25810"/>
                </a:lnTo>
                <a:lnTo>
                  <a:pt x="34070" y="25830"/>
                </a:lnTo>
                <a:lnTo>
                  <a:pt x="34160" y="25850"/>
                </a:lnTo>
                <a:lnTo>
                  <a:pt x="34240" y="25850"/>
                </a:lnTo>
                <a:lnTo>
                  <a:pt x="34300" y="25850"/>
                </a:lnTo>
                <a:lnTo>
                  <a:pt x="34390" y="25810"/>
                </a:lnTo>
                <a:lnTo>
                  <a:pt x="34450" y="25780"/>
                </a:lnTo>
                <a:lnTo>
                  <a:pt x="34630" y="25690"/>
                </a:lnTo>
                <a:lnTo>
                  <a:pt x="34760" y="25630"/>
                </a:lnTo>
                <a:lnTo>
                  <a:pt x="34850" y="25610"/>
                </a:lnTo>
                <a:lnTo>
                  <a:pt x="34940" y="25590"/>
                </a:lnTo>
                <a:lnTo>
                  <a:pt x="35030" y="25580"/>
                </a:lnTo>
                <a:lnTo>
                  <a:pt x="35130" y="25580"/>
                </a:lnTo>
                <a:lnTo>
                  <a:pt x="35160" y="25590"/>
                </a:lnTo>
                <a:lnTo>
                  <a:pt x="35200" y="25590"/>
                </a:lnTo>
                <a:lnTo>
                  <a:pt x="35230" y="25590"/>
                </a:lnTo>
                <a:lnTo>
                  <a:pt x="35260" y="25560"/>
                </a:lnTo>
                <a:lnTo>
                  <a:pt x="35270" y="25530"/>
                </a:lnTo>
                <a:lnTo>
                  <a:pt x="35320" y="25510"/>
                </a:lnTo>
                <a:lnTo>
                  <a:pt x="35340" y="25500"/>
                </a:lnTo>
                <a:lnTo>
                  <a:pt x="35350" y="25480"/>
                </a:lnTo>
                <a:lnTo>
                  <a:pt x="35370" y="25450"/>
                </a:lnTo>
                <a:lnTo>
                  <a:pt x="35400" y="25420"/>
                </a:lnTo>
                <a:lnTo>
                  <a:pt x="35450" y="25410"/>
                </a:lnTo>
                <a:lnTo>
                  <a:pt x="35490" y="25370"/>
                </a:lnTo>
                <a:lnTo>
                  <a:pt x="35540" y="25330"/>
                </a:lnTo>
                <a:lnTo>
                  <a:pt x="35600" y="25300"/>
                </a:lnTo>
                <a:lnTo>
                  <a:pt x="35670" y="25300"/>
                </a:lnTo>
                <a:lnTo>
                  <a:pt x="35730" y="25270"/>
                </a:lnTo>
                <a:lnTo>
                  <a:pt x="35810" y="25220"/>
                </a:lnTo>
                <a:lnTo>
                  <a:pt x="35890" y="25220"/>
                </a:lnTo>
                <a:lnTo>
                  <a:pt x="35910" y="25260"/>
                </a:lnTo>
                <a:lnTo>
                  <a:pt x="35910" y="25360"/>
                </a:lnTo>
                <a:lnTo>
                  <a:pt x="35910" y="25390"/>
                </a:lnTo>
                <a:lnTo>
                  <a:pt x="35930" y="25420"/>
                </a:lnTo>
                <a:lnTo>
                  <a:pt x="35960" y="25430"/>
                </a:lnTo>
                <a:lnTo>
                  <a:pt x="35990" y="25420"/>
                </a:lnTo>
                <a:lnTo>
                  <a:pt x="36050" y="25380"/>
                </a:lnTo>
                <a:lnTo>
                  <a:pt x="36070" y="25390"/>
                </a:lnTo>
                <a:lnTo>
                  <a:pt x="36090" y="25420"/>
                </a:lnTo>
                <a:lnTo>
                  <a:pt x="36120" y="25410"/>
                </a:lnTo>
                <a:lnTo>
                  <a:pt x="36150" y="25420"/>
                </a:lnTo>
                <a:lnTo>
                  <a:pt x="36180" y="25420"/>
                </a:lnTo>
                <a:lnTo>
                  <a:pt x="36220" y="25360"/>
                </a:lnTo>
                <a:lnTo>
                  <a:pt x="36260" y="25350"/>
                </a:lnTo>
                <a:lnTo>
                  <a:pt x="36300" y="25380"/>
                </a:lnTo>
                <a:lnTo>
                  <a:pt x="36340" y="25410"/>
                </a:lnTo>
                <a:lnTo>
                  <a:pt x="36380" y="25410"/>
                </a:lnTo>
                <a:lnTo>
                  <a:pt x="36440" y="25380"/>
                </a:lnTo>
                <a:lnTo>
                  <a:pt x="36550" y="25370"/>
                </a:lnTo>
                <a:lnTo>
                  <a:pt x="36590" y="25370"/>
                </a:lnTo>
                <a:lnTo>
                  <a:pt x="36620" y="25410"/>
                </a:lnTo>
                <a:lnTo>
                  <a:pt x="36660" y="25420"/>
                </a:lnTo>
                <a:lnTo>
                  <a:pt x="36700" y="25420"/>
                </a:lnTo>
                <a:lnTo>
                  <a:pt x="36710" y="25450"/>
                </a:lnTo>
                <a:lnTo>
                  <a:pt x="36730" y="25500"/>
                </a:lnTo>
                <a:lnTo>
                  <a:pt x="36730" y="25510"/>
                </a:lnTo>
                <a:lnTo>
                  <a:pt x="36770" y="25520"/>
                </a:lnTo>
                <a:lnTo>
                  <a:pt x="36800" y="25530"/>
                </a:lnTo>
                <a:lnTo>
                  <a:pt x="36830" y="25550"/>
                </a:lnTo>
                <a:lnTo>
                  <a:pt x="36850" y="25570"/>
                </a:lnTo>
                <a:lnTo>
                  <a:pt x="36880" y="25540"/>
                </a:lnTo>
                <a:lnTo>
                  <a:pt x="36900" y="25520"/>
                </a:lnTo>
                <a:lnTo>
                  <a:pt x="36960" y="25510"/>
                </a:lnTo>
                <a:lnTo>
                  <a:pt x="37010" y="25490"/>
                </a:lnTo>
                <a:lnTo>
                  <a:pt x="37050" y="25460"/>
                </a:lnTo>
                <a:lnTo>
                  <a:pt x="37070" y="25420"/>
                </a:lnTo>
                <a:lnTo>
                  <a:pt x="37090" y="25390"/>
                </a:lnTo>
                <a:lnTo>
                  <a:pt x="37110" y="25360"/>
                </a:lnTo>
                <a:lnTo>
                  <a:pt x="37150" y="25390"/>
                </a:lnTo>
                <a:lnTo>
                  <a:pt x="37160" y="25360"/>
                </a:lnTo>
                <a:lnTo>
                  <a:pt x="37180" y="25330"/>
                </a:lnTo>
                <a:lnTo>
                  <a:pt x="37190" y="25310"/>
                </a:lnTo>
                <a:lnTo>
                  <a:pt x="37240" y="25330"/>
                </a:lnTo>
                <a:lnTo>
                  <a:pt x="37300" y="25340"/>
                </a:lnTo>
                <a:lnTo>
                  <a:pt x="37320" y="25360"/>
                </a:lnTo>
                <a:lnTo>
                  <a:pt x="37370" y="25340"/>
                </a:lnTo>
                <a:lnTo>
                  <a:pt x="37400" y="25330"/>
                </a:lnTo>
                <a:lnTo>
                  <a:pt x="37470" y="25290"/>
                </a:lnTo>
                <a:lnTo>
                  <a:pt x="37500" y="25260"/>
                </a:lnTo>
                <a:lnTo>
                  <a:pt x="37570" y="25250"/>
                </a:lnTo>
                <a:lnTo>
                  <a:pt x="37610" y="25190"/>
                </a:lnTo>
                <a:lnTo>
                  <a:pt x="37660" y="25150"/>
                </a:lnTo>
                <a:lnTo>
                  <a:pt x="37680" y="25130"/>
                </a:lnTo>
                <a:lnTo>
                  <a:pt x="37720" y="25070"/>
                </a:lnTo>
                <a:lnTo>
                  <a:pt x="37720" y="25030"/>
                </a:lnTo>
                <a:lnTo>
                  <a:pt x="37720" y="24970"/>
                </a:lnTo>
                <a:lnTo>
                  <a:pt x="37720" y="24940"/>
                </a:lnTo>
                <a:lnTo>
                  <a:pt x="37750" y="24920"/>
                </a:lnTo>
                <a:lnTo>
                  <a:pt x="37780" y="24910"/>
                </a:lnTo>
                <a:lnTo>
                  <a:pt x="37800" y="24860"/>
                </a:lnTo>
                <a:lnTo>
                  <a:pt x="37830" y="24830"/>
                </a:lnTo>
                <a:lnTo>
                  <a:pt x="37850" y="24780"/>
                </a:lnTo>
                <a:lnTo>
                  <a:pt x="37860" y="24760"/>
                </a:lnTo>
                <a:lnTo>
                  <a:pt x="37890" y="24770"/>
                </a:lnTo>
                <a:lnTo>
                  <a:pt x="38900" y="2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