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Karuzi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Karu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850" y="40030"/>
                </a:moveTo>
                <a:lnTo>
                  <a:pt x="67830" y="40060"/>
                </a:lnTo>
                <a:lnTo>
                  <a:pt x="67490" y="40280"/>
                </a:lnTo>
                <a:lnTo>
                  <a:pt x="67560" y="40460"/>
                </a:lnTo>
                <a:lnTo>
                  <a:pt x="67540" y="40620"/>
                </a:lnTo>
                <a:lnTo>
                  <a:pt x="67420" y="40610"/>
                </a:lnTo>
                <a:lnTo>
                  <a:pt x="67280" y="40650"/>
                </a:lnTo>
                <a:lnTo>
                  <a:pt x="67200" y="40610"/>
                </a:lnTo>
                <a:lnTo>
                  <a:pt x="67110" y="40610"/>
                </a:lnTo>
                <a:lnTo>
                  <a:pt x="66810" y="40890"/>
                </a:lnTo>
                <a:lnTo>
                  <a:pt x="66710" y="41060"/>
                </a:lnTo>
                <a:lnTo>
                  <a:pt x="66810" y="41190"/>
                </a:lnTo>
                <a:lnTo>
                  <a:pt x="66800" y="41280"/>
                </a:lnTo>
                <a:lnTo>
                  <a:pt x="66650" y="41350"/>
                </a:lnTo>
                <a:lnTo>
                  <a:pt x="66590" y="41480"/>
                </a:lnTo>
                <a:lnTo>
                  <a:pt x="66530" y="41500"/>
                </a:lnTo>
                <a:lnTo>
                  <a:pt x="66490" y="41450"/>
                </a:lnTo>
                <a:lnTo>
                  <a:pt x="66390" y="41470"/>
                </a:lnTo>
                <a:lnTo>
                  <a:pt x="66160" y="41690"/>
                </a:lnTo>
                <a:lnTo>
                  <a:pt x="66080" y="41720"/>
                </a:lnTo>
                <a:lnTo>
                  <a:pt x="66020" y="41730"/>
                </a:lnTo>
                <a:lnTo>
                  <a:pt x="65750" y="41600"/>
                </a:lnTo>
                <a:lnTo>
                  <a:pt x="65700" y="41730"/>
                </a:lnTo>
                <a:lnTo>
                  <a:pt x="65750" y="41980"/>
                </a:lnTo>
                <a:lnTo>
                  <a:pt x="65730" y="42190"/>
                </a:lnTo>
                <a:lnTo>
                  <a:pt x="65490" y="42260"/>
                </a:lnTo>
                <a:lnTo>
                  <a:pt x="65410" y="42220"/>
                </a:lnTo>
                <a:lnTo>
                  <a:pt x="65380" y="42300"/>
                </a:lnTo>
                <a:lnTo>
                  <a:pt x="65290" y="42290"/>
                </a:lnTo>
                <a:lnTo>
                  <a:pt x="65130" y="42510"/>
                </a:lnTo>
                <a:lnTo>
                  <a:pt x="64830" y="42740"/>
                </a:lnTo>
                <a:lnTo>
                  <a:pt x="64790" y="42800"/>
                </a:lnTo>
                <a:lnTo>
                  <a:pt x="64550" y="42970"/>
                </a:lnTo>
                <a:lnTo>
                  <a:pt x="64470" y="42980"/>
                </a:lnTo>
                <a:lnTo>
                  <a:pt x="64430" y="43090"/>
                </a:lnTo>
                <a:lnTo>
                  <a:pt x="64260" y="43190"/>
                </a:lnTo>
                <a:lnTo>
                  <a:pt x="64140" y="43430"/>
                </a:lnTo>
                <a:lnTo>
                  <a:pt x="63990" y="43490"/>
                </a:lnTo>
                <a:lnTo>
                  <a:pt x="64020" y="43650"/>
                </a:lnTo>
                <a:lnTo>
                  <a:pt x="63980" y="43770"/>
                </a:lnTo>
                <a:lnTo>
                  <a:pt x="63930" y="43820"/>
                </a:lnTo>
                <a:lnTo>
                  <a:pt x="63760" y="43840"/>
                </a:lnTo>
                <a:lnTo>
                  <a:pt x="63540" y="44110"/>
                </a:lnTo>
                <a:lnTo>
                  <a:pt x="63540" y="44160"/>
                </a:lnTo>
                <a:lnTo>
                  <a:pt x="63640" y="44190"/>
                </a:lnTo>
                <a:lnTo>
                  <a:pt x="63660" y="44240"/>
                </a:lnTo>
                <a:lnTo>
                  <a:pt x="63590" y="44440"/>
                </a:lnTo>
                <a:lnTo>
                  <a:pt x="63490" y="44430"/>
                </a:lnTo>
                <a:lnTo>
                  <a:pt x="63420" y="44610"/>
                </a:lnTo>
                <a:lnTo>
                  <a:pt x="63010" y="45040"/>
                </a:lnTo>
                <a:lnTo>
                  <a:pt x="62980" y="45160"/>
                </a:lnTo>
                <a:lnTo>
                  <a:pt x="62840" y="45260"/>
                </a:lnTo>
                <a:lnTo>
                  <a:pt x="62910" y="45420"/>
                </a:lnTo>
                <a:lnTo>
                  <a:pt x="62990" y="45490"/>
                </a:lnTo>
                <a:lnTo>
                  <a:pt x="63050" y="45850"/>
                </a:lnTo>
                <a:lnTo>
                  <a:pt x="62870" y="45960"/>
                </a:lnTo>
                <a:lnTo>
                  <a:pt x="62760" y="45960"/>
                </a:lnTo>
                <a:lnTo>
                  <a:pt x="62720" y="45870"/>
                </a:lnTo>
                <a:lnTo>
                  <a:pt x="62660" y="45920"/>
                </a:lnTo>
                <a:lnTo>
                  <a:pt x="62580" y="45800"/>
                </a:lnTo>
                <a:lnTo>
                  <a:pt x="62430" y="45720"/>
                </a:lnTo>
                <a:lnTo>
                  <a:pt x="62290" y="45710"/>
                </a:lnTo>
                <a:lnTo>
                  <a:pt x="62240" y="45760"/>
                </a:lnTo>
                <a:lnTo>
                  <a:pt x="62340" y="46060"/>
                </a:lnTo>
                <a:lnTo>
                  <a:pt x="62340" y="46330"/>
                </a:lnTo>
                <a:lnTo>
                  <a:pt x="62240" y="46370"/>
                </a:lnTo>
                <a:lnTo>
                  <a:pt x="62200" y="46440"/>
                </a:lnTo>
                <a:lnTo>
                  <a:pt x="62130" y="46450"/>
                </a:lnTo>
                <a:lnTo>
                  <a:pt x="62080" y="46550"/>
                </a:lnTo>
                <a:lnTo>
                  <a:pt x="62010" y="46450"/>
                </a:lnTo>
                <a:lnTo>
                  <a:pt x="61890" y="46390"/>
                </a:lnTo>
                <a:lnTo>
                  <a:pt x="61810" y="46400"/>
                </a:lnTo>
                <a:lnTo>
                  <a:pt x="61670" y="46580"/>
                </a:lnTo>
                <a:lnTo>
                  <a:pt x="61510" y="46570"/>
                </a:lnTo>
                <a:lnTo>
                  <a:pt x="61390" y="46740"/>
                </a:lnTo>
                <a:lnTo>
                  <a:pt x="61260" y="46810"/>
                </a:lnTo>
                <a:lnTo>
                  <a:pt x="61280" y="46920"/>
                </a:lnTo>
                <a:lnTo>
                  <a:pt x="61340" y="47020"/>
                </a:lnTo>
                <a:lnTo>
                  <a:pt x="61360" y="47050"/>
                </a:lnTo>
                <a:lnTo>
                  <a:pt x="61360" y="47060"/>
                </a:lnTo>
                <a:lnTo>
                  <a:pt x="61370" y="47290"/>
                </a:lnTo>
                <a:lnTo>
                  <a:pt x="61310" y="47330"/>
                </a:lnTo>
                <a:lnTo>
                  <a:pt x="61230" y="47300"/>
                </a:lnTo>
                <a:lnTo>
                  <a:pt x="61120" y="47260"/>
                </a:lnTo>
                <a:lnTo>
                  <a:pt x="61090" y="47320"/>
                </a:lnTo>
                <a:lnTo>
                  <a:pt x="60960" y="47310"/>
                </a:lnTo>
                <a:lnTo>
                  <a:pt x="60810" y="47410"/>
                </a:lnTo>
                <a:lnTo>
                  <a:pt x="60630" y="47380"/>
                </a:lnTo>
                <a:lnTo>
                  <a:pt x="60540" y="47320"/>
                </a:lnTo>
                <a:lnTo>
                  <a:pt x="60500" y="47070"/>
                </a:lnTo>
                <a:lnTo>
                  <a:pt x="60320" y="47000"/>
                </a:lnTo>
                <a:lnTo>
                  <a:pt x="60180" y="47050"/>
                </a:lnTo>
                <a:lnTo>
                  <a:pt x="60080" y="47020"/>
                </a:lnTo>
                <a:lnTo>
                  <a:pt x="60030" y="47060"/>
                </a:lnTo>
                <a:lnTo>
                  <a:pt x="60020" y="47150"/>
                </a:lnTo>
                <a:lnTo>
                  <a:pt x="60190" y="47320"/>
                </a:lnTo>
                <a:lnTo>
                  <a:pt x="60350" y="47300"/>
                </a:lnTo>
                <a:lnTo>
                  <a:pt x="60340" y="47460"/>
                </a:lnTo>
                <a:lnTo>
                  <a:pt x="60280" y="47500"/>
                </a:lnTo>
                <a:lnTo>
                  <a:pt x="60210" y="47460"/>
                </a:lnTo>
                <a:lnTo>
                  <a:pt x="60110" y="47490"/>
                </a:lnTo>
                <a:lnTo>
                  <a:pt x="60050" y="47450"/>
                </a:lnTo>
                <a:lnTo>
                  <a:pt x="59870" y="47430"/>
                </a:lnTo>
                <a:lnTo>
                  <a:pt x="59800" y="47550"/>
                </a:lnTo>
                <a:lnTo>
                  <a:pt x="59880" y="47730"/>
                </a:lnTo>
                <a:lnTo>
                  <a:pt x="59850" y="47840"/>
                </a:lnTo>
                <a:lnTo>
                  <a:pt x="59670" y="47760"/>
                </a:lnTo>
                <a:lnTo>
                  <a:pt x="59530" y="47600"/>
                </a:lnTo>
                <a:lnTo>
                  <a:pt x="59340" y="47610"/>
                </a:lnTo>
                <a:lnTo>
                  <a:pt x="59280" y="47550"/>
                </a:lnTo>
                <a:lnTo>
                  <a:pt x="59250" y="47580"/>
                </a:lnTo>
                <a:lnTo>
                  <a:pt x="59230" y="47690"/>
                </a:lnTo>
                <a:lnTo>
                  <a:pt x="59080" y="47730"/>
                </a:lnTo>
                <a:lnTo>
                  <a:pt x="59040" y="47800"/>
                </a:lnTo>
                <a:lnTo>
                  <a:pt x="58990" y="47830"/>
                </a:lnTo>
                <a:lnTo>
                  <a:pt x="58960" y="47840"/>
                </a:lnTo>
                <a:lnTo>
                  <a:pt x="58900" y="47850"/>
                </a:lnTo>
                <a:lnTo>
                  <a:pt x="58830" y="47910"/>
                </a:lnTo>
                <a:lnTo>
                  <a:pt x="58750" y="47900"/>
                </a:lnTo>
                <a:lnTo>
                  <a:pt x="58720" y="47780"/>
                </a:lnTo>
                <a:lnTo>
                  <a:pt x="58690" y="47740"/>
                </a:lnTo>
                <a:lnTo>
                  <a:pt x="58640" y="47740"/>
                </a:lnTo>
                <a:lnTo>
                  <a:pt x="58570" y="47780"/>
                </a:lnTo>
                <a:lnTo>
                  <a:pt x="58540" y="47840"/>
                </a:lnTo>
                <a:lnTo>
                  <a:pt x="58580" y="47910"/>
                </a:lnTo>
                <a:lnTo>
                  <a:pt x="58590" y="47920"/>
                </a:lnTo>
                <a:lnTo>
                  <a:pt x="58590" y="47930"/>
                </a:lnTo>
                <a:lnTo>
                  <a:pt x="58600" y="47970"/>
                </a:lnTo>
                <a:lnTo>
                  <a:pt x="58590" y="47990"/>
                </a:lnTo>
                <a:lnTo>
                  <a:pt x="58560" y="48010"/>
                </a:lnTo>
                <a:lnTo>
                  <a:pt x="58510" y="48100"/>
                </a:lnTo>
                <a:lnTo>
                  <a:pt x="58460" y="48130"/>
                </a:lnTo>
                <a:lnTo>
                  <a:pt x="58330" y="48090"/>
                </a:lnTo>
                <a:lnTo>
                  <a:pt x="58280" y="48040"/>
                </a:lnTo>
                <a:lnTo>
                  <a:pt x="58230" y="48010"/>
                </a:lnTo>
                <a:lnTo>
                  <a:pt x="58220" y="48000"/>
                </a:lnTo>
                <a:lnTo>
                  <a:pt x="58200" y="47980"/>
                </a:lnTo>
                <a:lnTo>
                  <a:pt x="58170" y="47950"/>
                </a:lnTo>
                <a:lnTo>
                  <a:pt x="58170" y="47940"/>
                </a:lnTo>
                <a:lnTo>
                  <a:pt x="58160" y="47860"/>
                </a:lnTo>
                <a:lnTo>
                  <a:pt x="58110" y="47830"/>
                </a:lnTo>
                <a:lnTo>
                  <a:pt x="58080" y="47820"/>
                </a:lnTo>
                <a:lnTo>
                  <a:pt x="58030" y="47790"/>
                </a:lnTo>
                <a:lnTo>
                  <a:pt x="58000" y="47780"/>
                </a:lnTo>
                <a:lnTo>
                  <a:pt x="57860" y="47830"/>
                </a:lnTo>
                <a:lnTo>
                  <a:pt x="57770" y="47880"/>
                </a:lnTo>
                <a:lnTo>
                  <a:pt x="57730" y="47880"/>
                </a:lnTo>
                <a:lnTo>
                  <a:pt x="57650" y="47840"/>
                </a:lnTo>
                <a:lnTo>
                  <a:pt x="57530" y="47820"/>
                </a:lnTo>
                <a:lnTo>
                  <a:pt x="57540" y="47880"/>
                </a:lnTo>
                <a:lnTo>
                  <a:pt x="57560" y="47900"/>
                </a:lnTo>
                <a:lnTo>
                  <a:pt x="57610" y="47900"/>
                </a:lnTo>
                <a:lnTo>
                  <a:pt x="57640" y="47900"/>
                </a:lnTo>
                <a:lnTo>
                  <a:pt x="57660" y="47950"/>
                </a:lnTo>
                <a:lnTo>
                  <a:pt x="57630" y="48020"/>
                </a:lnTo>
                <a:lnTo>
                  <a:pt x="57500" y="48220"/>
                </a:lnTo>
                <a:lnTo>
                  <a:pt x="57390" y="48100"/>
                </a:lnTo>
                <a:lnTo>
                  <a:pt x="57320" y="48080"/>
                </a:lnTo>
                <a:lnTo>
                  <a:pt x="57260" y="48050"/>
                </a:lnTo>
                <a:lnTo>
                  <a:pt x="57100" y="48030"/>
                </a:lnTo>
                <a:lnTo>
                  <a:pt x="56970" y="48080"/>
                </a:lnTo>
                <a:lnTo>
                  <a:pt x="56910" y="48180"/>
                </a:lnTo>
                <a:lnTo>
                  <a:pt x="56850" y="48200"/>
                </a:lnTo>
                <a:lnTo>
                  <a:pt x="56770" y="48150"/>
                </a:lnTo>
                <a:lnTo>
                  <a:pt x="56710" y="48160"/>
                </a:lnTo>
                <a:lnTo>
                  <a:pt x="56640" y="48140"/>
                </a:lnTo>
                <a:lnTo>
                  <a:pt x="56550" y="48270"/>
                </a:lnTo>
                <a:lnTo>
                  <a:pt x="56430" y="48300"/>
                </a:lnTo>
                <a:lnTo>
                  <a:pt x="56370" y="48370"/>
                </a:lnTo>
                <a:lnTo>
                  <a:pt x="56290" y="48370"/>
                </a:lnTo>
                <a:lnTo>
                  <a:pt x="56160" y="48380"/>
                </a:lnTo>
                <a:lnTo>
                  <a:pt x="56100" y="48390"/>
                </a:lnTo>
                <a:lnTo>
                  <a:pt x="55960" y="48420"/>
                </a:lnTo>
                <a:lnTo>
                  <a:pt x="55740" y="48430"/>
                </a:lnTo>
                <a:lnTo>
                  <a:pt x="55720" y="48350"/>
                </a:lnTo>
                <a:lnTo>
                  <a:pt x="55710" y="48300"/>
                </a:lnTo>
                <a:lnTo>
                  <a:pt x="55670" y="48300"/>
                </a:lnTo>
                <a:lnTo>
                  <a:pt x="55590" y="48310"/>
                </a:lnTo>
                <a:lnTo>
                  <a:pt x="55610" y="48380"/>
                </a:lnTo>
                <a:lnTo>
                  <a:pt x="55640" y="48420"/>
                </a:lnTo>
                <a:lnTo>
                  <a:pt x="55540" y="48640"/>
                </a:lnTo>
                <a:lnTo>
                  <a:pt x="55580" y="48790"/>
                </a:lnTo>
                <a:lnTo>
                  <a:pt x="55560" y="48880"/>
                </a:lnTo>
                <a:lnTo>
                  <a:pt x="55470" y="48940"/>
                </a:lnTo>
                <a:lnTo>
                  <a:pt x="55370" y="48940"/>
                </a:lnTo>
                <a:lnTo>
                  <a:pt x="55110" y="48810"/>
                </a:lnTo>
                <a:lnTo>
                  <a:pt x="55120" y="48840"/>
                </a:lnTo>
                <a:lnTo>
                  <a:pt x="55120" y="48940"/>
                </a:lnTo>
                <a:lnTo>
                  <a:pt x="55070" y="49010"/>
                </a:lnTo>
                <a:lnTo>
                  <a:pt x="55060" y="49140"/>
                </a:lnTo>
                <a:lnTo>
                  <a:pt x="54970" y="49210"/>
                </a:lnTo>
                <a:lnTo>
                  <a:pt x="54900" y="49210"/>
                </a:lnTo>
                <a:lnTo>
                  <a:pt x="54840" y="49200"/>
                </a:lnTo>
                <a:lnTo>
                  <a:pt x="54820" y="49210"/>
                </a:lnTo>
                <a:lnTo>
                  <a:pt x="54800" y="49220"/>
                </a:lnTo>
                <a:lnTo>
                  <a:pt x="54610" y="49390"/>
                </a:lnTo>
                <a:lnTo>
                  <a:pt x="54330" y="49490"/>
                </a:lnTo>
                <a:lnTo>
                  <a:pt x="53980" y="49790"/>
                </a:lnTo>
                <a:lnTo>
                  <a:pt x="53960" y="49830"/>
                </a:lnTo>
                <a:lnTo>
                  <a:pt x="54010" y="49850"/>
                </a:lnTo>
                <a:lnTo>
                  <a:pt x="54080" y="49850"/>
                </a:lnTo>
                <a:lnTo>
                  <a:pt x="54110" y="49970"/>
                </a:lnTo>
                <a:lnTo>
                  <a:pt x="54100" y="50020"/>
                </a:lnTo>
                <a:lnTo>
                  <a:pt x="54010" y="50040"/>
                </a:lnTo>
                <a:lnTo>
                  <a:pt x="54000" y="50040"/>
                </a:lnTo>
                <a:lnTo>
                  <a:pt x="53710" y="50120"/>
                </a:lnTo>
                <a:lnTo>
                  <a:pt x="53600" y="50050"/>
                </a:lnTo>
                <a:lnTo>
                  <a:pt x="53560" y="49970"/>
                </a:lnTo>
                <a:lnTo>
                  <a:pt x="53590" y="49810"/>
                </a:lnTo>
                <a:lnTo>
                  <a:pt x="53600" y="49770"/>
                </a:lnTo>
                <a:lnTo>
                  <a:pt x="53560" y="49680"/>
                </a:lnTo>
                <a:lnTo>
                  <a:pt x="53590" y="49550"/>
                </a:lnTo>
                <a:lnTo>
                  <a:pt x="53580" y="49500"/>
                </a:lnTo>
                <a:lnTo>
                  <a:pt x="53480" y="49510"/>
                </a:lnTo>
                <a:lnTo>
                  <a:pt x="53470" y="49420"/>
                </a:lnTo>
                <a:lnTo>
                  <a:pt x="53360" y="49280"/>
                </a:lnTo>
                <a:lnTo>
                  <a:pt x="53340" y="49250"/>
                </a:lnTo>
                <a:lnTo>
                  <a:pt x="53270" y="49240"/>
                </a:lnTo>
                <a:lnTo>
                  <a:pt x="53210" y="49150"/>
                </a:lnTo>
                <a:lnTo>
                  <a:pt x="53220" y="49090"/>
                </a:lnTo>
                <a:lnTo>
                  <a:pt x="53000" y="49030"/>
                </a:lnTo>
                <a:lnTo>
                  <a:pt x="52890" y="49000"/>
                </a:lnTo>
                <a:lnTo>
                  <a:pt x="52860" y="48810"/>
                </a:lnTo>
                <a:lnTo>
                  <a:pt x="52500" y="48680"/>
                </a:lnTo>
                <a:lnTo>
                  <a:pt x="52350" y="48390"/>
                </a:lnTo>
                <a:lnTo>
                  <a:pt x="52400" y="48300"/>
                </a:lnTo>
                <a:lnTo>
                  <a:pt x="52480" y="48230"/>
                </a:lnTo>
                <a:lnTo>
                  <a:pt x="52510" y="48120"/>
                </a:lnTo>
                <a:lnTo>
                  <a:pt x="52570" y="48110"/>
                </a:lnTo>
                <a:lnTo>
                  <a:pt x="52710" y="48210"/>
                </a:lnTo>
                <a:lnTo>
                  <a:pt x="52780" y="48220"/>
                </a:lnTo>
                <a:lnTo>
                  <a:pt x="52790" y="48100"/>
                </a:lnTo>
                <a:lnTo>
                  <a:pt x="52810" y="47990"/>
                </a:lnTo>
                <a:lnTo>
                  <a:pt x="52850" y="47790"/>
                </a:lnTo>
                <a:lnTo>
                  <a:pt x="52860" y="47790"/>
                </a:lnTo>
                <a:lnTo>
                  <a:pt x="52880" y="47780"/>
                </a:lnTo>
                <a:lnTo>
                  <a:pt x="53010" y="47810"/>
                </a:lnTo>
                <a:lnTo>
                  <a:pt x="53050" y="47730"/>
                </a:lnTo>
                <a:lnTo>
                  <a:pt x="53080" y="47690"/>
                </a:lnTo>
                <a:lnTo>
                  <a:pt x="53040" y="47560"/>
                </a:lnTo>
                <a:lnTo>
                  <a:pt x="53090" y="47410"/>
                </a:lnTo>
                <a:lnTo>
                  <a:pt x="53140" y="47360"/>
                </a:lnTo>
                <a:lnTo>
                  <a:pt x="53180" y="47320"/>
                </a:lnTo>
                <a:lnTo>
                  <a:pt x="53230" y="47210"/>
                </a:lnTo>
                <a:lnTo>
                  <a:pt x="53240" y="47170"/>
                </a:lnTo>
                <a:lnTo>
                  <a:pt x="53130" y="46820"/>
                </a:lnTo>
                <a:lnTo>
                  <a:pt x="53140" y="46740"/>
                </a:lnTo>
                <a:lnTo>
                  <a:pt x="53130" y="46600"/>
                </a:lnTo>
                <a:lnTo>
                  <a:pt x="53170" y="46540"/>
                </a:lnTo>
                <a:lnTo>
                  <a:pt x="53200" y="46540"/>
                </a:lnTo>
                <a:lnTo>
                  <a:pt x="53270" y="46670"/>
                </a:lnTo>
                <a:lnTo>
                  <a:pt x="53370" y="46630"/>
                </a:lnTo>
                <a:lnTo>
                  <a:pt x="53360" y="46470"/>
                </a:lnTo>
                <a:lnTo>
                  <a:pt x="53410" y="46430"/>
                </a:lnTo>
                <a:lnTo>
                  <a:pt x="53460" y="46410"/>
                </a:lnTo>
                <a:lnTo>
                  <a:pt x="53530" y="46400"/>
                </a:lnTo>
                <a:lnTo>
                  <a:pt x="53560" y="46320"/>
                </a:lnTo>
                <a:lnTo>
                  <a:pt x="53650" y="46260"/>
                </a:lnTo>
                <a:lnTo>
                  <a:pt x="53710" y="46210"/>
                </a:lnTo>
                <a:lnTo>
                  <a:pt x="53690" y="46050"/>
                </a:lnTo>
                <a:lnTo>
                  <a:pt x="53830" y="45950"/>
                </a:lnTo>
                <a:lnTo>
                  <a:pt x="53860" y="45910"/>
                </a:lnTo>
                <a:lnTo>
                  <a:pt x="53980" y="45890"/>
                </a:lnTo>
                <a:lnTo>
                  <a:pt x="54000" y="45840"/>
                </a:lnTo>
                <a:lnTo>
                  <a:pt x="54020" y="45800"/>
                </a:lnTo>
                <a:lnTo>
                  <a:pt x="54080" y="45780"/>
                </a:lnTo>
                <a:lnTo>
                  <a:pt x="54150" y="45720"/>
                </a:lnTo>
                <a:lnTo>
                  <a:pt x="54190" y="45680"/>
                </a:lnTo>
                <a:lnTo>
                  <a:pt x="54260" y="45710"/>
                </a:lnTo>
                <a:lnTo>
                  <a:pt x="54260" y="45700"/>
                </a:lnTo>
                <a:lnTo>
                  <a:pt x="54210" y="45630"/>
                </a:lnTo>
                <a:lnTo>
                  <a:pt x="54100" y="45480"/>
                </a:lnTo>
                <a:lnTo>
                  <a:pt x="54110" y="45370"/>
                </a:lnTo>
                <a:lnTo>
                  <a:pt x="54170" y="45320"/>
                </a:lnTo>
                <a:lnTo>
                  <a:pt x="54230" y="45180"/>
                </a:lnTo>
                <a:lnTo>
                  <a:pt x="54220" y="45160"/>
                </a:lnTo>
                <a:lnTo>
                  <a:pt x="54230" y="45130"/>
                </a:lnTo>
                <a:lnTo>
                  <a:pt x="54170" y="45070"/>
                </a:lnTo>
                <a:lnTo>
                  <a:pt x="54140" y="45010"/>
                </a:lnTo>
                <a:lnTo>
                  <a:pt x="54210" y="44950"/>
                </a:lnTo>
                <a:lnTo>
                  <a:pt x="54230" y="44760"/>
                </a:lnTo>
                <a:lnTo>
                  <a:pt x="54230" y="44690"/>
                </a:lnTo>
                <a:lnTo>
                  <a:pt x="54230" y="44620"/>
                </a:lnTo>
                <a:lnTo>
                  <a:pt x="54250" y="44590"/>
                </a:lnTo>
                <a:lnTo>
                  <a:pt x="54090" y="44540"/>
                </a:lnTo>
                <a:lnTo>
                  <a:pt x="54060" y="44420"/>
                </a:lnTo>
                <a:lnTo>
                  <a:pt x="54070" y="44350"/>
                </a:lnTo>
                <a:lnTo>
                  <a:pt x="54200" y="44330"/>
                </a:lnTo>
                <a:lnTo>
                  <a:pt x="54200" y="44220"/>
                </a:lnTo>
                <a:lnTo>
                  <a:pt x="54320" y="44190"/>
                </a:lnTo>
                <a:lnTo>
                  <a:pt x="54340" y="44070"/>
                </a:lnTo>
                <a:lnTo>
                  <a:pt x="54250" y="43980"/>
                </a:lnTo>
                <a:lnTo>
                  <a:pt x="54220" y="43920"/>
                </a:lnTo>
                <a:lnTo>
                  <a:pt x="54140" y="43870"/>
                </a:lnTo>
                <a:lnTo>
                  <a:pt x="54090" y="43850"/>
                </a:lnTo>
                <a:lnTo>
                  <a:pt x="54060" y="43790"/>
                </a:lnTo>
                <a:lnTo>
                  <a:pt x="53990" y="43880"/>
                </a:lnTo>
                <a:lnTo>
                  <a:pt x="53950" y="43830"/>
                </a:lnTo>
                <a:lnTo>
                  <a:pt x="53980" y="43740"/>
                </a:lnTo>
                <a:lnTo>
                  <a:pt x="53860" y="43720"/>
                </a:lnTo>
                <a:lnTo>
                  <a:pt x="53830" y="43690"/>
                </a:lnTo>
                <a:lnTo>
                  <a:pt x="53860" y="43640"/>
                </a:lnTo>
                <a:lnTo>
                  <a:pt x="53910" y="43620"/>
                </a:lnTo>
                <a:lnTo>
                  <a:pt x="53930" y="43530"/>
                </a:lnTo>
                <a:lnTo>
                  <a:pt x="53960" y="43480"/>
                </a:lnTo>
                <a:lnTo>
                  <a:pt x="54070" y="43460"/>
                </a:lnTo>
                <a:lnTo>
                  <a:pt x="54110" y="43450"/>
                </a:lnTo>
                <a:lnTo>
                  <a:pt x="54040" y="43440"/>
                </a:lnTo>
                <a:lnTo>
                  <a:pt x="54020" y="43400"/>
                </a:lnTo>
                <a:lnTo>
                  <a:pt x="54000" y="43370"/>
                </a:lnTo>
                <a:lnTo>
                  <a:pt x="53970" y="43400"/>
                </a:lnTo>
                <a:lnTo>
                  <a:pt x="53910" y="43370"/>
                </a:lnTo>
                <a:lnTo>
                  <a:pt x="53800" y="43250"/>
                </a:lnTo>
                <a:lnTo>
                  <a:pt x="53800" y="43240"/>
                </a:lnTo>
                <a:lnTo>
                  <a:pt x="53740" y="43180"/>
                </a:lnTo>
                <a:lnTo>
                  <a:pt x="53620" y="43110"/>
                </a:lnTo>
                <a:lnTo>
                  <a:pt x="53730" y="43010"/>
                </a:lnTo>
                <a:lnTo>
                  <a:pt x="53690" y="42980"/>
                </a:lnTo>
                <a:lnTo>
                  <a:pt x="53560" y="42960"/>
                </a:lnTo>
                <a:lnTo>
                  <a:pt x="53460" y="42940"/>
                </a:lnTo>
                <a:lnTo>
                  <a:pt x="53410" y="42930"/>
                </a:lnTo>
                <a:lnTo>
                  <a:pt x="53340" y="42920"/>
                </a:lnTo>
                <a:lnTo>
                  <a:pt x="53290" y="42930"/>
                </a:lnTo>
                <a:lnTo>
                  <a:pt x="53280" y="42950"/>
                </a:lnTo>
                <a:lnTo>
                  <a:pt x="53240" y="42950"/>
                </a:lnTo>
                <a:lnTo>
                  <a:pt x="53200" y="42930"/>
                </a:lnTo>
                <a:lnTo>
                  <a:pt x="53150" y="42980"/>
                </a:lnTo>
                <a:lnTo>
                  <a:pt x="53130" y="42960"/>
                </a:lnTo>
                <a:lnTo>
                  <a:pt x="53050" y="42850"/>
                </a:lnTo>
                <a:lnTo>
                  <a:pt x="53060" y="42790"/>
                </a:lnTo>
                <a:lnTo>
                  <a:pt x="52960" y="42620"/>
                </a:lnTo>
                <a:lnTo>
                  <a:pt x="52990" y="42490"/>
                </a:lnTo>
                <a:lnTo>
                  <a:pt x="52940" y="42330"/>
                </a:lnTo>
                <a:lnTo>
                  <a:pt x="52960" y="42290"/>
                </a:lnTo>
                <a:lnTo>
                  <a:pt x="53010" y="42180"/>
                </a:lnTo>
                <a:lnTo>
                  <a:pt x="52860" y="42230"/>
                </a:lnTo>
                <a:lnTo>
                  <a:pt x="52840" y="42210"/>
                </a:lnTo>
                <a:lnTo>
                  <a:pt x="52760" y="42130"/>
                </a:lnTo>
                <a:lnTo>
                  <a:pt x="52620" y="42010"/>
                </a:lnTo>
                <a:lnTo>
                  <a:pt x="52500" y="41950"/>
                </a:lnTo>
                <a:lnTo>
                  <a:pt x="52450" y="41900"/>
                </a:lnTo>
                <a:lnTo>
                  <a:pt x="52400" y="41850"/>
                </a:lnTo>
                <a:lnTo>
                  <a:pt x="52300" y="41760"/>
                </a:lnTo>
                <a:lnTo>
                  <a:pt x="52190" y="41570"/>
                </a:lnTo>
                <a:lnTo>
                  <a:pt x="52180" y="41450"/>
                </a:lnTo>
                <a:lnTo>
                  <a:pt x="52120" y="41370"/>
                </a:lnTo>
                <a:lnTo>
                  <a:pt x="52120" y="41320"/>
                </a:lnTo>
                <a:lnTo>
                  <a:pt x="52080" y="41230"/>
                </a:lnTo>
                <a:lnTo>
                  <a:pt x="52040" y="41180"/>
                </a:lnTo>
                <a:lnTo>
                  <a:pt x="51950" y="41110"/>
                </a:lnTo>
                <a:lnTo>
                  <a:pt x="51940" y="41110"/>
                </a:lnTo>
                <a:lnTo>
                  <a:pt x="51860" y="41040"/>
                </a:lnTo>
                <a:lnTo>
                  <a:pt x="51790" y="40940"/>
                </a:lnTo>
                <a:lnTo>
                  <a:pt x="51790" y="40840"/>
                </a:lnTo>
                <a:lnTo>
                  <a:pt x="51740" y="40780"/>
                </a:lnTo>
                <a:lnTo>
                  <a:pt x="51640" y="40680"/>
                </a:lnTo>
                <a:lnTo>
                  <a:pt x="51660" y="40600"/>
                </a:lnTo>
                <a:lnTo>
                  <a:pt x="51670" y="40560"/>
                </a:lnTo>
                <a:lnTo>
                  <a:pt x="51650" y="40580"/>
                </a:lnTo>
                <a:lnTo>
                  <a:pt x="51610" y="40610"/>
                </a:lnTo>
                <a:lnTo>
                  <a:pt x="51570" y="40530"/>
                </a:lnTo>
                <a:lnTo>
                  <a:pt x="51530" y="40440"/>
                </a:lnTo>
                <a:lnTo>
                  <a:pt x="51500" y="40300"/>
                </a:lnTo>
                <a:lnTo>
                  <a:pt x="51490" y="40260"/>
                </a:lnTo>
                <a:lnTo>
                  <a:pt x="51360" y="40220"/>
                </a:lnTo>
                <a:lnTo>
                  <a:pt x="51290" y="40210"/>
                </a:lnTo>
                <a:lnTo>
                  <a:pt x="51140" y="40180"/>
                </a:lnTo>
                <a:lnTo>
                  <a:pt x="51010" y="40160"/>
                </a:lnTo>
                <a:lnTo>
                  <a:pt x="50900" y="40140"/>
                </a:lnTo>
                <a:lnTo>
                  <a:pt x="50890" y="40090"/>
                </a:lnTo>
                <a:lnTo>
                  <a:pt x="50840" y="40110"/>
                </a:lnTo>
                <a:lnTo>
                  <a:pt x="50790" y="40220"/>
                </a:lnTo>
                <a:lnTo>
                  <a:pt x="50730" y="40280"/>
                </a:lnTo>
                <a:lnTo>
                  <a:pt x="50750" y="40370"/>
                </a:lnTo>
                <a:lnTo>
                  <a:pt x="50790" y="40390"/>
                </a:lnTo>
                <a:lnTo>
                  <a:pt x="50800" y="40550"/>
                </a:lnTo>
                <a:lnTo>
                  <a:pt x="50740" y="40580"/>
                </a:lnTo>
                <a:lnTo>
                  <a:pt x="50630" y="40480"/>
                </a:lnTo>
                <a:lnTo>
                  <a:pt x="50590" y="40480"/>
                </a:lnTo>
                <a:lnTo>
                  <a:pt x="50510" y="40590"/>
                </a:lnTo>
                <a:lnTo>
                  <a:pt x="50490" y="40650"/>
                </a:lnTo>
                <a:lnTo>
                  <a:pt x="50470" y="40730"/>
                </a:lnTo>
                <a:lnTo>
                  <a:pt x="50410" y="40780"/>
                </a:lnTo>
                <a:lnTo>
                  <a:pt x="50340" y="40860"/>
                </a:lnTo>
                <a:lnTo>
                  <a:pt x="50250" y="40860"/>
                </a:lnTo>
                <a:lnTo>
                  <a:pt x="50160" y="40910"/>
                </a:lnTo>
                <a:lnTo>
                  <a:pt x="50190" y="41010"/>
                </a:lnTo>
                <a:lnTo>
                  <a:pt x="50150" y="41060"/>
                </a:lnTo>
                <a:lnTo>
                  <a:pt x="50130" y="41060"/>
                </a:lnTo>
                <a:lnTo>
                  <a:pt x="50050" y="41090"/>
                </a:lnTo>
                <a:lnTo>
                  <a:pt x="49940" y="41200"/>
                </a:lnTo>
                <a:lnTo>
                  <a:pt x="49870" y="41150"/>
                </a:lnTo>
                <a:lnTo>
                  <a:pt x="49780" y="41230"/>
                </a:lnTo>
                <a:lnTo>
                  <a:pt x="49710" y="41270"/>
                </a:lnTo>
                <a:lnTo>
                  <a:pt x="49690" y="41210"/>
                </a:lnTo>
                <a:lnTo>
                  <a:pt x="49580" y="41250"/>
                </a:lnTo>
                <a:lnTo>
                  <a:pt x="49520" y="41160"/>
                </a:lnTo>
                <a:lnTo>
                  <a:pt x="49490" y="41130"/>
                </a:lnTo>
                <a:lnTo>
                  <a:pt x="49410" y="41160"/>
                </a:lnTo>
                <a:lnTo>
                  <a:pt x="49370" y="41140"/>
                </a:lnTo>
                <a:lnTo>
                  <a:pt x="49310" y="41110"/>
                </a:lnTo>
                <a:lnTo>
                  <a:pt x="49130" y="41030"/>
                </a:lnTo>
                <a:lnTo>
                  <a:pt x="49070" y="41010"/>
                </a:lnTo>
                <a:lnTo>
                  <a:pt x="49060" y="40950"/>
                </a:lnTo>
                <a:lnTo>
                  <a:pt x="49060" y="40850"/>
                </a:lnTo>
                <a:lnTo>
                  <a:pt x="49020" y="40650"/>
                </a:lnTo>
                <a:lnTo>
                  <a:pt x="48980" y="40580"/>
                </a:lnTo>
                <a:lnTo>
                  <a:pt x="49030" y="40520"/>
                </a:lnTo>
                <a:lnTo>
                  <a:pt x="49030" y="40420"/>
                </a:lnTo>
                <a:lnTo>
                  <a:pt x="49030" y="40400"/>
                </a:lnTo>
                <a:lnTo>
                  <a:pt x="49000" y="40350"/>
                </a:lnTo>
                <a:lnTo>
                  <a:pt x="48960" y="40290"/>
                </a:lnTo>
                <a:lnTo>
                  <a:pt x="48940" y="40180"/>
                </a:lnTo>
                <a:lnTo>
                  <a:pt x="48900" y="40090"/>
                </a:lnTo>
                <a:lnTo>
                  <a:pt x="48890" y="40050"/>
                </a:lnTo>
                <a:lnTo>
                  <a:pt x="48900" y="40040"/>
                </a:lnTo>
                <a:lnTo>
                  <a:pt x="48920" y="40020"/>
                </a:lnTo>
                <a:lnTo>
                  <a:pt x="48980" y="39960"/>
                </a:lnTo>
                <a:lnTo>
                  <a:pt x="48990" y="39890"/>
                </a:lnTo>
                <a:lnTo>
                  <a:pt x="48900" y="39890"/>
                </a:lnTo>
                <a:lnTo>
                  <a:pt x="48850" y="39840"/>
                </a:lnTo>
                <a:lnTo>
                  <a:pt x="48820" y="39710"/>
                </a:lnTo>
                <a:lnTo>
                  <a:pt x="48800" y="39620"/>
                </a:lnTo>
                <a:lnTo>
                  <a:pt x="48840" y="39530"/>
                </a:lnTo>
                <a:lnTo>
                  <a:pt x="48880" y="39450"/>
                </a:lnTo>
                <a:lnTo>
                  <a:pt x="48890" y="39440"/>
                </a:lnTo>
                <a:lnTo>
                  <a:pt x="48950" y="39390"/>
                </a:lnTo>
                <a:lnTo>
                  <a:pt x="48970" y="39410"/>
                </a:lnTo>
                <a:lnTo>
                  <a:pt x="49010" y="39350"/>
                </a:lnTo>
                <a:lnTo>
                  <a:pt x="49030" y="39300"/>
                </a:lnTo>
                <a:lnTo>
                  <a:pt x="49050" y="39280"/>
                </a:lnTo>
                <a:lnTo>
                  <a:pt x="49090" y="39250"/>
                </a:lnTo>
                <a:lnTo>
                  <a:pt x="49130" y="39180"/>
                </a:lnTo>
                <a:lnTo>
                  <a:pt x="49140" y="39150"/>
                </a:lnTo>
                <a:lnTo>
                  <a:pt x="49170" y="39120"/>
                </a:lnTo>
                <a:lnTo>
                  <a:pt x="49240" y="39120"/>
                </a:lnTo>
                <a:lnTo>
                  <a:pt x="49240" y="39080"/>
                </a:lnTo>
                <a:lnTo>
                  <a:pt x="49300" y="39070"/>
                </a:lnTo>
                <a:lnTo>
                  <a:pt x="49320" y="39040"/>
                </a:lnTo>
                <a:lnTo>
                  <a:pt x="49260" y="39030"/>
                </a:lnTo>
                <a:lnTo>
                  <a:pt x="49230" y="38980"/>
                </a:lnTo>
                <a:lnTo>
                  <a:pt x="49210" y="38950"/>
                </a:lnTo>
                <a:lnTo>
                  <a:pt x="49240" y="38930"/>
                </a:lnTo>
                <a:lnTo>
                  <a:pt x="49240" y="38920"/>
                </a:lnTo>
                <a:lnTo>
                  <a:pt x="49230" y="38840"/>
                </a:lnTo>
                <a:lnTo>
                  <a:pt x="49300" y="38830"/>
                </a:lnTo>
                <a:lnTo>
                  <a:pt x="49310" y="38720"/>
                </a:lnTo>
                <a:lnTo>
                  <a:pt x="49390" y="38770"/>
                </a:lnTo>
                <a:lnTo>
                  <a:pt x="49420" y="38760"/>
                </a:lnTo>
                <a:lnTo>
                  <a:pt x="49460" y="38650"/>
                </a:lnTo>
                <a:lnTo>
                  <a:pt x="49510" y="38610"/>
                </a:lnTo>
                <a:lnTo>
                  <a:pt x="49550" y="38590"/>
                </a:lnTo>
                <a:lnTo>
                  <a:pt x="49510" y="38580"/>
                </a:lnTo>
                <a:lnTo>
                  <a:pt x="49460" y="38500"/>
                </a:lnTo>
                <a:lnTo>
                  <a:pt x="49450" y="38460"/>
                </a:lnTo>
                <a:lnTo>
                  <a:pt x="49450" y="38440"/>
                </a:lnTo>
                <a:lnTo>
                  <a:pt x="49470" y="38260"/>
                </a:lnTo>
                <a:lnTo>
                  <a:pt x="49500" y="38160"/>
                </a:lnTo>
                <a:lnTo>
                  <a:pt x="49520" y="38080"/>
                </a:lnTo>
                <a:lnTo>
                  <a:pt x="49550" y="37930"/>
                </a:lnTo>
                <a:lnTo>
                  <a:pt x="49530" y="37890"/>
                </a:lnTo>
                <a:lnTo>
                  <a:pt x="49600" y="37780"/>
                </a:lnTo>
                <a:lnTo>
                  <a:pt x="49630" y="37730"/>
                </a:lnTo>
                <a:lnTo>
                  <a:pt x="49690" y="37760"/>
                </a:lnTo>
                <a:lnTo>
                  <a:pt x="49700" y="37680"/>
                </a:lnTo>
                <a:lnTo>
                  <a:pt x="49740" y="37660"/>
                </a:lnTo>
                <a:lnTo>
                  <a:pt x="49770" y="37630"/>
                </a:lnTo>
                <a:lnTo>
                  <a:pt x="49790" y="37620"/>
                </a:lnTo>
                <a:lnTo>
                  <a:pt x="49930" y="37610"/>
                </a:lnTo>
                <a:lnTo>
                  <a:pt x="49970" y="37590"/>
                </a:lnTo>
                <a:lnTo>
                  <a:pt x="49980" y="37390"/>
                </a:lnTo>
                <a:lnTo>
                  <a:pt x="49970" y="37330"/>
                </a:lnTo>
                <a:lnTo>
                  <a:pt x="49990" y="37260"/>
                </a:lnTo>
                <a:lnTo>
                  <a:pt x="50010" y="37220"/>
                </a:lnTo>
                <a:lnTo>
                  <a:pt x="50040" y="37230"/>
                </a:lnTo>
                <a:lnTo>
                  <a:pt x="50080" y="37230"/>
                </a:lnTo>
                <a:lnTo>
                  <a:pt x="50110" y="37160"/>
                </a:lnTo>
                <a:lnTo>
                  <a:pt x="50130" y="37130"/>
                </a:lnTo>
                <a:lnTo>
                  <a:pt x="50150" y="37100"/>
                </a:lnTo>
                <a:lnTo>
                  <a:pt x="50190" y="37100"/>
                </a:lnTo>
                <a:lnTo>
                  <a:pt x="50270" y="37070"/>
                </a:lnTo>
                <a:lnTo>
                  <a:pt x="50300" y="37020"/>
                </a:lnTo>
                <a:lnTo>
                  <a:pt x="50320" y="37010"/>
                </a:lnTo>
                <a:lnTo>
                  <a:pt x="50360" y="37000"/>
                </a:lnTo>
                <a:lnTo>
                  <a:pt x="50390" y="37010"/>
                </a:lnTo>
                <a:lnTo>
                  <a:pt x="50400" y="37020"/>
                </a:lnTo>
                <a:lnTo>
                  <a:pt x="50430" y="37020"/>
                </a:lnTo>
                <a:lnTo>
                  <a:pt x="50510" y="36990"/>
                </a:lnTo>
                <a:lnTo>
                  <a:pt x="50560" y="36960"/>
                </a:lnTo>
                <a:lnTo>
                  <a:pt x="50570" y="36950"/>
                </a:lnTo>
                <a:lnTo>
                  <a:pt x="50580" y="36920"/>
                </a:lnTo>
                <a:lnTo>
                  <a:pt x="50580" y="36910"/>
                </a:lnTo>
                <a:lnTo>
                  <a:pt x="50600" y="36890"/>
                </a:lnTo>
                <a:lnTo>
                  <a:pt x="50610" y="36860"/>
                </a:lnTo>
                <a:lnTo>
                  <a:pt x="50620" y="36830"/>
                </a:lnTo>
                <a:lnTo>
                  <a:pt x="50600" y="36820"/>
                </a:lnTo>
                <a:lnTo>
                  <a:pt x="50580" y="36780"/>
                </a:lnTo>
                <a:lnTo>
                  <a:pt x="50600" y="36740"/>
                </a:lnTo>
                <a:lnTo>
                  <a:pt x="50590" y="36670"/>
                </a:lnTo>
                <a:lnTo>
                  <a:pt x="50580" y="36610"/>
                </a:lnTo>
                <a:lnTo>
                  <a:pt x="50570" y="36580"/>
                </a:lnTo>
                <a:lnTo>
                  <a:pt x="50560" y="36540"/>
                </a:lnTo>
                <a:lnTo>
                  <a:pt x="50550" y="36510"/>
                </a:lnTo>
                <a:lnTo>
                  <a:pt x="50530" y="36490"/>
                </a:lnTo>
                <a:lnTo>
                  <a:pt x="50520" y="36440"/>
                </a:lnTo>
                <a:lnTo>
                  <a:pt x="50500" y="36420"/>
                </a:lnTo>
                <a:lnTo>
                  <a:pt x="50490" y="36400"/>
                </a:lnTo>
                <a:lnTo>
                  <a:pt x="50460" y="36370"/>
                </a:lnTo>
                <a:lnTo>
                  <a:pt x="50440" y="36320"/>
                </a:lnTo>
                <a:lnTo>
                  <a:pt x="50450" y="36300"/>
                </a:lnTo>
                <a:lnTo>
                  <a:pt x="50500" y="36210"/>
                </a:lnTo>
                <a:lnTo>
                  <a:pt x="50510" y="36210"/>
                </a:lnTo>
                <a:lnTo>
                  <a:pt x="50550" y="36190"/>
                </a:lnTo>
                <a:lnTo>
                  <a:pt x="50570" y="36160"/>
                </a:lnTo>
                <a:lnTo>
                  <a:pt x="50570" y="36140"/>
                </a:lnTo>
                <a:lnTo>
                  <a:pt x="50570" y="36120"/>
                </a:lnTo>
                <a:lnTo>
                  <a:pt x="50610" y="36070"/>
                </a:lnTo>
                <a:lnTo>
                  <a:pt x="50660" y="36100"/>
                </a:lnTo>
                <a:lnTo>
                  <a:pt x="50690" y="36090"/>
                </a:lnTo>
                <a:lnTo>
                  <a:pt x="50760" y="36060"/>
                </a:lnTo>
                <a:lnTo>
                  <a:pt x="50840" y="36020"/>
                </a:lnTo>
                <a:lnTo>
                  <a:pt x="50870" y="35970"/>
                </a:lnTo>
                <a:lnTo>
                  <a:pt x="50900" y="35950"/>
                </a:lnTo>
                <a:lnTo>
                  <a:pt x="50950" y="35940"/>
                </a:lnTo>
                <a:lnTo>
                  <a:pt x="50990" y="35940"/>
                </a:lnTo>
                <a:lnTo>
                  <a:pt x="51150" y="35970"/>
                </a:lnTo>
                <a:lnTo>
                  <a:pt x="51180" y="35990"/>
                </a:lnTo>
                <a:lnTo>
                  <a:pt x="51210" y="35990"/>
                </a:lnTo>
                <a:lnTo>
                  <a:pt x="51260" y="36020"/>
                </a:lnTo>
                <a:lnTo>
                  <a:pt x="51280" y="36040"/>
                </a:lnTo>
                <a:lnTo>
                  <a:pt x="51300" y="36030"/>
                </a:lnTo>
                <a:lnTo>
                  <a:pt x="51310" y="36030"/>
                </a:lnTo>
                <a:lnTo>
                  <a:pt x="51370" y="36030"/>
                </a:lnTo>
                <a:lnTo>
                  <a:pt x="51390" y="36030"/>
                </a:lnTo>
                <a:lnTo>
                  <a:pt x="51430" y="36030"/>
                </a:lnTo>
                <a:lnTo>
                  <a:pt x="51460" y="36020"/>
                </a:lnTo>
                <a:lnTo>
                  <a:pt x="51530" y="36000"/>
                </a:lnTo>
                <a:lnTo>
                  <a:pt x="51550" y="35980"/>
                </a:lnTo>
                <a:lnTo>
                  <a:pt x="51560" y="35970"/>
                </a:lnTo>
                <a:lnTo>
                  <a:pt x="51590" y="35960"/>
                </a:lnTo>
                <a:lnTo>
                  <a:pt x="51640" y="35940"/>
                </a:lnTo>
                <a:lnTo>
                  <a:pt x="51660" y="35920"/>
                </a:lnTo>
                <a:lnTo>
                  <a:pt x="51660" y="35900"/>
                </a:lnTo>
                <a:lnTo>
                  <a:pt x="51660" y="35870"/>
                </a:lnTo>
                <a:lnTo>
                  <a:pt x="51730" y="35840"/>
                </a:lnTo>
                <a:lnTo>
                  <a:pt x="51750" y="35840"/>
                </a:lnTo>
                <a:lnTo>
                  <a:pt x="51780" y="35820"/>
                </a:lnTo>
                <a:lnTo>
                  <a:pt x="51780" y="35800"/>
                </a:lnTo>
                <a:lnTo>
                  <a:pt x="51810" y="35760"/>
                </a:lnTo>
                <a:lnTo>
                  <a:pt x="51820" y="35740"/>
                </a:lnTo>
                <a:lnTo>
                  <a:pt x="51830" y="35710"/>
                </a:lnTo>
                <a:lnTo>
                  <a:pt x="51820" y="35690"/>
                </a:lnTo>
                <a:lnTo>
                  <a:pt x="51810" y="35680"/>
                </a:lnTo>
                <a:lnTo>
                  <a:pt x="51800" y="35650"/>
                </a:lnTo>
                <a:lnTo>
                  <a:pt x="51790" y="35630"/>
                </a:lnTo>
                <a:lnTo>
                  <a:pt x="51800" y="35570"/>
                </a:lnTo>
                <a:lnTo>
                  <a:pt x="51810" y="35560"/>
                </a:lnTo>
                <a:lnTo>
                  <a:pt x="51820" y="35540"/>
                </a:lnTo>
                <a:lnTo>
                  <a:pt x="51850" y="35520"/>
                </a:lnTo>
                <a:lnTo>
                  <a:pt x="51870" y="35490"/>
                </a:lnTo>
                <a:lnTo>
                  <a:pt x="51870" y="35460"/>
                </a:lnTo>
                <a:lnTo>
                  <a:pt x="51890" y="35440"/>
                </a:lnTo>
                <a:lnTo>
                  <a:pt x="51910" y="35410"/>
                </a:lnTo>
                <a:lnTo>
                  <a:pt x="51930" y="35390"/>
                </a:lnTo>
                <a:lnTo>
                  <a:pt x="51940" y="35370"/>
                </a:lnTo>
                <a:lnTo>
                  <a:pt x="51950" y="35360"/>
                </a:lnTo>
                <a:lnTo>
                  <a:pt x="51970" y="35340"/>
                </a:lnTo>
                <a:lnTo>
                  <a:pt x="51980" y="35310"/>
                </a:lnTo>
                <a:lnTo>
                  <a:pt x="51990" y="35290"/>
                </a:lnTo>
                <a:lnTo>
                  <a:pt x="52000" y="35260"/>
                </a:lnTo>
                <a:lnTo>
                  <a:pt x="52000" y="35240"/>
                </a:lnTo>
                <a:lnTo>
                  <a:pt x="52020" y="35190"/>
                </a:lnTo>
                <a:lnTo>
                  <a:pt x="52030" y="35160"/>
                </a:lnTo>
                <a:lnTo>
                  <a:pt x="52040" y="35130"/>
                </a:lnTo>
                <a:lnTo>
                  <a:pt x="52060" y="35100"/>
                </a:lnTo>
                <a:lnTo>
                  <a:pt x="52070" y="35090"/>
                </a:lnTo>
                <a:lnTo>
                  <a:pt x="52080" y="35080"/>
                </a:lnTo>
                <a:lnTo>
                  <a:pt x="52100" y="35070"/>
                </a:lnTo>
                <a:lnTo>
                  <a:pt x="52120" y="35040"/>
                </a:lnTo>
                <a:lnTo>
                  <a:pt x="52130" y="34990"/>
                </a:lnTo>
                <a:lnTo>
                  <a:pt x="52150" y="34960"/>
                </a:lnTo>
                <a:lnTo>
                  <a:pt x="52150" y="34930"/>
                </a:lnTo>
                <a:lnTo>
                  <a:pt x="52150" y="34900"/>
                </a:lnTo>
                <a:lnTo>
                  <a:pt x="52170" y="34850"/>
                </a:lnTo>
                <a:lnTo>
                  <a:pt x="52180" y="34820"/>
                </a:lnTo>
                <a:lnTo>
                  <a:pt x="52180" y="34750"/>
                </a:lnTo>
                <a:lnTo>
                  <a:pt x="52200" y="34710"/>
                </a:lnTo>
                <a:lnTo>
                  <a:pt x="52210" y="34700"/>
                </a:lnTo>
                <a:lnTo>
                  <a:pt x="52230" y="34670"/>
                </a:lnTo>
                <a:lnTo>
                  <a:pt x="52250" y="34660"/>
                </a:lnTo>
                <a:lnTo>
                  <a:pt x="52270" y="34630"/>
                </a:lnTo>
                <a:lnTo>
                  <a:pt x="52320" y="34590"/>
                </a:lnTo>
                <a:lnTo>
                  <a:pt x="52350" y="34540"/>
                </a:lnTo>
                <a:lnTo>
                  <a:pt x="52370" y="34500"/>
                </a:lnTo>
                <a:lnTo>
                  <a:pt x="52380" y="34490"/>
                </a:lnTo>
                <a:lnTo>
                  <a:pt x="52430" y="34430"/>
                </a:lnTo>
                <a:lnTo>
                  <a:pt x="52510" y="34310"/>
                </a:lnTo>
                <a:lnTo>
                  <a:pt x="52510" y="34280"/>
                </a:lnTo>
                <a:lnTo>
                  <a:pt x="52520" y="34250"/>
                </a:lnTo>
                <a:lnTo>
                  <a:pt x="52520" y="34220"/>
                </a:lnTo>
                <a:lnTo>
                  <a:pt x="52530" y="34190"/>
                </a:lnTo>
                <a:lnTo>
                  <a:pt x="52520" y="34140"/>
                </a:lnTo>
                <a:lnTo>
                  <a:pt x="52510" y="34110"/>
                </a:lnTo>
                <a:lnTo>
                  <a:pt x="52510" y="34100"/>
                </a:lnTo>
                <a:lnTo>
                  <a:pt x="52500" y="34080"/>
                </a:lnTo>
                <a:lnTo>
                  <a:pt x="52500" y="34070"/>
                </a:lnTo>
                <a:lnTo>
                  <a:pt x="52520" y="34020"/>
                </a:lnTo>
                <a:lnTo>
                  <a:pt x="52540" y="34000"/>
                </a:lnTo>
                <a:lnTo>
                  <a:pt x="52550" y="33980"/>
                </a:lnTo>
                <a:lnTo>
                  <a:pt x="52570" y="33970"/>
                </a:lnTo>
                <a:lnTo>
                  <a:pt x="52630" y="33910"/>
                </a:lnTo>
                <a:lnTo>
                  <a:pt x="52640" y="33890"/>
                </a:lnTo>
                <a:lnTo>
                  <a:pt x="52670" y="33870"/>
                </a:lnTo>
                <a:lnTo>
                  <a:pt x="52700" y="33860"/>
                </a:lnTo>
                <a:lnTo>
                  <a:pt x="52730" y="33840"/>
                </a:lnTo>
                <a:lnTo>
                  <a:pt x="52750" y="33830"/>
                </a:lnTo>
                <a:lnTo>
                  <a:pt x="52800" y="33800"/>
                </a:lnTo>
                <a:lnTo>
                  <a:pt x="52830" y="33790"/>
                </a:lnTo>
                <a:lnTo>
                  <a:pt x="52860" y="33770"/>
                </a:lnTo>
                <a:lnTo>
                  <a:pt x="52880" y="33770"/>
                </a:lnTo>
                <a:lnTo>
                  <a:pt x="52900" y="33760"/>
                </a:lnTo>
                <a:lnTo>
                  <a:pt x="52990" y="33720"/>
                </a:lnTo>
                <a:lnTo>
                  <a:pt x="53010" y="33710"/>
                </a:lnTo>
                <a:lnTo>
                  <a:pt x="53040" y="33710"/>
                </a:lnTo>
                <a:lnTo>
                  <a:pt x="53070" y="33720"/>
                </a:lnTo>
                <a:lnTo>
                  <a:pt x="53100" y="33710"/>
                </a:lnTo>
                <a:lnTo>
                  <a:pt x="53110" y="33700"/>
                </a:lnTo>
                <a:lnTo>
                  <a:pt x="53120" y="33680"/>
                </a:lnTo>
                <a:lnTo>
                  <a:pt x="53160" y="33660"/>
                </a:lnTo>
                <a:lnTo>
                  <a:pt x="53200" y="33640"/>
                </a:lnTo>
                <a:lnTo>
                  <a:pt x="53330" y="33530"/>
                </a:lnTo>
                <a:lnTo>
                  <a:pt x="53360" y="33510"/>
                </a:lnTo>
                <a:lnTo>
                  <a:pt x="53370" y="33480"/>
                </a:lnTo>
                <a:lnTo>
                  <a:pt x="53380" y="33460"/>
                </a:lnTo>
                <a:lnTo>
                  <a:pt x="53390" y="33450"/>
                </a:lnTo>
                <a:lnTo>
                  <a:pt x="53400" y="33450"/>
                </a:lnTo>
                <a:lnTo>
                  <a:pt x="53460" y="33430"/>
                </a:lnTo>
                <a:lnTo>
                  <a:pt x="53480" y="33410"/>
                </a:lnTo>
                <a:lnTo>
                  <a:pt x="53510" y="33350"/>
                </a:lnTo>
                <a:lnTo>
                  <a:pt x="53520" y="33310"/>
                </a:lnTo>
                <a:lnTo>
                  <a:pt x="53550" y="33250"/>
                </a:lnTo>
                <a:lnTo>
                  <a:pt x="53550" y="33240"/>
                </a:lnTo>
                <a:lnTo>
                  <a:pt x="53570" y="33200"/>
                </a:lnTo>
                <a:lnTo>
                  <a:pt x="53590" y="33170"/>
                </a:lnTo>
                <a:lnTo>
                  <a:pt x="53750" y="33040"/>
                </a:lnTo>
                <a:lnTo>
                  <a:pt x="53800" y="32940"/>
                </a:lnTo>
                <a:lnTo>
                  <a:pt x="53850" y="32920"/>
                </a:lnTo>
                <a:lnTo>
                  <a:pt x="53890" y="32910"/>
                </a:lnTo>
                <a:lnTo>
                  <a:pt x="54000" y="32900"/>
                </a:lnTo>
                <a:lnTo>
                  <a:pt x="54270" y="33060"/>
                </a:lnTo>
                <a:lnTo>
                  <a:pt x="54360" y="33060"/>
                </a:lnTo>
                <a:lnTo>
                  <a:pt x="54370" y="33060"/>
                </a:lnTo>
                <a:lnTo>
                  <a:pt x="54470" y="33100"/>
                </a:lnTo>
                <a:lnTo>
                  <a:pt x="54600" y="33080"/>
                </a:lnTo>
                <a:lnTo>
                  <a:pt x="54760" y="33050"/>
                </a:lnTo>
                <a:lnTo>
                  <a:pt x="54800" y="33040"/>
                </a:lnTo>
                <a:lnTo>
                  <a:pt x="54830" y="33000"/>
                </a:lnTo>
                <a:lnTo>
                  <a:pt x="54880" y="32970"/>
                </a:lnTo>
                <a:lnTo>
                  <a:pt x="54960" y="32920"/>
                </a:lnTo>
                <a:lnTo>
                  <a:pt x="55000" y="32870"/>
                </a:lnTo>
                <a:lnTo>
                  <a:pt x="55060" y="32760"/>
                </a:lnTo>
                <a:lnTo>
                  <a:pt x="55210" y="32680"/>
                </a:lnTo>
                <a:lnTo>
                  <a:pt x="55410" y="32670"/>
                </a:lnTo>
                <a:lnTo>
                  <a:pt x="55480" y="32700"/>
                </a:lnTo>
                <a:lnTo>
                  <a:pt x="55510" y="32710"/>
                </a:lnTo>
                <a:lnTo>
                  <a:pt x="55560" y="32730"/>
                </a:lnTo>
                <a:lnTo>
                  <a:pt x="55770" y="32770"/>
                </a:lnTo>
                <a:lnTo>
                  <a:pt x="55940" y="32790"/>
                </a:lnTo>
                <a:lnTo>
                  <a:pt x="56060" y="32780"/>
                </a:lnTo>
                <a:lnTo>
                  <a:pt x="56070" y="32770"/>
                </a:lnTo>
                <a:lnTo>
                  <a:pt x="56110" y="32740"/>
                </a:lnTo>
                <a:lnTo>
                  <a:pt x="56130" y="32720"/>
                </a:lnTo>
                <a:lnTo>
                  <a:pt x="56300" y="32730"/>
                </a:lnTo>
                <a:lnTo>
                  <a:pt x="56500" y="32740"/>
                </a:lnTo>
                <a:lnTo>
                  <a:pt x="56540" y="32720"/>
                </a:lnTo>
                <a:lnTo>
                  <a:pt x="56580" y="32710"/>
                </a:lnTo>
                <a:lnTo>
                  <a:pt x="56690" y="32660"/>
                </a:lnTo>
                <a:lnTo>
                  <a:pt x="56760" y="32630"/>
                </a:lnTo>
                <a:lnTo>
                  <a:pt x="56930" y="32550"/>
                </a:lnTo>
                <a:lnTo>
                  <a:pt x="57110" y="32350"/>
                </a:lnTo>
                <a:lnTo>
                  <a:pt x="57370" y="32130"/>
                </a:lnTo>
                <a:lnTo>
                  <a:pt x="57420" y="32100"/>
                </a:lnTo>
                <a:lnTo>
                  <a:pt x="57550" y="32020"/>
                </a:lnTo>
                <a:lnTo>
                  <a:pt x="57660" y="31950"/>
                </a:lnTo>
                <a:lnTo>
                  <a:pt x="57670" y="31950"/>
                </a:lnTo>
                <a:lnTo>
                  <a:pt x="57810" y="31850"/>
                </a:lnTo>
                <a:lnTo>
                  <a:pt x="57890" y="31790"/>
                </a:lnTo>
                <a:lnTo>
                  <a:pt x="57950" y="31760"/>
                </a:lnTo>
                <a:lnTo>
                  <a:pt x="58060" y="31670"/>
                </a:lnTo>
                <a:lnTo>
                  <a:pt x="58160" y="31590"/>
                </a:lnTo>
                <a:lnTo>
                  <a:pt x="58260" y="31520"/>
                </a:lnTo>
                <a:lnTo>
                  <a:pt x="58300" y="31500"/>
                </a:lnTo>
                <a:lnTo>
                  <a:pt x="58340" y="31490"/>
                </a:lnTo>
                <a:lnTo>
                  <a:pt x="58550" y="31380"/>
                </a:lnTo>
                <a:lnTo>
                  <a:pt x="58590" y="31370"/>
                </a:lnTo>
                <a:lnTo>
                  <a:pt x="58620" y="31360"/>
                </a:lnTo>
                <a:lnTo>
                  <a:pt x="58810" y="31350"/>
                </a:lnTo>
                <a:lnTo>
                  <a:pt x="58970" y="31290"/>
                </a:lnTo>
                <a:lnTo>
                  <a:pt x="58990" y="31280"/>
                </a:lnTo>
                <a:lnTo>
                  <a:pt x="59140" y="31160"/>
                </a:lnTo>
                <a:lnTo>
                  <a:pt x="59220" y="31100"/>
                </a:lnTo>
                <a:lnTo>
                  <a:pt x="59400" y="31000"/>
                </a:lnTo>
                <a:lnTo>
                  <a:pt x="59660" y="30760"/>
                </a:lnTo>
                <a:lnTo>
                  <a:pt x="59790" y="30650"/>
                </a:lnTo>
                <a:lnTo>
                  <a:pt x="59860" y="30550"/>
                </a:lnTo>
                <a:lnTo>
                  <a:pt x="59900" y="30490"/>
                </a:lnTo>
                <a:lnTo>
                  <a:pt x="59970" y="30380"/>
                </a:lnTo>
                <a:lnTo>
                  <a:pt x="60100" y="30180"/>
                </a:lnTo>
                <a:lnTo>
                  <a:pt x="60210" y="30070"/>
                </a:lnTo>
                <a:lnTo>
                  <a:pt x="60250" y="30020"/>
                </a:lnTo>
                <a:lnTo>
                  <a:pt x="60270" y="30000"/>
                </a:lnTo>
                <a:lnTo>
                  <a:pt x="60280" y="29990"/>
                </a:lnTo>
                <a:lnTo>
                  <a:pt x="60330" y="29930"/>
                </a:lnTo>
                <a:lnTo>
                  <a:pt x="60400" y="29820"/>
                </a:lnTo>
                <a:lnTo>
                  <a:pt x="60560" y="29680"/>
                </a:lnTo>
                <a:lnTo>
                  <a:pt x="60620" y="29670"/>
                </a:lnTo>
                <a:lnTo>
                  <a:pt x="60650" y="29660"/>
                </a:lnTo>
                <a:lnTo>
                  <a:pt x="60670" y="29650"/>
                </a:lnTo>
                <a:lnTo>
                  <a:pt x="60730" y="29650"/>
                </a:lnTo>
                <a:lnTo>
                  <a:pt x="60750" y="29650"/>
                </a:lnTo>
                <a:lnTo>
                  <a:pt x="60800" y="29640"/>
                </a:lnTo>
                <a:lnTo>
                  <a:pt x="60870" y="29640"/>
                </a:lnTo>
                <a:lnTo>
                  <a:pt x="60940" y="29640"/>
                </a:lnTo>
                <a:lnTo>
                  <a:pt x="61020" y="29640"/>
                </a:lnTo>
                <a:lnTo>
                  <a:pt x="61040" y="29630"/>
                </a:lnTo>
                <a:lnTo>
                  <a:pt x="61060" y="29630"/>
                </a:lnTo>
                <a:lnTo>
                  <a:pt x="61150" y="29630"/>
                </a:lnTo>
                <a:lnTo>
                  <a:pt x="61190" y="29630"/>
                </a:lnTo>
                <a:lnTo>
                  <a:pt x="61240" y="29620"/>
                </a:lnTo>
                <a:lnTo>
                  <a:pt x="61330" y="29600"/>
                </a:lnTo>
                <a:lnTo>
                  <a:pt x="61380" y="29610"/>
                </a:lnTo>
                <a:lnTo>
                  <a:pt x="61420" y="29590"/>
                </a:lnTo>
                <a:lnTo>
                  <a:pt x="61470" y="29580"/>
                </a:lnTo>
                <a:lnTo>
                  <a:pt x="61530" y="29590"/>
                </a:lnTo>
                <a:lnTo>
                  <a:pt x="61590" y="29590"/>
                </a:lnTo>
                <a:lnTo>
                  <a:pt x="61600" y="29580"/>
                </a:lnTo>
                <a:lnTo>
                  <a:pt x="61610" y="29580"/>
                </a:lnTo>
                <a:lnTo>
                  <a:pt x="61630" y="29580"/>
                </a:lnTo>
                <a:lnTo>
                  <a:pt x="61680" y="29570"/>
                </a:lnTo>
                <a:lnTo>
                  <a:pt x="61740" y="29560"/>
                </a:lnTo>
                <a:lnTo>
                  <a:pt x="61760" y="29550"/>
                </a:lnTo>
                <a:lnTo>
                  <a:pt x="61790" y="29550"/>
                </a:lnTo>
                <a:lnTo>
                  <a:pt x="61810" y="29550"/>
                </a:lnTo>
                <a:lnTo>
                  <a:pt x="61840" y="29560"/>
                </a:lnTo>
                <a:lnTo>
                  <a:pt x="61860" y="29560"/>
                </a:lnTo>
                <a:lnTo>
                  <a:pt x="61870" y="29560"/>
                </a:lnTo>
                <a:lnTo>
                  <a:pt x="61900" y="29560"/>
                </a:lnTo>
                <a:lnTo>
                  <a:pt x="61940" y="29550"/>
                </a:lnTo>
                <a:lnTo>
                  <a:pt x="61960" y="29550"/>
                </a:lnTo>
                <a:lnTo>
                  <a:pt x="61990" y="29550"/>
                </a:lnTo>
                <a:lnTo>
                  <a:pt x="62090" y="29540"/>
                </a:lnTo>
                <a:lnTo>
                  <a:pt x="62130" y="29520"/>
                </a:lnTo>
                <a:lnTo>
                  <a:pt x="62200" y="29510"/>
                </a:lnTo>
                <a:lnTo>
                  <a:pt x="62250" y="29520"/>
                </a:lnTo>
                <a:lnTo>
                  <a:pt x="62280" y="29530"/>
                </a:lnTo>
                <a:lnTo>
                  <a:pt x="62300" y="29540"/>
                </a:lnTo>
                <a:lnTo>
                  <a:pt x="62370" y="29610"/>
                </a:lnTo>
                <a:lnTo>
                  <a:pt x="62550" y="29740"/>
                </a:lnTo>
                <a:lnTo>
                  <a:pt x="62600" y="29780"/>
                </a:lnTo>
                <a:lnTo>
                  <a:pt x="62660" y="29820"/>
                </a:lnTo>
                <a:lnTo>
                  <a:pt x="62700" y="29840"/>
                </a:lnTo>
                <a:lnTo>
                  <a:pt x="62710" y="29860"/>
                </a:lnTo>
                <a:lnTo>
                  <a:pt x="62720" y="29860"/>
                </a:lnTo>
                <a:lnTo>
                  <a:pt x="62740" y="29860"/>
                </a:lnTo>
                <a:lnTo>
                  <a:pt x="62810" y="29880"/>
                </a:lnTo>
                <a:lnTo>
                  <a:pt x="62890" y="29860"/>
                </a:lnTo>
                <a:lnTo>
                  <a:pt x="62990" y="29870"/>
                </a:lnTo>
                <a:lnTo>
                  <a:pt x="63040" y="29900"/>
                </a:lnTo>
                <a:lnTo>
                  <a:pt x="63050" y="29920"/>
                </a:lnTo>
                <a:lnTo>
                  <a:pt x="63070" y="29950"/>
                </a:lnTo>
                <a:lnTo>
                  <a:pt x="63090" y="29970"/>
                </a:lnTo>
                <a:lnTo>
                  <a:pt x="63120" y="30020"/>
                </a:lnTo>
                <a:lnTo>
                  <a:pt x="63200" y="30050"/>
                </a:lnTo>
                <a:lnTo>
                  <a:pt x="63230" y="30060"/>
                </a:lnTo>
                <a:lnTo>
                  <a:pt x="63430" y="30140"/>
                </a:lnTo>
                <a:lnTo>
                  <a:pt x="63560" y="30320"/>
                </a:lnTo>
                <a:lnTo>
                  <a:pt x="63590" y="30400"/>
                </a:lnTo>
                <a:lnTo>
                  <a:pt x="63590" y="30430"/>
                </a:lnTo>
                <a:lnTo>
                  <a:pt x="63600" y="30460"/>
                </a:lnTo>
                <a:lnTo>
                  <a:pt x="63660" y="30570"/>
                </a:lnTo>
                <a:lnTo>
                  <a:pt x="63870" y="30700"/>
                </a:lnTo>
                <a:lnTo>
                  <a:pt x="63980" y="30760"/>
                </a:lnTo>
                <a:lnTo>
                  <a:pt x="64020" y="30800"/>
                </a:lnTo>
                <a:lnTo>
                  <a:pt x="64030" y="30810"/>
                </a:lnTo>
                <a:lnTo>
                  <a:pt x="64100" y="30870"/>
                </a:lnTo>
                <a:lnTo>
                  <a:pt x="64190" y="30990"/>
                </a:lnTo>
                <a:lnTo>
                  <a:pt x="64220" y="31040"/>
                </a:lnTo>
                <a:lnTo>
                  <a:pt x="64280" y="31130"/>
                </a:lnTo>
                <a:lnTo>
                  <a:pt x="64320" y="31140"/>
                </a:lnTo>
                <a:lnTo>
                  <a:pt x="64360" y="31140"/>
                </a:lnTo>
                <a:lnTo>
                  <a:pt x="64420" y="31190"/>
                </a:lnTo>
                <a:lnTo>
                  <a:pt x="64560" y="31340"/>
                </a:lnTo>
                <a:lnTo>
                  <a:pt x="64590" y="31390"/>
                </a:lnTo>
                <a:lnTo>
                  <a:pt x="64590" y="31400"/>
                </a:lnTo>
                <a:lnTo>
                  <a:pt x="64610" y="31450"/>
                </a:lnTo>
                <a:lnTo>
                  <a:pt x="64620" y="31470"/>
                </a:lnTo>
                <a:lnTo>
                  <a:pt x="64700" y="31610"/>
                </a:lnTo>
                <a:lnTo>
                  <a:pt x="64760" y="31710"/>
                </a:lnTo>
                <a:lnTo>
                  <a:pt x="64830" y="31790"/>
                </a:lnTo>
                <a:lnTo>
                  <a:pt x="64870" y="31910"/>
                </a:lnTo>
                <a:lnTo>
                  <a:pt x="64880" y="32000"/>
                </a:lnTo>
                <a:lnTo>
                  <a:pt x="64850" y="32030"/>
                </a:lnTo>
                <a:lnTo>
                  <a:pt x="64820" y="32080"/>
                </a:lnTo>
                <a:lnTo>
                  <a:pt x="64780" y="32120"/>
                </a:lnTo>
                <a:lnTo>
                  <a:pt x="64770" y="32200"/>
                </a:lnTo>
                <a:lnTo>
                  <a:pt x="64770" y="32230"/>
                </a:lnTo>
                <a:lnTo>
                  <a:pt x="64770" y="32270"/>
                </a:lnTo>
                <a:lnTo>
                  <a:pt x="64760" y="32360"/>
                </a:lnTo>
                <a:lnTo>
                  <a:pt x="64740" y="32530"/>
                </a:lnTo>
                <a:lnTo>
                  <a:pt x="64760" y="32660"/>
                </a:lnTo>
                <a:lnTo>
                  <a:pt x="64750" y="32730"/>
                </a:lnTo>
                <a:lnTo>
                  <a:pt x="64760" y="32760"/>
                </a:lnTo>
                <a:lnTo>
                  <a:pt x="64760" y="32850"/>
                </a:lnTo>
                <a:lnTo>
                  <a:pt x="64760" y="32910"/>
                </a:lnTo>
                <a:lnTo>
                  <a:pt x="64820" y="33080"/>
                </a:lnTo>
                <a:lnTo>
                  <a:pt x="64770" y="33220"/>
                </a:lnTo>
                <a:lnTo>
                  <a:pt x="64760" y="33230"/>
                </a:lnTo>
                <a:lnTo>
                  <a:pt x="64780" y="33350"/>
                </a:lnTo>
                <a:lnTo>
                  <a:pt x="64710" y="33400"/>
                </a:lnTo>
                <a:lnTo>
                  <a:pt x="64710" y="33440"/>
                </a:lnTo>
                <a:lnTo>
                  <a:pt x="64710" y="33460"/>
                </a:lnTo>
                <a:lnTo>
                  <a:pt x="64720" y="33510"/>
                </a:lnTo>
                <a:lnTo>
                  <a:pt x="64730" y="33520"/>
                </a:lnTo>
                <a:lnTo>
                  <a:pt x="64770" y="33570"/>
                </a:lnTo>
                <a:lnTo>
                  <a:pt x="64790" y="33670"/>
                </a:lnTo>
                <a:lnTo>
                  <a:pt x="64790" y="33740"/>
                </a:lnTo>
                <a:lnTo>
                  <a:pt x="64810" y="33810"/>
                </a:lnTo>
                <a:lnTo>
                  <a:pt x="64780" y="33870"/>
                </a:lnTo>
                <a:lnTo>
                  <a:pt x="64800" y="33940"/>
                </a:lnTo>
                <a:lnTo>
                  <a:pt x="64750" y="34150"/>
                </a:lnTo>
                <a:lnTo>
                  <a:pt x="64740" y="34190"/>
                </a:lnTo>
                <a:lnTo>
                  <a:pt x="64710" y="34290"/>
                </a:lnTo>
                <a:lnTo>
                  <a:pt x="64700" y="34480"/>
                </a:lnTo>
                <a:lnTo>
                  <a:pt x="64680" y="34570"/>
                </a:lnTo>
                <a:lnTo>
                  <a:pt x="64670" y="34590"/>
                </a:lnTo>
                <a:lnTo>
                  <a:pt x="64650" y="34630"/>
                </a:lnTo>
                <a:lnTo>
                  <a:pt x="64630" y="34650"/>
                </a:lnTo>
                <a:lnTo>
                  <a:pt x="64620" y="34680"/>
                </a:lnTo>
                <a:lnTo>
                  <a:pt x="64620" y="34700"/>
                </a:lnTo>
                <a:lnTo>
                  <a:pt x="64620" y="34710"/>
                </a:lnTo>
                <a:lnTo>
                  <a:pt x="64620" y="34730"/>
                </a:lnTo>
                <a:lnTo>
                  <a:pt x="64660" y="34810"/>
                </a:lnTo>
                <a:lnTo>
                  <a:pt x="64680" y="34820"/>
                </a:lnTo>
                <a:lnTo>
                  <a:pt x="64690" y="34830"/>
                </a:lnTo>
                <a:lnTo>
                  <a:pt x="64710" y="34830"/>
                </a:lnTo>
                <a:lnTo>
                  <a:pt x="64710" y="34840"/>
                </a:lnTo>
                <a:lnTo>
                  <a:pt x="64720" y="34880"/>
                </a:lnTo>
                <a:lnTo>
                  <a:pt x="64720" y="34900"/>
                </a:lnTo>
                <a:lnTo>
                  <a:pt x="64710" y="34910"/>
                </a:lnTo>
                <a:lnTo>
                  <a:pt x="64700" y="34940"/>
                </a:lnTo>
                <a:lnTo>
                  <a:pt x="64690" y="34950"/>
                </a:lnTo>
                <a:lnTo>
                  <a:pt x="64670" y="34990"/>
                </a:lnTo>
                <a:lnTo>
                  <a:pt x="64660" y="34990"/>
                </a:lnTo>
                <a:lnTo>
                  <a:pt x="64640" y="35010"/>
                </a:lnTo>
                <a:lnTo>
                  <a:pt x="64620" y="35070"/>
                </a:lnTo>
                <a:lnTo>
                  <a:pt x="64610" y="35100"/>
                </a:lnTo>
                <a:lnTo>
                  <a:pt x="64610" y="35110"/>
                </a:lnTo>
                <a:lnTo>
                  <a:pt x="64600" y="35140"/>
                </a:lnTo>
                <a:lnTo>
                  <a:pt x="64590" y="35160"/>
                </a:lnTo>
                <a:lnTo>
                  <a:pt x="64580" y="35200"/>
                </a:lnTo>
                <a:lnTo>
                  <a:pt x="64580" y="35210"/>
                </a:lnTo>
                <a:lnTo>
                  <a:pt x="64570" y="35250"/>
                </a:lnTo>
                <a:lnTo>
                  <a:pt x="64570" y="35260"/>
                </a:lnTo>
                <a:lnTo>
                  <a:pt x="64560" y="35290"/>
                </a:lnTo>
                <a:lnTo>
                  <a:pt x="64540" y="35340"/>
                </a:lnTo>
                <a:lnTo>
                  <a:pt x="64520" y="35360"/>
                </a:lnTo>
                <a:lnTo>
                  <a:pt x="64500" y="35380"/>
                </a:lnTo>
                <a:lnTo>
                  <a:pt x="64480" y="35420"/>
                </a:lnTo>
                <a:lnTo>
                  <a:pt x="64480" y="35440"/>
                </a:lnTo>
                <a:lnTo>
                  <a:pt x="64470" y="35460"/>
                </a:lnTo>
                <a:lnTo>
                  <a:pt x="64460" y="35470"/>
                </a:lnTo>
                <a:lnTo>
                  <a:pt x="64460" y="35480"/>
                </a:lnTo>
                <a:lnTo>
                  <a:pt x="64450" y="35510"/>
                </a:lnTo>
                <a:lnTo>
                  <a:pt x="64440" y="35560"/>
                </a:lnTo>
                <a:lnTo>
                  <a:pt x="64450" y="35620"/>
                </a:lnTo>
                <a:lnTo>
                  <a:pt x="64460" y="35650"/>
                </a:lnTo>
                <a:lnTo>
                  <a:pt x="64450" y="35740"/>
                </a:lnTo>
                <a:lnTo>
                  <a:pt x="64450" y="35800"/>
                </a:lnTo>
                <a:lnTo>
                  <a:pt x="64430" y="35840"/>
                </a:lnTo>
                <a:lnTo>
                  <a:pt x="64400" y="35860"/>
                </a:lnTo>
                <a:lnTo>
                  <a:pt x="64370" y="35890"/>
                </a:lnTo>
                <a:lnTo>
                  <a:pt x="64100" y="36190"/>
                </a:lnTo>
                <a:lnTo>
                  <a:pt x="64050" y="36230"/>
                </a:lnTo>
                <a:lnTo>
                  <a:pt x="64000" y="36290"/>
                </a:lnTo>
                <a:lnTo>
                  <a:pt x="63980" y="36310"/>
                </a:lnTo>
                <a:lnTo>
                  <a:pt x="63930" y="36430"/>
                </a:lnTo>
                <a:lnTo>
                  <a:pt x="63930" y="36470"/>
                </a:lnTo>
                <a:lnTo>
                  <a:pt x="63920" y="36500"/>
                </a:lnTo>
                <a:lnTo>
                  <a:pt x="63920" y="36530"/>
                </a:lnTo>
                <a:lnTo>
                  <a:pt x="63850" y="36590"/>
                </a:lnTo>
                <a:lnTo>
                  <a:pt x="63780" y="36670"/>
                </a:lnTo>
                <a:lnTo>
                  <a:pt x="63770" y="36690"/>
                </a:lnTo>
                <a:lnTo>
                  <a:pt x="63770" y="36700"/>
                </a:lnTo>
                <a:lnTo>
                  <a:pt x="63760" y="36720"/>
                </a:lnTo>
                <a:lnTo>
                  <a:pt x="63730" y="36820"/>
                </a:lnTo>
                <a:lnTo>
                  <a:pt x="63710" y="36840"/>
                </a:lnTo>
                <a:lnTo>
                  <a:pt x="63680" y="36880"/>
                </a:lnTo>
                <a:lnTo>
                  <a:pt x="63620" y="36990"/>
                </a:lnTo>
                <a:lnTo>
                  <a:pt x="63590" y="37010"/>
                </a:lnTo>
                <a:lnTo>
                  <a:pt x="63580" y="37190"/>
                </a:lnTo>
                <a:lnTo>
                  <a:pt x="63570" y="37260"/>
                </a:lnTo>
                <a:lnTo>
                  <a:pt x="63560" y="37280"/>
                </a:lnTo>
                <a:lnTo>
                  <a:pt x="63530" y="37310"/>
                </a:lnTo>
                <a:lnTo>
                  <a:pt x="63520" y="37320"/>
                </a:lnTo>
                <a:lnTo>
                  <a:pt x="63500" y="37340"/>
                </a:lnTo>
                <a:lnTo>
                  <a:pt x="63440" y="37400"/>
                </a:lnTo>
                <a:lnTo>
                  <a:pt x="63350" y="37460"/>
                </a:lnTo>
                <a:lnTo>
                  <a:pt x="63320" y="37480"/>
                </a:lnTo>
                <a:lnTo>
                  <a:pt x="63300" y="37520"/>
                </a:lnTo>
                <a:lnTo>
                  <a:pt x="63290" y="37530"/>
                </a:lnTo>
                <a:lnTo>
                  <a:pt x="63270" y="37570"/>
                </a:lnTo>
                <a:lnTo>
                  <a:pt x="63250" y="37600"/>
                </a:lnTo>
                <a:lnTo>
                  <a:pt x="63240" y="37610"/>
                </a:lnTo>
                <a:lnTo>
                  <a:pt x="63220" y="37620"/>
                </a:lnTo>
                <a:lnTo>
                  <a:pt x="63200" y="37640"/>
                </a:lnTo>
                <a:lnTo>
                  <a:pt x="63190" y="37660"/>
                </a:lnTo>
                <a:lnTo>
                  <a:pt x="63180" y="37670"/>
                </a:lnTo>
                <a:lnTo>
                  <a:pt x="63170" y="37680"/>
                </a:lnTo>
                <a:lnTo>
                  <a:pt x="63150" y="37710"/>
                </a:lnTo>
                <a:lnTo>
                  <a:pt x="63120" y="37760"/>
                </a:lnTo>
                <a:lnTo>
                  <a:pt x="63100" y="37800"/>
                </a:lnTo>
                <a:lnTo>
                  <a:pt x="63080" y="37840"/>
                </a:lnTo>
                <a:lnTo>
                  <a:pt x="63080" y="37860"/>
                </a:lnTo>
                <a:lnTo>
                  <a:pt x="63060" y="37890"/>
                </a:lnTo>
                <a:lnTo>
                  <a:pt x="63040" y="37910"/>
                </a:lnTo>
                <a:lnTo>
                  <a:pt x="63030" y="37950"/>
                </a:lnTo>
                <a:lnTo>
                  <a:pt x="63020" y="37960"/>
                </a:lnTo>
                <a:lnTo>
                  <a:pt x="62990" y="38030"/>
                </a:lnTo>
                <a:lnTo>
                  <a:pt x="62940" y="38100"/>
                </a:lnTo>
                <a:lnTo>
                  <a:pt x="62910" y="38170"/>
                </a:lnTo>
                <a:lnTo>
                  <a:pt x="62880" y="38210"/>
                </a:lnTo>
                <a:lnTo>
                  <a:pt x="62870" y="38270"/>
                </a:lnTo>
                <a:lnTo>
                  <a:pt x="62860" y="38300"/>
                </a:lnTo>
                <a:lnTo>
                  <a:pt x="62850" y="38370"/>
                </a:lnTo>
                <a:lnTo>
                  <a:pt x="62840" y="38410"/>
                </a:lnTo>
                <a:lnTo>
                  <a:pt x="62840" y="38440"/>
                </a:lnTo>
                <a:lnTo>
                  <a:pt x="62880" y="38520"/>
                </a:lnTo>
                <a:lnTo>
                  <a:pt x="62890" y="38550"/>
                </a:lnTo>
                <a:lnTo>
                  <a:pt x="62920" y="38650"/>
                </a:lnTo>
                <a:lnTo>
                  <a:pt x="62920" y="38660"/>
                </a:lnTo>
                <a:lnTo>
                  <a:pt x="62950" y="38670"/>
                </a:lnTo>
                <a:lnTo>
                  <a:pt x="62980" y="38690"/>
                </a:lnTo>
                <a:lnTo>
                  <a:pt x="62990" y="38720"/>
                </a:lnTo>
                <a:lnTo>
                  <a:pt x="63040" y="38740"/>
                </a:lnTo>
                <a:lnTo>
                  <a:pt x="63090" y="38790"/>
                </a:lnTo>
                <a:lnTo>
                  <a:pt x="63120" y="38800"/>
                </a:lnTo>
                <a:lnTo>
                  <a:pt x="63180" y="38830"/>
                </a:lnTo>
                <a:lnTo>
                  <a:pt x="63210" y="38850"/>
                </a:lnTo>
                <a:lnTo>
                  <a:pt x="63240" y="38890"/>
                </a:lnTo>
                <a:lnTo>
                  <a:pt x="63240" y="38910"/>
                </a:lnTo>
                <a:lnTo>
                  <a:pt x="63240" y="38930"/>
                </a:lnTo>
                <a:lnTo>
                  <a:pt x="63230" y="38990"/>
                </a:lnTo>
                <a:lnTo>
                  <a:pt x="63220" y="39050"/>
                </a:lnTo>
                <a:lnTo>
                  <a:pt x="63220" y="39070"/>
                </a:lnTo>
                <a:lnTo>
                  <a:pt x="63220" y="39150"/>
                </a:lnTo>
                <a:lnTo>
                  <a:pt x="63260" y="39210"/>
                </a:lnTo>
                <a:lnTo>
                  <a:pt x="63320" y="39240"/>
                </a:lnTo>
                <a:lnTo>
                  <a:pt x="63330" y="39250"/>
                </a:lnTo>
                <a:lnTo>
                  <a:pt x="63340" y="39250"/>
                </a:lnTo>
                <a:lnTo>
                  <a:pt x="63350" y="39260"/>
                </a:lnTo>
                <a:lnTo>
                  <a:pt x="63400" y="39300"/>
                </a:lnTo>
                <a:lnTo>
                  <a:pt x="63430" y="39320"/>
                </a:lnTo>
                <a:lnTo>
                  <a:pt x="63460" y="39380"/>
                </a:lnTo>
                <a:lnTo>
                  <a:pt x="63470" y="39400"/>
                </a:lnTo>
                <a:lnTo>
                  <a:pt x="63520" y="39410"/>
                </a:lnTo>
                <a:lnTo>
                  <a:pt x="63590" y="39400"/>
                </a:lnTo>
                <a:lnTo>
                  <a:pt x="63600" y="39380"/>
                </a:lnTo>
                <a:lnTo>
                  <a:pt x="63620" y="39350"/>
                </a:lnTo>
                <a:lnTo>
                  <a:pt x="63650" y="39390"/>
                </a:lnTo>
                <a:lnTo>
                  <a:pt x="63710" y="39420"/>
                </a:lnTo>
                <a:lnTo>
                  <a:pt x="63790" y="39420"/>
                </a:lnTo>
                <a:lnTo>
                  <a:pt x="63810" y="39420"/>
                </a:lnTo>
                <a:lnTo>
                  <a:pt x="63850" y="39470"/>
                </a:lnTo>
                <a:lnTo>
                  <a:pt x="63870" y="39480"/>
                </a:lnTo>
                <a:lnTo>
                  <a:pt x="63880" y="39490"/>
                </a:lnTo>
                <a:lnTo>
                  <a:pt x="63930" y="39510"/>
                </a:lnTo>
                <a:lnTo>
                  <a:pt x="63950" y="39530"/>
                </a:lnTo>
                <a:lnTo>
                  <a:pt x="63960" y="39560"/>
                </a:lnTo>
                <a:lnTo>
                  <a:pt x="63980" y="39600"/>
                </a:lnTo>
                <a:lnTo>
                  <a:pt x="63980" y="39620"/>
                </a:lnTo>
                <a:lnTo>
                  <a:pt x="64040" y="39720"/>
                </a:lnTo>
                <a:lnTo>
                  <a:pt x="64040" y="39760"/>
                </a:lnTo>
                <a:lnTo>
                  <a:pt x="64070" y="39790"/>
                </a:lnTo>
                <a:lnTo>
                  <a:pt x="64080" y="39800"/>
                </a:lnTo>
                <a:lnTo>
                  <a:pt x="64120" y="39840"/>
                </a:lnTo>
                <a:lnTo>
                  <a:pt x="64140" y="39860"/>
                </a:lnTo>
                <a:lnTo>
                  <a:pt x="64170" y="39910"/>
                </a:lnTo>
                <a:lnTo>
                  <a:pt x="64220" y="39940"/>
                </a:lnTo>
                <a:lnTo>
                  <a:pt x="64280" y="39950"/>
                </a:lnTo>
                <a:lnTo>
                  <a:pt x="64300" y="39950"/>
                </a:lnTo>
                <a:lnTo>
                  <a:pt x="64350" y="39950"/>
                </a:lnTo>
                <a:lnTo>
                  <a:pt x="64400" y="39930"/>
                </a:lnTo>
                <a:lnTo>
                  <a:pt x="64420" y="39930"/>
                </a:lnTo>
                <a:lnTo>
                  <a:pt x="64470" y="39930"/>
                </a:lnTo>
                <a:lnTo>
                  <a:pt x="64490" y="39930"/>
                </a:lnTo>
                <a:lnTo>
                  <a:pt x="64500" y="39930"/>
                </a:lnTo>
                <a:lnTo>
                  <a:pt x="64510" y="39940"/>
                </a:lnTo>
                <a:lnTo>
                  <a:pt x="64530" y="40000"/>
                </a:lnTo>
                <a:lnTo>
                  <a:pt x="64550" y="40020"/>
                </a:lnTo>
                <a:lnTo>
                  <a:pt x="64600" y="40050"/>
                </a:lnTo>
                <a:lnTo>
                  <a:pt x="64630" y="40040"/>
                </a:lnTo>
                <a:lnTo>
                  <a:pt x="64640" y="40030"/>
                </a:lnTo>
                <a:lnTo>
                  <a:pt x="64660" y="40000"/>
                </a:lnTo>
                <a:lnTo>
                  <a:pt x="64710" y="40010"/>
                </a:lnTo>
                <a:lnTo>
                  <a:pt x="64730" y="40010"/>
                </a:lnTo>
                <a:lnTo>
                  <a:pt x="64790" y="40020"/>
                </a:lnTo>
                <a:lnTo>
                  <a:pt x="64810" y="40020"/>
                </a:lnTo>
                <a:lnTo>
                  <a:pt x="64880" y="40020"/>
                </a:lnTo>
                <a:lnTo>
                  <a:pt x="64940" y="40010"/>
                </a:lnTo>
                <a:lnTo>
                  <a:pt x="65000" y="39960"/>
                </a:lnTo>
                <a:lnTo>
                  <a:pt x="65010" y="39960"/>
                </a:lnTo>
                <a:lnTo>
                  <a:pt x="65050" y="39920"/>
                </a:lnTo>
                <a:lnTo>
                  <a:pt x="65130" y="39840"/>
                </a:lnTo>
                <a:lnTo>
                  <a:pt x="65240" y="39810"/>
                </a:lnTo>
                <a:lnTo>
                  <a:pt x="65250" y="39800"/>
                </a:lnTo>
                <a:lnTo>
                  <a:pt x="65300" y="39790"/>
                </a:lnTo>
                <a:lnTo>
                  <a:pt x="65350" y="39760"/>
                </a:lnTo>
                <a:lnTo>
                  <a:pt x="65390" y="39730"/>
                </a:lnTo>
                <a:lnTo>
                  <a:pt x="65430" y="39690"/>
                </a:lnTo>
                <a:lnTo>
                  <a:pt x="65460" y="39660"/>
                </a:lnTo>
                <a:lnTo>
                  <a:pt x="65500" y="39640"/>
                </a:lnTo>
                <a:lnTo>
                  <a:pt x="65540" y="39640"/>
                </a:lnTo>
                <a:lnTo>
                  <a:pt x="65570" y="39640"/>
                </a:lnTo>
                <a:lnTo>
                  <a:pt x="65650" y="39600"/>
                </a:lnTo>
                <a:lnTo>
                  <a:pt x="65780" y="39560"/>
                </a:lnTo>
                <a:lnTo>
                  <a:pt x="65810" y="39560"/>
                </a:lnTo>
                <a:lnTo>
                  <a:pt x="65840" y="39560"/>
                </a:lnTo>
                <a:lnTo>
                  <a:pt x="65910" y="39560"/>
                </a:lnTo>
                <a:lnTo>
                  <a:pt x="65990" y="39560"/>
                </a:lnTo>
                <a:lnTo>
                  <a:pt x="66040" y="39560"/>
                </a:lnTo>
                <a:lnTo>
                  <a:pt x="66080" y="39590"/>
                </a:lnTo>
                <a:lnTo>
                  <a:pt x="66180" y="39650"/>
                </a:lnTo>
                <a:lnTo>
                  <a:pt x="66280" y="39680"/>
                </a:lnTo>
                <a:lnTo>
                  <a:pt x="66340" y="39700"/>
                </a:lnTo>
                <a:lnTo>
                  <a:pt x="66380" y="39720"/>
                </a:lnTo>
                <a:lnTo>
                  <a:pt x="66380" y="39730"/>
                </a:lnTo>
                <a:lnTo>
                  <a:pt x="66380" y="39780"/>
                </a:lnTo>
                <a:lnTo>
                  <a:pt x="66370" y="39830"/>
                </a:lnTo>
                <a:lnTo>
                  <a:pt x="66370" y="39850"/>
                </a:lnTo>
                <a:lnTo>
                  <a:pt x="66370" y="39890"/>
                </a:lnTo>
                <a:lnTo>
                  <a:pt x="66370" y="39910"/>
                </a:lnTo>
                <a:lnTo>
                  <a:pt x="66370" y="39950"/>
                </a:lnTo>
                <a:lnTo>
                  <a:pt x="66370" y="39980"/>
                </a:lnTo>
                <a:lnTo>
                  <a:pt x="66370" y="40000"/>
                </a:lnTo>
                <a:lnTo>
                  <a:pt x="66380" y="40020"/>
                </a:lnTo>
                <a:lnTo>
                  <a:pt x="66400" y="40030"/>
                </a:lnTo>
                <a:lnTo>
                  <a:pt x="66410" y="40050"/>
                </a:lnTo>
                <a:lnTo>
                  <a:pt x="66440" y="40070"/>
                </a:lnTo>
                <a:lnTo>
                  <a:pt x="66480" y="40070"/>
                </a:lnTo>
                <a:lnTo>
                  <a:pt x="66500" y="40070"/>
                </a:lnTo>
                <a:lnTo>
                  <a:pt x="66520" y="40070"/>
                </a:lnTo>
                <a:lnTo>
                  <a:pt x="66550" y="40070"/>
                </a:lnTo>
                <a:lnTo>
                  <a:pt x="66570" y="40080"/>
                </a:lnTo>
                <a:lnTo>
                  <a:pt x="66580" y="40100"/>
                </a:lnTo>
                <a:lnTo>
                  <a:pt x="66610" y="40120"/>
                </a:lnTo>
                <a:lnTo>
                  <a:pt x="66620" y="40120"/>
                </a:lnTo>
                <a:lnTo>
                  <a:pt x="66660" y="40130"/>
                </a:lnTo>
                <a:lnTo>
                  <a:pt x="66670" y="40130"/>
                </a:lnTo>
                <a:lnTo>
                  <a:pt x="66690" y="40120"/>
                </a:lnTo>
                <a:lnTo>
                  <a:pt x="66730" y="40120"/>
                </a:lnTo>
                <a:lnTo>
                  <a:pt x="66740" y="40120"/>
                </a:lnTo>
                <a:lnTo>
                  <a:pt x="66770" y="40130"/>
                </a:lnTo>
                <a:lnTo>
                  <a:pt x="66780" y="40120"/>
                </a:lnTo>
                <a:lnTo>
                  <a:pt x="66800" y="40110"/>
                </a:lnTo>
                <a:lnTo>
                  <a:pt x="66820" y="40080"/>
                </a:lnTo>
                <a:lnTo>
                  <a:pt x="66860" y="40060"/>
                </a:lnTo>
                <a:lnTo>
                  <a:pt x="66870" y="40060"/>
                </a:lnTo>
                <a:lnTo>
                  <a:pt x="66870" y="40030"/>
                </a:lnTo>
                <a:lnTo>
                  <a:pt x="66890" y="40010"/>
                </a:lnTo>
                <a:lnTo>
                  <a:pt x="66910" y="39990"/>
                </a:lnTo>
                <a:lnTo>
                  <a:pt x="66920" y="39980"/>
                </a:lnTo>
                <a:lnTo>
                  <a:pt x="66940" y="39960"/>
                </a:lnTo>
                <a:lnTo>
                  <a:pt x="66960" y="39950"/>
                </a:lnTo>
                <a:lnTo>
                  <a:pt x="66980" y="39940"/>
                </a:lnTo>
                <a:lnTo>
                  <a:pt x="67000" y="39930"/>
                </a:lnTo>
                <a:lnTo>
                  <a:pt x="67010" y="39930"/>
                </a:lnTo>
                <a:lnTo>
                  <a:pt x="67030" y="39930"/>
                </a:lnTo>
                <a:lnTo>
                  <a:pt x="67060" y="39930"/>
                </a:lnTo>
                <a:lnTo>
                  <a:pt x="67070" y="39920"/>
                </a:lnTo>
                <a:lnTo>
                  <a:pt x="67080" y="39900"/>
                </a:lnTo>
                <a:lnTo>
                  <a:pt x="67090" y="39880"/>
                </a:lnTo>
                <a:lnTo>
                  <a:pt x="67100" y="39860"/>
                </a:lnTo>
                <a:lnTo>
                  <a:pt x="67110" y="39840"/>
                </a:lnTo>
                <a:lnTo>
                  <a:pt x="67120" y="39830"/>
                </a:lnTo>
                <a:lnTo>
                  <a:pt x="67130" y="39820"/>
                </a:lnTo>
                <a:lnTo>
                  <a:pt x="67150" y="39800"/>
                </a:lnTo>
                <a:lnTo>
                  <a:pt x="67170" y="39800"/>
                </a:lnTo>
                <a:lnTo>
                  <a:pt x="67180" y="39790"/>
                </a:lnTo>
                <a:lnTo>
                  <a:pt x="67200" y="39800"/>
                </a:lnTo>
                <a:lnTo>
                  <a:pt x="67220" y="39810"/>
                </a:lnTo>
                <a:lnTo>
                  <a:pt x="67240" y="39830"/>
                </a:lnTo>
                <a:lnTo>
                  <a:pt x="67260" y="39830"/>
                </a:lnTo>
                <a:lnTo>
                  <a:pt x="67280" y="39820"/>
                </a:lnTo>
                <a:lnTo>
                  <a:pt x="67300" y="39820"/>
                </a:lnTo>
                <a:lnTo>
                  <a:pt x="67320" y="39810"/>
                </a:lnTo>
                <a:lnTo>
                  <a:pt x="67330" y="39790"/>
                </a:lnTo>
                <a:lnTo>
                  <a:pt x="67340" y="39770"/>
                </a:lnTo>
                <a:lnTo>
                  <a:pt x="67360" y="39750"/>
                </a:lnTo>
                <a:lnTo>
                  <a:pt x="67370" y="39730"/>
                </a:lnTo>
                <a:lnTo>
                  <a:pt x="67390" y="39720"/>
                </a:lnTo>
                <a:lnTo>
                  <a:pt x="67420" y="39710"/>
                </a:lnTo>
                <a:lnTo>
                  <a:pt x="67450" y="39700"/>
                </a:lnTo>
                <a:lnTo>
                  <a:pt x="67470" y="39690"/>
                </a:lnTo>
                <a:lnTo>
                  <a:pt x="67490" y="39710"/>
                </a:lnTo>
                <a:lnTo>
                  <a:pt x="67510" y="39720"/>
                </a:lnTo>
                <a:lnTo>
                  <a:pt x="67530" y="39740"/>
                </a:lnTo>
                <a:lnTo>
                  <a:pt x="67550" y="39760"/>
                </a:lnTo>
                <a:lnTo>
                  <a:pt x="67560" y="39780"/>
                </a:lnTo>
                <a:lnTo>
                  <a:pt x="67580" y="39800"/>
                </a:lnTo>
                <a:lnTo>
                  <a:pt x="67600" y="39820"/>
                </a:lnTo>
                <a:lnTo>
                  <a:pt x="67610" y="39830"/>
                </a:lnTo>
                <a:lnTo>
                  <a:pt x="67620" y="39850"/>
                </a:lnTo>
                <a:lnTo>
                  <a:pt x="67630" y="39860"/>
                </a:lnTo>
                <a:lnTo>
                  <a:pt x="67650" y="39880"/>
                </a:lnTo>
                <a:lnTo>
                  <a:pt x="67660" y="39890"/>
                </a:lnTo>
                <a:lnTo>
                  <a:pt x="67660" y="39900"/>
                </a:lnTo>
                <a:lnTo>
                  <a:pt x="67700" y="39910"/>
                </a:lnTo>
                <a:lnTo>
                  <a:pt x="67710" y="39910"/>
                </a:lnTo>
                <a:lnTo>
                  <a:pt x="67740" y="39930"/>
                </a:lnTo>
                <a:lnTo>
                  <a:pt x="67760" y="39940"/>
                </a:lnTo>
                <a:lnTo>
                  <a:pt x="67770" y="39960"/>
                </a:lnTo>
                <a:lnTo>
                  <a:pt x="67780" y="39970"/>
                </a:lnTo>
                <a:lnTo>
                  <a:pt x="67800" y="39980"/>
                </a:lnTo>
                <a:lnTo>
                  <a:pt x="67810" y="40000"/>
                </a:lnTo>
                <a:lnTo>
                  <a:pt x="67820" y="40010"/>
                </a:lnTo>
                <a:lnTo>
                  <a:pt x="67840" y="40020"/>
                </a:lnTo>
                <a:lnTo>
                  <a:pt x="67850" y="4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