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Gitega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Gite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610" y="68080"/>
                </a:moveTo>
                <a:lnTo>
                  <a:pt x="49600" y="68040"/>
                </a:lnTo>
                <a:lnTo>
                  <a:pt x="49550" y="67900"/>
                </a:lnTo>
                <a:lnTo>
                  <a:pt x="49460" y="67860"/>
                </a:lnTo>
                <a:lnTo>
                  <a:pt x="49300" y="67850"/>
                </a:lnTo>
                <a:lnTo>
                  <a:pt x="49140" y="67800"/>
                </a:lnTo>
                <a:lnTo>
                  <a:pt x="49110" y="67790"/>
                </a:lnTo>
                <a:lnTo>
                  <a:pt x="49080" y="67700"/>
                </a:lnTo>
                <a:lnTo>
                  <a:pt x="49010" y="67340"/>
                </a:lnTo>
                <a:lnTo>
                  <a:pt x="48930" y="67270"/>
                </a:lnTo>
                <a:lnTo>
                  <a:pt x="48880" y="67240"/>
                </a:lnTo>
                <a:lnTo>
                  <a:pt x="48770" y="67240"/>
                </a:lnTo>
                <a:lnTo>
                  <a:pt x="48690" y="67270"/>
                </a:lnTo>
                <a:lnTo>
                  <a:pt x="48670" y="67280"/>
                </a:lnTo>
                <a:lnTo>
                  <a:pt x="48400" y="67290"/>
                </a:lnTo>
                <a:lnTo>
                  <a:pt x="48300" y="67240"/>
                </a:lnTo>
                <a:lnTo>
                  <a:pt x="48190" y="67200"/>
                </a:lnTo>
                <a:lnTo>
                  <a:pt x="48040" y="67130"/>
                </a:lnTo>
                <a:lnTo>
                  <a:pt x="47850" y="67080"/>
                </a:lnTo>
                <a:lnTo>
                  <a:pt x="47670" y="67030"/>
                </a:lnTo>
                <a:lnTo>
                  <a:pt x="47590" y="67020"/>
                </a:lnTo>
                <a:lnTo>
                  <a:pt x="47320" y="66930"/>
                </a:lnTo>
                <a:lnTo>
                  <a:pt x="47300" y="66900"/>
                </a:lnTo>
                <a:lnTo>
                  <a:pt x="47290" y="66890"/>
                </a:lnTo>
                <a:lnTo>
                  <a:pt x="47340" y="66600"/>
                </a:lnTo>
                <a:lnTo>
                  <a:pt x="47330" y="66500"/>
                </a:lnTo>
                <a:lnTo>
                  <a:pt x="47300" y="66500"/>
                </a:lnTo>
                <a:lnTo>
                  <a:pt x="47190" y="66500"/>
                </a:lnTo>
                <a:lnTo>
                  <a:pt x="47010" y="66560"/>
                </a:lnTo>
                <a:lnTo>
                  <a:pt x="46930" y="66500"/>
                </a:lnTo>
                <a:lnTo>
                  <a:pt x="46860" y="66300"/>
                </a:lnTo>
                <a:lnTo>
                  <a:pt x="46880" y="66220"/>
                </a:lnTo>
                <a:lnTo>
                  <a:pt x="47090" y="66040"/>
                </a:lnTo>
                <a:lnTo>
                  <a:pt x="47110" y="65890"/>
                </a:lnTo>
                <a:lnTo>
                  <a:pt x="47010" y="65740"/>
                </a:lnTo>
                <a:lnTo>
                  <a:pt x="47050" y="65650"/>
                </a:lnTo>
                <a:lnTo>
                  <a:pt x="47080" y="65570"/>
                </a:lnTo>
                <a:lnTo>
                  <a:pt x="47110" y="65510"/>
                </a:lnTo>
                <a:lnTo>
                  <a:pt x="47090" y="65410"/>
                </a:lnTo>
                <a:lnTo>
                  <a:pt x="47120" y="65330"/>
                </a:lnTo>
                <a:lnTo>
                  <a:pt x="47070" y="65260"/>
                </a:lnTo>
                <a:lnTo>
                  <a:pt x="46890" y="65100"/>
                </a:lnTo>
                <a:lnTo>
                  <a:pt x="46790" y="65050"/>
                </a:lnTo>
                <a:lnTo>
                  <a:pt x="46650" y="65030"/>
                </a:lnTo>
                <a:lnTo>
                  <a:pt x="46540" y="65020"/>
                </a:lnTo>
                <a:lnTo>
                  <a:pt x="46420" y="64970"/>
                </a:lnTo>
                <a:lnTo>
                  <a:pt x="46410" y="64970"/>
                </a:lnTo>
                <a:lnTo>
                  <a:pt x="46380" y="64950"/>
                </a:lnTo>
                <a:lnTo>
                  <a:pt x="46290" y="64860"/>
                </a:lnTo>
                <a:lnTo>
                  <a:pt x="46270" y="64800"/>
                </a:lnTo>
                <a:lnTo>
                  <a:pt x="46330" y="64580"/>
                </a:lnTo>
                <a:lnTo>
                  <a:pt x="46380" y="64440"/>
                </a:lnTo>
                <a:lnTo>
                  <a:pt x="46370" y="64190"/>
                </a:lnTo>
                <a:lnTo>
                  <a:pt x="46370" y="64160"/>
                </a:lnTo>
                <a:lnTo>
                  <a:pt x="46370" y="64130"/>
                </a:lnTo>
                <a:lnTo>
                  <a:pt x="46350" y="64130"/>
                </a:lnTo>
                <a:lnTo>
                  <a:pt x="46310" y="64110"/>
                </a:lnTo>
                <a:lnTo>
                  <a:pt x="46260" y="64160"/>
                </a:lnTo>
                <a:lnTo>
                  <a:pt x="46180" y="64200"/>
                </a:lnTo>
                <a:lnTo>
                  <a:pt x="46170" y="64200"/>
                </a:lnTo>
                <a:lnTo>
                  <a:pt x="46100" y="64180"/>
                </a:lnTo>
                <a:lnTo>
                  <a:pt x="46070" y="64220"/>
                </a:lnTo>
                <a:lnTo>
                  <a:pt x="45980" y="64420"/>
                </a:lnTo>
                <a:lnTo>
                  <a:pt x="45900" y="64470"/>
                </a:lnTo>
                <a:lnTo>
                  <a:pt x="45890" y="64490"/>
                </a:lnTo>
                <a:lnTo>
                  <a:pt x="45870" y="64520"/>
                </a:lnTo>
                <a:lnTo>
                  <a:pt x="45860" y="64530"/>
                </a:lnTo>
                <a:lnTo>
                  <a:pt x="45840" y="64660"/>
                </a:lnTo>
                <a:lnTo>
                  <a:pt x="45790" y="64720"/>
                </a:lnTo>
                <a:lnTo>
                  <a:pt x="45770" y="64730"/>
                </a:lnTo>
                <a:lnTo>
                  <a:pt x="45750" y="64850"/>
                </a:lnTo>
                <a:lnTo>
                  <a:pt x="45750" y="64900"/>
                </a:lnTo>
                <a:lnTo>
                  <a:pt x="45750" y="64960"/>
                </a:lnTo>
                <a:lnTo>
                  <a:pt x="45750" y="64980"/>
                </a:lnTo>
                <a:lnTo>
                  <a:pt x="45740" y="65060"/>
                </a:lnTo>
                <a:lnTo>
                  <a:pt x="45730" y="65100"/>
                </a:lnTo>
                <a:lnTo>
                  <a:pt x="45720" y="65230"/>
                </a:lnTo>
                <a:lnTo>
                  <a:pt x="45710" y="65280"/>
                </a:lnTo>
                <a:lnTo>
                  <a:pt x="45700" y="65330"/>
                </a:lnTo>
                <a:lnTo>
                  <a:pt x="45700" y="65360"/>
                </a:lnTo>
                <a:lnTo>
                  <a:pt x="45660" y="65440"/>
                </a:lnTo>
                <a:lnTo>
                  <a:pt x="45630" y="65550"/>
                </a:lnTo>
                <a:lnTo>
                  <a:pt x="45540" y="65600"/>
                </a:lnTo>
                <a:lnTo>
                  <a:pt x="45510" y="65690"/>
                </a:lnTo>
                <a:lnTo>
                  <a:pt x="45500" y="65710"/>
                </a:lnTo>
                <a:lnTo>
                  <a:pt x="45450" y="65690"/>
                </a:lnTo>
                <a:lnTo>
                  <a:pt x="45400" y="65710"/>
                </a:lnTo>
                <a:lnTo>
                  <a:pt x="45350" y="65720"/>
                </a:lnTo>
                <a:lnTo>
                  <a:pt x="45250" y="65690"/>
                </a:lnTo>
                <a:lnTo>
                  <a:pt x="45170" y="65710"/>
                </a:lnTo>
                <a:lnTo>
                  <a:pt x="45170" y="65720"/>
                </a:lnTo>
                <a:lnTo>
                  <a:pt x="45160" y="65740"/>
                </a:lnTo>
                <a:lnTo>
                  <a:pt x="45120" y="65770"/>
                </a:lnTo>
                <a:lnTo>
                  <a:pt x="45070" y="65760"/>
                </a:lnTo>
                <a:lnTo>
                  <a:pt x="45030" y="65820"/>
                </a:lnTo>
                <a:lnTo>
                  <a:pt x="45070" y="65850"/>
                </a:lnTo>
                <a:lnTo>
                  <a:pt x="45110" y="65870"/>
                </a:lnTo>
                <a:lnTo>
                  <a:pt x="45110" y="65930"/>
                </a:lnTo>
                <a:lnTo>
                  <a:pt x="45090" y="66010"/>
                </a:lnTo>
                <a:lnTo>
                  <a:pt x="45130" y="66010"/>
                </a:lnTo>
                <a:lnTo>
                  <a:pt x="45160" y="66070"/>
                </a:lnTo>
                <a:lnTo>
                  <a:pt x="45170" y="66080"/>
                </a:lnTo>
                <a:lnTo>
                  <a:pt x="45150" y="66130"/>
                </a:lnTo>
                <a:lnTo>
                  <a:pt x="45100" y="66150"/>
                </a:lnTo>
                <a:lnTo>
                  <a:pt x="45080" y="66160"/>
                </a:lnTo>
                <a:lnTo>
                  <a:pt x="45130" y="66200"/>
                </a:lnTo>
                <a:lnTo>
                  <a:pt x="45170" y="66370"/>
                </a:lnTo>
                <a:lnTo>
                  <a:pt x="45160" y="66380"/>
                </a:lnTo>
                <a:lnTo>
                  <a:pt x="45150" y="66400"/>
                </a:lnTo>
                <a:lnTo>
                  <a:pt x="45110" y="66420"/>
                </a:lnTo>
                <a:lnTo>
                  <a:pt x="45070" y="66510"/>
                </a:lnTo>
                <a:lnTo>
                  <a:pt x="45000" y="66590"/>
                </a:lnTo>
                <a:lnTo>
                  <a:pt x="44860" y="66880"/>
                </a:lnTo>
                <a:lnTo>
                  <a:pt x="44780" y="66990"/>
                </a:lnTo>
                <a:lnTo>
                  <a:pt x="44760" y="67130"/>
                </a:lnTo>
                <a:lnTo>
                  <a:pt x="44730" y="67150"/>
                </a:lnTo>
                <a:lnTo>
                  <a:pt x="44640" y="67230"/>
                </a:lnTo>
                <a:lnTo>
                  <a:pt x="44630" y="67280"/>
                </a:lnTo>
                <a:lnTo>
                  <a:pt x="44530" y="67360"/>
                </a:lnTo>
                <a:lnTo>
                  <a:pt x="44320" y="67510"/>
                </a:lnTo>
                <a:lnTo>
                  <a:pt x="44210" y="67790"/>
                </a:lnTo>
                <a:lnTo>
                  <a:pt x="44120" y="67840"/>
                </a:lnTo>
                <a:lnTo>
                  <a:pt x="44120" y="67900"/>
                </a:lnTo>
                <a:lnTo>
                  <a:pt x="44050" y="67930"/>
                </a:lnTo>
                <a:lnTo>
                  <a:pt x="44020" y="67980"/>
                </a:lnTo>
                <a:lnTo>
                  <a:pt x="43940" y="68070"/>
                </a:lnTo>
                <a:lnTo>
                  <a:pt x="43910" y="68150"/>
                </a:lnTo>
                <a:lnTo>
                  <a:pt x="43860" y="68230"/>
                </a:lnTo>
                <a:lnTo>
                  <a:pt x="43780" y="68250"/>
                </a:lnTo>
                <a:lnTo>
                  <a:pt x="43690" y="68250"/>
                </a:lnTo>
                <a:lnTo>
                  <a:pt x="43660" y="68330"/>
                </a:lnTo>
                <a:lnTo>
                  <a:pt x="43630" y="68330"/>
                </a:lnTo>
                <a:lnTo>
                  <a:pt x="43600" y="68380"/>
                </a:lnTo>
                <a:lnTo>
                  <a:pt x="43500" y="68400"/>
                </a:lnTo>
                <a:lnTo>
                  <a:pt x="43260" y="68290"/>
                </a:lnTo>
                <a:lnTo>
                  <a:pt x="43050" y="68250"/>
                </a:lnTo>
                <a:lnTo>
                  <a:pt x="42960" y="68250"/>
                </a:lnTo>
                <a:lnTo>
                  <a:pt x="42890" y="68300"/>
                </a:lnTo>
                <a:lnTo>
                  <a:pt x="42850" y="68330"/>
                </a:lnTo>
                <a:lnTo>
                  <a:pt x="42790" y="68310"/>
                </a:lnTo>
                <a:lnTo>
                  <a:pt x="42700" y="68280"/>
                </a:lnTo>
                <a:lnTo>
                  <a:pt x="42690" y="68280"/>
                </a:lnTo>
                <a:lnTo>
                  <a:pt x="42680" y="68270"/>
                </a:lnTo>
                <a:lnTo>
                  <a:pt x="42650" y="68160"/>
                </a:lnTo>
                <a:lnTo>
                  <a:pt x="42640" y="68100"/>
                </a:lnTo>
                <a:lnTo>
                  <a:pt x="42660" y="67980"/>
                </a:lnTo>
                <a:lnTo>
                  <a:pt x="42680" y="67940"/>
                </a:lnTo>
                <a:lnTo>
                  <a:pt x="42710" y="67880"/>
                </a:lnTo>
                <a:lnTo>
                  <a:pt x="42710" y="67790"/>
                </a:lnTo>
                <a:lnTo>
                  <a:pt x="42790" y="67580"/>
                </a:lnTo>
                <a:lnTo>
                  <a:pt x="42890" y="67470"/>
                </a:lnTo>
                <a:lnTo>
                  <a:pt x="42850" y="67420"/>
                </a:lnTo>
                <a:lnTo>
                  <a:pt x="42830" y="67330"/>
                </a:lnTo>
                <a:lnTo>
                  <a:pt x="42840" y="67180"/>
                </a:lnTo>
                <a:lnTo>
                  <a:pt x="42880" y="67100"/>
                </a:lnTo>
                <a:lnTo>
                  <a:pt x="42900" y="67030"/>
                </a:lnTo>
                <a:lnTo>
                  <a:pt x="42920" y="66980"/>
                </a:lnTo>
                <a:lnTo>
                  <a:pt x="43040" y="66840"/>
                </a:lnTo>
                <a:lnTo>
                  <a:pt x="43100" y="66760"/>
                </a:lnTo>
                <a:lnTo>
                  <a:pt x="43110" y="66720"/>
                </a:lnTo>
                <a:lnTo>
                  <a:pt x="43110" y="66640"/>
                </a:lnTo>
                <a:lnTo>
                  <a:pt x="43070" y="66470"/>
                </a:lnTo>
                <a:lnTo>
                  <a:pt x="43080" y="66370"/>
                </a:lnTo>
                <a:lnTo>
                  <a:pt x="43070" y="66340"/>
                </a:lnTo>
                <a:lnTo>
                  <a:pt x="43100" y="66280"/>
                </a:lnTo>
                <a:lnTo>
                  <a:pt x="43130" y="66210"/>
                </a:lnTo>
                <a:lnTo>
                  <a:pt x="43160" y="65890"/>
                </a:lnTo>
                <a:lnTo>
                  <a:pt x="43150" y="65800"/>
                </a:lnTo>
                <a:lnTo>
                  <a:pt x="43220" y="65700"/>
                </a:lnTo>
                <a:lnTo>
                  <a:pt x="43270" y="65640"/>
                </a:lnTo>
                <a:lnTo>
                  <a:pt x="43410" y="65530"/>
                </a:lnTo>
                <a:lnTo>
                  <a:pt x="43470" y="65410"/>
                </a:lnTo>
                <a:lnTo>
                  <a:pt x="43430" y="65240"/>
                </a:lnTo>
                <a:lnTo>
                  <a:pt x="43430" y="65210"/>
                </a:lnTo>
                <a:lnTo>
                  <a:pt x="43450" y="65070"/>
                </a:lnTo>
                <a:lnTo>
                  <a:pt x="43480" y="64990"/>
                </a:lnTo>
                <a:lnTo>
                  <a:pt x="43500" y="64920"/>
                </a:lnTo>
                <a:lnTo>
                  <a:pt x="43510" y="64900"/>
                </a:lnTo>
                <a:lnTo>
                  <a:pt x="43520" y="64860"/>
                </a:lnTo>
                <a:lnTo>
                  <a:pt x="43460" y="64620"/>
                </a:lnTo>
                <a:lnTo>
                  <a:pt x="43530" y="64500"/>
                </a:lnTo>
                <a:lnTo>
                  <a:pt x="43550" y="64400"/>
                </a:lnTo>
                <a:lnTo>
                  <a:pt x="43550" y="64230"/>
                </a:lnTo>
                <a:lnTo>
                  <a:pt x="43570" y="64090"/>
                </a:lnTo>
                <a:lnTo>
                  <a:pt x="43650" y="63850"/>
                </a:lnTo>
                <a:lnTo>
                  <a:pt x="43650" y="63710"/>
                </a:lnTo>
                <a:lnTo>
                  <a:pt x="43660" y="63630"/>
                </a:lnTo>
                <a:lnTo>
                  <a:pt x="43670" y="63600"/>
                </a:lnTo>
                <a:lnTo>
                  <a:pt x="43690" y="63540"/>
                </a:lnTo>
                <a:lnTo>
                  <a:pt x="43670" y="63330"/>
                </a:lnTo>
                <a:lnTo>
                  <a:pt x="43670" y="63190"/>
                </a:lnTo>
                <a:lnTo>
                  <a:pt x="43710" y="62960"/>
                </a:lnTo>
                <a:lnTo>
                  <a:pt x="43740" y="62820"/>
                </a:lnTo>
                <a:lnTo>
                  <a:pt x="43760" y="62720"/>
                </a:lnTo>
                <a:lnTo>
                  <a:pt x="43880" y="62530"/>
                </a:lnTo>
                <a:lnTo>
                  <a:pt x="43930" y="62390"/>
                </a:lnTo>
                <a:lnTo>
                  <a:pt x="43910" y="62290"/>
                </a:lnTo>
                <a:lnTo>
                  <a:pt x="43760" y="62180"/>
                </a:lnTo>
                <a:lnTo>
                  <a:pt x="43770" y="62010"/>
                </a:lnTo>
                <a:lnTo>
                  <a:pt x="43750" y="61950"/>
                </a:lnTo>
                <a:lnTo>
                  <a:pt x="43800" y="61890"/>
                </a:lnTo>
                <a:lnTo>
                  <a:pt x="43830" y="61820"/>
                </a:lnTo>
                <a:lnTo>
                  <a:pt x="43880" y="61720"/>
                </a:lnTo>
                <a:lnTo>
                  <a:pt x="43910" y="61660"/>
                </a:lnTo>
                <a:lnTo>
                  <a:pt x="43870" y="61550"/>
                </a:lnTo>
                <a:lnTo>
                  <a:pt x="43860" y="61500"/>
                </a:lnTo>
                <a:lnTo>
                  <a:pt x="43830" y="61410"/>
                </a:lnTo>
                <a:lnTo>
                  <a:pt x="43760" y="61380"/>
                </a:lnTo>
                <a:lnTo>
                  <a:pt x="43710" y="61380"/>
                </a:lnTo>
                <a:lnTo>
                  <a:pt x="43510" y="61230"/>
                </a:lnTo>
                <a:lnTo>
                  <a:pt x="43450" y="61210"/>
                </a:lnTo>
                <a:lnTo>
                  <a:pt x="43400" y="61080"/>
                </a:lnTo>
                <a:lnTo>
                  <a:pt x="43250" y="60980"/>
                </a:lnTo>
                <a:lnTo>
                  <a:pt x="43230" y="60870"/>
                </a:lnTo>
                <a:lnTo>
                  <a:pt x="43210" y="60840"/>
                </a:lnTo>
                <a:lnTo>
                  <a:pt x="43190" y="60800"/>
                </a:lnTo>
                <a:lnTo>
                  <a:pt x="43080" y="60790"/>
                </a:lnTo>
                <a:lnTo>
                  <a:pt x="43010" y="60770"/>
                </a:lnTo>
                <a:lnTo>
                  <a:pt x="42900" y="60730"/>
                </a:lnTo>
                <a:lnTo>
                  <a:pt x="42820" y="60800"/>
                </a:lnTo>
                <a:lnTo>
                  <a:pt x="42730" y="60940"/>
                </a:lnTo>
                <a:lnTo>
                  <a:pt x="42670" y="61010"/>
                </a:lnTo>
                <a:lnTo>
                  <a:pt x="42590" y="61100"/>
                </a:lnTo>
                <a:lnTo>
                  <a:pt x="42560" y="61100"/>
                </a:lnTo>
                <a:lnTo>
                  <a:pt x="42390" y="61130"/>
                </a:lnTo>
                <a:lnTo>
                  <a:pt x="42360" y="61140"/>
                </a:lnTo>
                <a:lnTo>
                  <a:pt x="42310" y="61140"/>
                </a:lnTo>
                <a:lnTo>
                  <a:pt x="42210" y="61130"/>
                </a:lnTo>
                <a:lnTo>
                  <a:pt x="42130" y="61060"/>
                </a:lnTo>
                <a:lnTo>
                  <a:pt x="41960" y="61020"/>
                </a:lnTo>
                <a:lnTo>
                  <a:pt x="41950" y="61020"/>
                </a:lnTo>
                <a:lnTo>
                  <a:pt x="41900" y="61020"/>
                </a:lnTo>
                <a:lnTo>
                  <a:pt x="41730" y="61000"/>
                </a:lnTo>
                <a:lnTo>
                  <a:pt x="41650" y="61010"/>
                </a:lnTo>
                <a:lnTo>
                  <a:pt x="41430" y="61040"/>
                </a:lnTo>
                <a:lnTo>
                  <a:pt x="41380" y="61010"/>
                </a:lnTo>
                <a:lnTo>
                  <a:pt x="41320" y="60900"/>
                </a:lnTo>
                <a:lnTo>
                  <a:pt x="41270" y="60810"/>
                </a:lnTo>
                <a:lnTo>
                  <a:pt x="41300" y="60700"/>
                </a:lnTo>
                <a:lnTo>
                  <a:pt x="41410" y="60640"/>
                </a:lnTo>
                <a:lnTo>
                  <a:pt x="41420" y="60600"/>
                </a:lnTo>
                <a:lnTo>
                  <a:pt x="41490" y="60550"/>
                </a:lnTo>
                <a:lnTo>
                  <a:pt x="41540" y="60470"/>
                </a:lnTo>
                <a:lnTo>
                  <a:pt x="41660" y="60450"/>
                </a:lnTo>
                <a:lnTo>
                  <a:pt x="41780" y="60370"/>
                </a:lnTo>
                <a:lnTo>
                  <a:pt x="41780" y="60310"/>
                </a:lnTo>
                <a:lnTo>
                  <a:pt x="41860" y="60270"/>
                </a:lnTo>
                <a:lnTo>
                  <a:pt x="41860" y="60200"/>
                </a:lnTo>
                <a:lnTo>
                  <a:pt x="41890" y="60170"/>
                </a:lnTo>
                <a:lnTo>
                  <a:pt x="41950" y="60140"/>
                </a:lnTo>
                <a:lnTo>
                  <a:pt x="41960" y="60080"/>
                </a:lnTo>
                <a:lnTo>
                  <a:pt x="42010" y="60040"/>
                </a:lnTo>
                <a:lnTo>
                  <a:pt x="42080" y="59950"/>
                </a:lnTo>
                <a:lnTo>
                  <a:pt x="42100" y="59900"/>
                </a:lnTo>
                <a:lnTo>
                  <a:pt x="42220" y="59870"/>
                </a:lnTo>
                <a:lnTo>
                  <a:pt x="42280" y="59770"/>
                </a:lnTo>
                <a:lnTo>
                  <a:pt x="42300" y="59740"/>
                </a:lnTo>
                <a:lnTo>
                  <a:pt x="42350" y="59720"/>
                </a:lnTo>
                <a:lnTo>
                  <a:pt x="42390" y="59700"/>
                </a:lnTo>
                <a:lnTo>
                  <a:pt x="42440" y="59670"/>
                </a:lnTo>
                <a:lnTo>
                  <a:pt x="42520" y="59670"/>
                </a:lnTo>
                <a:lnTo>
                  <a:pt x="42580" y="59710"/>
                </a:lnTo>
                <a:lnTo>
                  <a:pt x="42600" y="59670"/>
                </a:lnTo>
                <a:lnTo>
                  <a:pt x="42700" y="59660"/>
                </a:lnTo>
                <a:lnTo>
                  <a:pt x="42740" y="59600"/>
                </a:lnTo>
                <a:lnTo>
                  <a:pt x="42780" y="59600"/>
                </a:lnTo>
                <a:lnTo>
                  <a:pt x="42840" y="59650"/>
                </a:lnTo>
                <a:lnTo>
                  <a:pt x="42950" y="59620"/>
                </a:lnTo>
                <a:lnTo>
                  <a:pt x="43030" y="59640"/>
                </a:lnTo>
                <a:lnTo>
                  <a:pt x="43040" y="59600"/>
                </a:lnTo>
                <a:lnTo>
                  <a:pt x="43190" y="59570"/>
                </a:lnTo>
                <a:lnTo>
                  <a:pt x="43220" y="59570"/>
                </a:lnTo>
                <a:lnTo>
                  <a:pt x="43270" y="59590"/>
                </a:lnTo>
                <a:lnTo>
                  <a:pt x="43300" y="59600"/>
                </a:lnTo>
                <a:lnTo>
                  <a:pt x="43390" y="59630"/>
                </a:lnTo>
                <a:lnTo>
                  <a:pt x="43430" y="59610"/>
                </a:lnTo>
                <a:lnTo>
                  <a:pt x="43520" y="59560"/>
                </a:lnTo>
                <a:lnTo>
                  <a:pt x="43700" y="59610"/>
                </a:lnTo>
                <a:lnTo>
                  <a:pt x="43770" y="59660"/>
                </a:lnTo>
                <a:lnTo>
                  <a:pt x="43780" y="59560"/>
                </a:lnTo>
                <a:lnTo>
                  <a:pt x="43830" y="59560"/>
                </a:lnTo>
                <a:lnTo>
                  <a:pt x="43960" y="59480"/>
                </a:lnTo>
                <a:lnTo>
                  <a:pt x="43980" y="59490"/>
                </a:lnTo>
                <a:lnTo>
                  <a:pt x="43980" y="59500"/>
                </a:lnTo>
                <a:lnTo>
                  <a:pt x="44010" y="59540"/>
                </a:lnTo>
                <a:lnTo>
                  <a:pt x="44000" y="59590"/>
                </a:lnTo>
                <a:lnTo>
                  <a:pt x="44020" y="59640"/>
                </a:lnTo>
                <a:lnTo>
                  <a:pt x="44140" y="59620"/>
                </a:lnTo>
                <a:lnTo>
                  <a:pt x="44180" y="59570"/>
                </a:lnTo>
                <a:lnTo>
                  <a:pt x="44270" y="59710"/>
                </a:lnTo>
                <a:lnTo>
                  <a:pt x="44300" y="59760"/>
                </a:lnTo>
                <a:lnTo>
                  <a:pt x="44320" y="59780"/>
                </a:lnTo>
                <a:lnTo>
                  <a:pt x="44340" y="59800"/>
                </a:lnTo>
                <a:lnTo>
                  <a:pt x="44420" y="59910"/>
                </a:lnTo>
                <a:lnTo>
                  <a:pt x="44510" y="59930"/>
                </a:lnTo>
                <a:lnTo>
                  <a:pt x="44570" y="59930"/>
                </a:lnTo>
                <a:lnTo>
                  <a:pt x="44660" y="59930"/>
                </a:lnTo>
                <a:lnTo>
                  <a:pt x="44720" y="59920"/>
                </a:lnTo>
                <a:lnTo>
                  <a:pt x="44820" y="59970"/>
                </a:lnTo>
                <a:lnTo>
                  <a:pt x="44880" y="59930"/>
                </a:lnTo>
                <a:lnTo>
                  <a:pt x="44890" y="59900"/>
                </a:lnTo>
                <a:lnTo>
                  <a:pt x="44910" y="59820"/>
                </a:lnTo>
                <a:lnTo>
                  <a:pt x="44920" y="59700"/>
                </a:lnTo>
                <a:lnTo>
                  <a:pt x="44930" y="59670"/>
                </a:lnTo>
                <a:lnTo>
                  <a:pt x="44910" y="59620"/>
                </a:lnTo>
                <a:lnTo>
                  <a:pt x="44930" y="59580"/>
                </a:lnTo>
                <a:lnTo>
                  <a:pt x="44870" y="59600"/>
                </a:lnTo>
                <a:lnTo>
                  <a:pt x="44680" y="59430"/>
                </a:lnTo>
                <a:lnTo>
                  <a:pt x="44600" y="59430"/>
                </a:lnTo>
                <a:lnTo>
                  <a:pt x="44640" y="59330"/>
                </a:lnTo>
                <a:lnTo>
                  <a:pt x="44630" y="59250"/>
                </a:lnTo>
                <a:lnTo>
                  <a:pt x="44580" y="59190"/>
                </a:lnTo>
                <a:lnTo>
                  <a:pt x="44590" y="59100"/>
                </a:lnTo>
                <a:lnTo>
                  <a:pt x="44530" y="59040"/>
                </a:lnTo>
                <a:lnTo>
                  <a:pt x="44480" y="59060"/>
                </a:lnTo>
                <a:lnTo>
                  <a:pt x="44390" y="59000"/>
                </a:lnTo>
                <a:lnTo>
                  <a:pt x="44390" y="58930"/>
                </a:lnTo>
                <a:lnTo>
                  <a:pt x="44340" y="58900"/>
                </a:lnTo>
                <a:lnTo>
                  <a:pt x="44340" y="58850"/>
                </a:lnTo>
                <a:lnTo>
                  <a:pt x="44400" y="58860"/>
                </a:lnTo>
                <a:lnTo>
                  <a:pt x="44420" y="58840"/>
                </a:lnTo>
                <a:lnTo>
                  <a:pt x="44400" y="58790"/>
                </a:lnTo>
                <a:lnTo>
                  <a:pt x="44400" y="58760"/>
                </a:lnTo>
                <a:lnTo>
                  <a:pt x="44350" y="58750"/>
                </a:lnTo>
                <a:lnTo>
                  <a:pt x="44320" y="58650"/>
                </a:lnTo>
                <a:lnTo>
                  <a:pt x="44340" y="58590"/>
                </a:lnTo>
                <a:lnTo>
                  <a:pt x="44290" y="58570"/>
                </a:lnTo>
                <a:lnTo>
                  <a:pt x="44290" y="58540"/>
                </a:lnTo>
                <a:lnTo>
                  <a:pt x="44240" y="58280"/>
                </a:lnTo>
                <a:lnTo>
                  <a:pt x="44140" y="58280"/>
                </a:lnTo>
                <a:lnTo>
                  <a:pt x="44110" y="58190"/>
                </a:lnTo>
                <a:lnTo>
                  <a:pt x="44090" y="58130"/>
                </a:lnTo>
                <a:lnTo>
                  <a:pt x="44110" y="58030"/>
                </a:lnTo>
                <a:lnTo>
                  <a:pt x="44160" y="57970"/>
                </a:lnTo>
                <a:lnTo>
                  <a:pt x="44110" y="57930"/>
                </a:lnTo>
                <a:lnTo>
                  <a:pt x="44070" y="57910"/>
                </a:lnTo>
                <a:lnTo>
                  <a:pt x="43980" y="57860"/>
                </a:lnTo>
                <a:lnTo>
                  <a:pt x="43950" y="57750"/>
                </a:lnTo>
                <a:lnTo>
                  <a:pt x="43840" y="57680"/>
                </a:lnTo>
                <a:lnTo>
                  <a:pt x="43840" y="57570"/>
                </a:lnTo>
                <a:lnTo>
                  <a:pt x="43740" y="57530"/>
                </a:lnTo>
                <a:lnTo>
                  <a:pt x="43630" y="57310"/>
                </a:lnTo>
                <a:lnTo>
                  <a:pt x="43590" y="57290"/>
                </a:lnTo>
                <a:lnTo>
                  <a:pt x="43550" y="57190"/>
                </a:lnTo>
                <a:lnTo>
                  <a:pt x="43530" y="57170"/>
                </a:lnTo>
                <a:lnTo>
                  <a:pt x="43450" y="57110"/>
                </a:lnTo>
                <a:lnTo>
                  <a:pt x="43450" y="57010"/>
                </a:lnTo>
                <a:lnTo>
                  <a:pt x="43470" y="56990"/>
                </a:lnTo>
                <a:lnTo>
                  <a:pt x="43460" y="56930"/>
                </a:lnTo>
                <a:lnTo>
                  <a:pt x="43480" y="56900"/>
                </a:lnTo>
                <a:lnTo>
                  <a:pt x="43500" y="56870"/>
                </a:lnTo>
                <a:lnTo>
                  <a:pt x="43460" y="56860"/>
                </a:lnTo>
                <a:lnTo>
                  <a:pt x="43470" y="56770"/>
                </a:lnTo>
                <a:lnTo>
                  <a:pt x="43520" y="56760"/>
                </a:lnTo>
                <a:lnTo>
                  <a:pt x="43530" y="56660"/>
                </a:lnTo>
                <a:lnTo>
                  <a:pt x="43550" y="56570"/>
                </a:lnTo>
                <a:lnTo>
                  <a:pt x="43540" y="56500"/>
                </a:lnTo>
                <a:lnTo>
                  <a:pt x="43670" y="56400"/>
                </a:lnTo>
                <a:lnTo>
                  <a:pt x="43660" y="56360"/>
                </a:lnTo>
                <a:lnTo>
                  <a:pt x="43730" y="56310"/>
                </a:lnTo>
                <a:lnTo>
                  <a:pt x="43750" y="56310"/>
                </a:lnTo>
                <a:lnTo>
                  <a:pt x="43850" y="56300"/>
                </a:lnTo>
                <a:lnTo>
                  <a:pt x="43890" y="56220"/>
                </a:lnTo>
                <a:lnTo>
                  <a:pt x="43840" y="56170"/>
                </a:lnTo>
                <a:lnTo>
                  <a:pt x="43850" y="56110"/>
                </a:lnTo>
                <a:lnTo>
                  <a:pt x="43900" y="56070"/>
                </a:lnTo>
                <a:lnTo>
                  <a:pt x="44010" y="56090"/>
                </a:lnTo>
                <a:lnTo>
                  <a:pt x="44080" y="56050"/>
                </a:lnTo>
                <a:lnTo>
                  <a:pt x="44110" y="56100"/>
                </a:lnTo>
                <a:lnTo>
                  <a:pt x="44170" y="56120"/>
                </a:lnTo>
                <a:lnTo>
                  <a:pt x="44200" y="56090"/>
                </a:lnTo>
                <a:lnTo>
                  <a:pt x="44260" y="56090"/>
                </a:lnTo>
                <a:lnTo>
                  <a:pt x="44290" y="56050"/>
                </a:lnTo>
                <a:lnTo>
                  <a:pt x="44260" y="55960"/>
                </a:lnTo>
                <a:lnTo>
                  <a:pt x="44390" y="55860"/>
                </a:lnTo>
                <a:lnTo>
                  <a:pt x="44360" y="55770"/>
                </a:lnTo>
                <a:lnTo>
                  <a:pt x="44430" y="55790"/>
                </a:lnTo>
                <a:lnTo>
                  <a:pt x="44500" y="55810"/>
                </a:lnTo>
                <a:lnTo>
                  <a:pt x="44540" y="55740"/>
                </a:lnTo>
                <a:lnTo>
                  <a:pt x="44480" y="55660"/>
                </a:lnTo>
                <a:lnTo>
                  <a:pt x="44600" y="55620"/>
                </a:lnTo>
                <a:lnTo>
                  <a:pt x="44620" y="55650"/>
                </a:lnTo>
                <a:lnTo>
                  <a:pt x="44700" y="55700"/>
                </a:lnTo>
                <a:lnTo>
                  <a:pt x="44780" y="55670"/>
                </a:lnTo>
                <a:lnTo>
                  <a:pt x="44790" y="55640"/>
                </a:lnTo>
                <a:lnTo>
                  <a:pt x="44810" y="55620"/>
                </a:lnTo>
                <a:lnTo>
                  <a:pt x="44850" y="55610"/>
                </a:lnTo>
                <a:lnTo>
                  <a:pt x="44920" y="55580"/>
                </a:lnTo>
                <a:lnTo>
                  <a:pt x="44940" y="55520"/>
                </a:lnTo>
                <a:lnTo>
                  <a:pt x="45070" y="55580"/>
                </a:lnTo>
                <a:lnTo>
                  <a:pt x="45110" y="55560"/>
                </a:lnTo>
                <a:lnTo>
                  <a:pt x="45210" y="55670"/>
                </a:lnTo>
                <a:lnTo>
                  <a:pt x="45310" y="55630"/>
                </a:lnTo>
                <a:lnTo>
                  <a:pt x="45350" y="55670"/>
                </a:lnTo>
                <a:lnTo>
                  <a:pt x="45430" y="55690"/>
                </a:lnTo>
                <a:lnTo>
                  <a:pt x="45580" y="55780"/>
                </a:lnTo>
                <a:lnTo>
                  <a:pt x="45640" y="55800"/>
                </a:lnTo>
                <a:lnTo>
                  <a:pt x="45680" y="55800"/>
                </a:lnTo>
                <a:lnTo>
                  <a:pt x="45690" y="55720"/>
                </a:lnTo>
                <a:lnTo>
                  <a:pt x="45810" y="55670"/>
                </a:lnTo>
                <a:lnTo>
                  <a:pt x="45830" y="55670"/>
                </a:lnTo>
                <a:lnTo>
                  <a:pt x="45900" y="55590"/>
                </a:lnTo>
                <a:lnTo>
                  <a:pt x="46100" y="55640"/>
                </a:lnTo>
                <a:lnTo>
                  <a:pt x="46180" y="55570"/>
                </a:lnTo>
                <a:lnTo>
                  <a:pt x="46200" y="55570"/>
                </a:lnTo>
                <a:lnTo>
                  <a:pt x="46290" y="55620"/>
                </a:lnTo>
                <a:lnTo>
                  <a:pt x="46330" y="55570"/>
                </a:lnTo>
                <a:lnTo>
                  <a:pt x="46380" y="55600"/>
                </a:lnTo>
                <a:lnTo>
                  <a:pt x="46420" y="55590"/>
                </a:lnTo>
                <a:lnTo>
                  <a:pt x="46440" y="55380"/>
                </a:lnTo>
                <a:lnTo>
                  <a:pt x="46480" y="55360"/>
                </a:lnTo>
                <a:lnTo>
                  <a:pt x="46510" y="55370"/>
                </a:lnTo>
                <a:lnTo>
                  <a:pt x="46600" y="55270"/>
                </a:lnTo>
                <a:lnTo>
                  <a:pt x="46640" y="55230"/>
                </a:lnTo>
                <a:lnTo>
                  <a:pt x="46650" y="55220"/>
                </a:lnTo>
                <a:lnTo>
                  <a:pt x="46790" y="55160"/>
                </a:lnTo>
                <a:lnTo>
                  <a:pt x="46740" y="55170"/>
                </a:lnTo>
                <a:lnTo>
                  <a:pt x="46750" y="55120"/>
                </a:lnTo>
                <a:lnTo>
                  <a:pt x="46790" y="55050"/>
                </a:lnTo>
                <a:lnTo>
                  <a:pt x="46870" y="54910"/>
                </a:lnTo>
                <a:lnTo>
                  <a:pt x="46870" y="54760"/>
                </a:lnTo>
                <a:lnTo>
                  <a:pt x="46890" y="54600"/>
                </a:lnTo>
                <a:lnTo>
                  <a:pt x="46860" y="54580"/>
                </a:lnTo>
                <a:lnTo>
                  <a:pt x="46900" y="54480"/>
                </a:lnTo>
                <a:lnTo>
                  <a:pt x="46930" y="54370"/>
                </a:lnTo>
                <a:lnTo>
                  <a:pt x="46940" y="54340"/>
                </a:lnTo>
                <a:lnTo>
                  <a:pt x="46940" y="54280"/>
                </a:lnTo>
                <a:lnTo>
                  <a:pt x="46900" y="54260"/>
                </a:lnTo>
                <a:lnTo>
                  <a:pt x="46880" y="54170"/>
                </a:lnTo>
                <a:lnTo>
                  <a:pt x="46930" y="54160"/>
                </a:lnTo>
                <a:lnTo>
                  <a:pt x="46940" y="54080"/>
                </a:lnTo>
                <a:lnTo>
                  <a:pt x="46910" y="53980"/>
                </a:lnTo>
                <a:lnTo>
                  <a:pt x="46910" y="53890"/>
                </a:lnTo>
                <a:lnTo>
                  <a:pt x="46940" y="53860"/>
                </a:lnTo>
                <a:lnTo>
                  <a:pt x="47010" y="53840"/>
                </a:lnTo>
                <a:lnTo>
                  <a:pt x="47130" y="53900"/>
                </a:lnTo>
                <a:lnTo>
                  <a:pt x="47150" y="53870"/>
                </a:lnTo>
                <a:lnTo>
                  <a:pt x="47110" y="53850"/>
                </a:lnTo>
                <a:lnTo>
                  <a:pt x="47040" y="53750"/>
                </a:lnTo>
                <a:lnTo>
                  <a:pt x="47050" y="53700"/>
                </a:lnTo>
                <a:lnTo>
                  <a:pt x="47120" y="53680"/>
                </a:lnTo>
                <a:lnTo>
                  <a:pt x="47120" y="53630"/>
                </a:lnTo>
                <a:lnTo>
                  <a:pt x="47040" y="53640"/>
                </a:lnTo>
                <a:lnTo>
                  <a:pt x="46950" y="53590"/>
                </a:lnTo>
                <a:lnTo>
                  <a:pt x="46940" y="53510"/>
                </a:lnTo>
                <a:lnTo>
                  <a:pt x="46980" y="53430"/>
                </a:lnTo>
                <a:lnTo>
                  <a:pt x="46970" y="53410"/>
                </a:lnTo>
                <a:lnTo>
                  <a:pt x="46950" y="53380"/>
                </a:lnTo>
                <a:lnTo>
                  <a:pt x="46900" y="53370"/>
                </a:lnTo>
                <a:lnTo>
                  <a:pt x="46880" y="53310"/>
                </a:lnTo>
                <a:lnTo>
                  <a:pt x="46900" y="53240"/>
                </a:lnTo>
                <a:lnTo>
                  <a:pt x="46920" y="53220"/>
                </a:lnTo>
                <a:lnTo>
                  <a:pt x="47030" y="53140"/>
                </a:lnTo>
                <a:lnTo>
                  <a:pt x="47090" y="53120"/>
                </a:lnTo>
                <a:lnTo>
                  <a:pt x="47040" y="52980"/>
                </a:lnTo>
                <a:lnTo>
                  <a:pt x="47050" y="52930"/>
                </a:lnTo>
                <a:lnTo>
                  <a:pt x="47040" y="52850"/>
                </a:lnTo>
                <a:lnTo>
                  <a:pt x="47110" y="52830"/>
                </a:lnTo>
                <a:lnTo>
                  <a:pt x="47070" y="52760"/>
                </a:lnTo>
                <a:lnTo>
                  <a:pt x="47090" y="52710"/>
                </a:lnTo>
                <a:lnTo>
                  <a:pt x="47120" y="52660"/>
                </a:lnTo>
                <a:lnTo>
                  <a:pt x="47250" y="52660"/>
                </a:lnTo>
                <a:lnTo>
                  <a:pt x="47330" y="52620"/>
                </a:lnTo>
                <a:lnTo>
                  <a:pt x="47260" y="52550"/>
                </a:lnTo>
                <a:lnTo>
                  <a:pt x="47170" y="52480"/>
                </a:lnTo>
                <a:lnTo>
                  <a:pt x="47110" y="52460"/>
                </a:lnTo>
                <a:lnTo>
                  <a:pt x="47090" y="52410"/>
                </a:lnTo>
                <a:lnTo>
                  <a:pt x="47140" y="52400"/>
                </a:lnTo>
                <a:lnTo>
                  <a:pt x="47270" y="52370"/>
                </a:lnTo>
                <a:lnTo>
                  <a:pt x="47150" y="52280"/>
                </a:lnTo>
                <a:lnTo>
                  <a:pt x="47110" y="52230"/>
                </a:lnTo>
                <a:lnTo>
                  <a:pt x="47190" y="52150"/>
                </a:lnTo>
                <a:lnTo>
                  <a:pt x="47270" y="52120"/>
                </a:lnTo>
                <a:lnTo>
                  <a:pt x="47270" y="52110"/>
                </a:lnTo>
                <a:lnTo>
                  <a:pt x="47270" y="52100"/>
                </a:lnTo>
                <a:lnTo>
                  <a:pt x="47240" y="52060"/>
                </a:lnTo>
                <a:lnTo>
                  <a:pt x="47130" y="52030"/>
                </a:lnTo>
                <a:lnTo>
                  <a:pt x="47100" y="51900"/>
                </a:lnTo>
                <a:lnTo>
                  <a:pt x="47050" y="51910"/>
                </a:lnTo>
                <a:lnTo>
                  <a:pt x="46970" y="51830"/>
                </a:lnTo>
                <a:lnTo>
                  <a:pt x="46970" y="51730"/>
                </a:lnTo>
                <a:lnTo>
                  <a:pt x="47000" y="51700"/>
                </a:lnTo>
                <a:lnTo>
                  <a:pt x="47020" y="51680"/>
                </a:lnTo>
                <a:lnTo>
                  <a:pt x="47080" y="51590"/>
                </a:lnTo>
                <a:lnTo>
                  <a:pt x="47110" y="51560"/>
                </a:lnTo>
                <a:lnTo>
                  <a:pt x="47120" y="51550"/>
                </a:lnTo>
                <a:lnTo>
                  <a:pt x="47170" y="51420"/>
                </a:lnTo>
                <a:lnTo>
                  <a:pt x="47140" y="51300"/>
                </a:lnTo>
                <a:lnTo>
                  <a:pt x="47150" y="51240"/>
                </a:lnTo>
                <a:lnTo>
                  <a:pt x="47210" y="51200"/>
                </a:lnTo>
                <a:lnTo>
                  <a:pt x="47270" y="51190"/>
                </a:lnTo>
                <a:lnTo>
                  <a:pt x="47250" y="51120"/>
                </a:lnTo>
                <a:lnTo>
                  <a:pt x="47210" y="51080"/>
                </a:lnTo>
                <a:lnTo>
                  <a:pt x="47210" y="51020"/>
                </a:lnTo>
                <a:lnTo>
                  <a:pt x="47230" y="50970"/>
                </a:lnTo>
                <a:lnTo>
                  <a:pt x="47290" y="50880"/>
                </a:lnTo>
                <a:lnTo>
                  <a:pt x="47260" y="50850"/>
                </a:lnTo>
                <a:lnTo>
                  <a:pt x="47330" y="50780"/>
                </a:lnTo>
                <a:lnTo>
                  <a:pt x="47400" y="50740"/>
                </a:lnTo>
                <a:lnTo>
                  <a:pt x="47520" y="50760"/>
                </a:lnTo>
                <a:lnTo>
                  <a:pt x="47600" y="50770"/>
                </a:lnTo>
                <a:lnTo>
                  <a:pt x="47630" y="50720"/>
                </a:lnTo>
                <a:lnTo>
                  <a:pt x="47720" y="50710"/>
                </a:lnTo>
                <a:lnTo>
                  <a:pt x="47750" y="50760"/>
                </a:lnTo>
                <a:lnTo>
                  <a:pt x="47890" y="50570"/>
                </a:lnTo>
                <a:lnTo>
                  <a:pt x="47820" y="50480"/>
                </a:lnTo>
                <a:lnTo>
                  <a:pt x="47670" y="50440"/>
                </a:lnTo>
                <a:lnTo>
                  <a:pt x="47600" y="50420"/>
                </a:lnTo>
                <a:lnTo>
                  <a:pt x="47620" y="50370"/>
                </a:lnTo>
                <a:lnTo>
                  <a:pt x="47730" y="50380"/>
                </a:lnTo>
                <a:lnTo>
                  <a:pt x="47760" y="50360"/>
                </a:lnTo>
                <a:lnTo>
                  <a:pt x="47810" y="50330"/>
                </a:lnTo>
                <a:lnTo>
                  <a:pt x="47830" y="50300"/>
                </a:lnTo>
                <a:lnTo>
                  <a:pt x="47780" y="50160"/>
                </a:lnTo>
                <a:lnTo>
                  <a:pt x="47770" y="50030"/>
                </a:lnTo>
                <a:lnTo>
                  <a:pt x="47680" y="49960"/>
                </a:lnTo>
                <a:lnTo>
                  <a:pt x="47650" y="49980"/>
                </a:lnTo>
                <a:lnTo>
                  <a:pt x="47570" y="49930"/>
                </a:lnTo>
                <a:lnTo>
                  <a:pt x="47390" y="49870"/>
                </a:lnTo>
                <a:lnTo>
                  <a:pt x="47370" y="49860"/>
                </a:lnTo>
                <a:lnTo>
                  <a:pt x="47300" y="49830"/>
                </a:lnTo>
                <a:lnTo>
                  <a:pt x="47250" y="49810"/>
                </a:lnTo>
                <a:lnTo>
                  <a:pt x="47170" y="49750"/>
                </a:lnTo>
                <a:lnTo>
                  <a:pt x="47130" y="49750"/>
                </a:lnTo>
                <a:lnTo>
                  <a:pt x="47100" y="49730"/>
                </a:lnTo>
                <a:lnTo>
                  <a:pt x="47070" y="49720"/>
                </a:lnTo>
                <a:lnTo>
                  <a:pt x="47060" y="49680"/>
                </a:lnTo>
                <a:lnTo>
                  <a:pt x="47110" y="49650"/>
                </a:lnTo>
                <a:lnTo>
                  <a:pt x="47130" y="49590"/>
                </a:lnTo>
                <a:lnTo>
                  <a:pt x="47060" y="49550"/>
                </a:lnTo>
                <a:lnTo>
                  <a:pt x="47040" y="49520"/>
                </a:lnTo>
                <a:lnTo>
                  <a:pt x="46990" y="49460"/>
                </a:lnTo>
                <a:lnTo>
                  <a:pt x="46920" y="49440"/>
                </a:lnTo>
                <a:lnTo>
                  <a:pt x="46910" y="49400"/>
                </a:lnTo>
                <a:lnTo>
                  <a:pt x="46900" y="49350"/>
                </a:lnTo>
                <a:lnTo>
                  <a:pt x="46830" y="49310"/>
                </a:lnTo>
                <a:lnTo>
                  <a:pt x="46760" y="49310"/>
                </a:lnTo>
                <a:lnTo>
                  <a:pt x="46710" y="49330"/>
                </a:lnTo>
                <a:lnTo>
                  <a:pt x="46670" y="49320"/>
                </a:lnTo>
                <a:lnTo>
                  <a:pt x="46610" y="49310"/>
                </a:lnTo>
                <a:lnTo>
                  <a:pt x="46540" y="49320"/>
                </a:lnTo>
                <a:lnTo>
                  <a:pt x="46460" y="49410"/>
                </a:lnTo>
                <a:lnTo>
                  <a:pt x="46410" y="49380"/>
                </a:lnTo>
                <a:lnTo>
                  <a:pt x="46350" y="49310"/>
                </a:lnTo>
                <a:lnTo>
                  <a:pt x="46340" y="49280"/>
                </a:lnTo>
                <a:lnTo>
                  <a:pt x="46270" y="49310"/>
                </a:lnTo>
                <a:lnTo>
                  <a:pt x="46170" y="49290"/>
                </a:lnTo>
                <a:lnTo>
                  <a:pt x="46130" y="49280"/>
                </a:lnTo>
                <a:lnTo>
                  <a:pt x="46110" y="49280"/>
                </a:lnTo>
                <a:lnTo>
                  <a:pt x="46070" y="49270"/>
                </a:lnTo>
                <a:lnTo>
                  <a:pt x="45950" y="49120"/>
                </a:lnTo>
                <a:lnTo>
                  <a:pt x="45910" y="49030"/>
                </a:lnTo>
                <a:lnTo>
                  <a:pt x="45810" y="48970"/>
                </a:lnTo>
                <a:lnTo>
                  <a:pt x="45810" y="48890"/>
                </a:lnTo>
                <a:lnTo>
                  <a:pt x="45810" y="48860"/>
                </a:lnTo>
                <a:lnTo>
                  <a:pt x="45820" y="48830"/>
                </a:lnTo>
                <a:lnTo>
                  <a:pt x="45900" y="48710"/>
                </a:lnTo>
                <a:lnTo>
                  <a:pt x="45990" y="48660"/>
                </a:lnTo>
                <a:lnTo>
                  <a:pt x="46020" y="48680"/>
                </a:lnTo>
                <a:lnTo>
                  <a:pt x="46120" y="48680"/>
                </a:lnTo>
                <a:lnTo>
                  <a:pt x="46210" y="48500"/>
                </a:lnTo>
                <a:lnTo>
                  <a:pt x="46180" y="48390"/>
                </a:lnTo>
                <a:lnTo>
                  <a:pt x="46340" y="48320"/>
                </a:lnTo>
                <a:lnTo>
                  <a:pt x="46360" y="48210"/>
                </a:lnTo>
                <a:lnTo>
                  <a:pt x="46330" y="48140"/>
                </a:lnTo>
                <a:lnTo>
                  <a:pt x="46320" y="48090"/>
                </a:lnTo>
                <a:lnTo>
                  <a:pt x="46360" y="48070"/>
                </a:lnTo>
                <a:lnTo>
                  <a:pt x="46420" y="48060"/>
                </a:lnTo>
                <a:lnTo>
                  <a:pt x="46380" y="48010"/>
                </a:lnTo>
                <a:lnTo>
                  <a:pt x="46430" y="47920"/>
                </a:lnTo>
                <a:lnTo>
                  <a:pt x="46330" y="47790"/>
                </a:lnTo>
                <a:lnTo>
                  <a:pt x="46210" y="47680"/>
                </a:lnTo>
                <a:lnTo>
                  <a:pt x="46090" y="47610"/>
                </a:lnTo>
                <a:lnTo>
                  <a:pt x="46080" y="47600"/>
                </a:lnTo>
                <a:lnTo>
                  <a:pt x="46050" y="47560"/>
                </a:lnTo>
                <a:lnTo>
                  <a:pt x="45970" y="47510"/>
                </a:lnTo>
                <a:lnTo>
                  <a:pt x="45980" y="47380"/>
                </a:lnTo>
                <a:lnTo>
                  <a:pt x="45960" y="47360"/>
                </a:lnTo>
                <a:lnTo>
                  <a:pt x="45910" y="47350"/>
                </a:lnTo>
                <a:lnTo>
                  <a:pt x="45900" y="47340"/>
                </a:lnTo>
                <a:lnTo>
                  <a:pt x="45840" y="47330"/>
                </a:lnTo>
                <a:lnTo>
                  <a:pt x="45800" y="47280"/>
                </a:lnTo>
                <a:lnTo>
                  <a:pt x="45760" y="47230"/>
                </a:lnTo>
                <a:lnTo>
                  <a:pt x="45710" y="47170"/>
                </a:lnTo>
                <a:lnTo>
                  <a:pt x="45660" y="47150"/>
                </a:lnTo>
                <a:lnTo>
                  <a:pt x="45570" y="47120"/>
                </a:lnTo>
                <a:lnTo>
                  <a:pt x="45510" y="47100"/>
                </a:lnTo>
                <a:lnTo>
                  <a:pt x="45500" y="47090"/>
                </a:lnTo>
                <a:lnTo>
                  <a:pt x="45470" y="47040"/>
                </a:lnTo>
                <a:lnTo>
                  <a:pt x="45470" y="46990"/>
                </a:lnTo>
                <a:lnTo>
                  <a:pt x="45520" y="46880"/>
                </a:lnTo>
                <a:lnTo>
                  <a:pt x="45490" y="46790"/>
                </a:lnTo>
                <a:lnTo>
                  <a:pt x="45450" y="46670"/>
                </a:lnTo>
                <a:lnTo>
                  <a:pt x="45430" y="46640"/>
                </a:lnTo>
                <a:lnTo>
                  <a:pt x="45400" y="46600"/>
                </a:lnTo>
                <a:lnTo>
                  <a:pt x="45360" y="46590"/>
                </a:lnTo>
                <a:lnTo>
                  <a:pt x="45340" y="46580"/>
                </a:lnTo>
                <a:lnTo>
                  <a:pt x="45190" y="46570"/>
                </a:lnTo>
                <a:lnTo>
                  <a:pt x="45120" y="46590"/>
                </a:lnTo>
                <a:lnTo>
                  <a:pt x="44980" y="46610"/>
                </a:lnTo>
                <a:lnTo>
                  <a:pt x="44720" y="46610"/>
                </a:lnTo>
                <a:lnTo>
                  <a:pt x="44610" y="46430"/>
                </a:lnTo>
                <a:lnTo>
                  <a:pt x="44610" y="46380"/>
                </a:lnTo>
                <a:lnTo>
                  <a:pt x="44600" y="46310"/>
                </a:lnTo>
                <a:lnTo>
                  <a:pt x="44590" y="46260"/>
                </a:lnTo>
                <a:lnTo>
                  <a:pt x="44560" y="46190"/>
                </a:lnTo>
                <a:lnTo>
                  <a:pt x="44530" y="46160"/>
                </a:lnTo>
                <a:lnTo>
                  <a:pt x="44490" y="46130"/>
                </a:lnTo>
                <a:lnTo>
                  <a:pt x="44470" y="46110"/>
                </a:lnTo>
                <a:lnTo>
                  <a:pt x="44320" y="46100"/>
                </a:lnTo>
                <a:lnTo>
                  <a:pt x="44260" y="46140"/>
                </a:lnTo>
                <a:lnTo>
                  <a:pt x="44190" y="46170"/>
                </a:lnTo>
                <a:lnTo>
                  <a:pt x="44080" y="46140"/>
                </a:lnTo>
                <a:lnTo>
                  <a:pt x="44030" y="46080"/>
                </a:lnTo>
                <a:lnTo>
                  <a:pt x="44000" y="46040"/>
                </a:lnTo>
                <a:lnTo>
                  <a:pt x="43960" y="45990"/>
                </a:lnTo>
                <a:lnTo>
                  <a:pt x="43970" y="45900"/>
                </a:lnTo>
                <a:lnTo>
                  <a:pt x="43950" y="45880"/>
                </a:lnTo>
                <a:lnTo>
                  <a:pt x="43920" y="45820"/>
                </a:lnTo>
                <a:lnTo>
                  <a:pt x="43920" y="45790"/>
                </a:lnTo>
                <a:lnTo>
                  <a:pt x="43900" y="45680"/>
                </a:lnTo>
                <a:lnTo>
                  <a:pt x="43930" y="45640"/>
                </a:lnTo>
                <a:lnTo>
                  <a:pt x="43940" y="45630"/>
                </a:lnTo>
                <a:lnTo>
                  <a:pt x="44080" y="45550"/>
                </a:lnTo>
                <a:lnTo>
                  <a:pt x="44110" y="45460"/>
                </a:lnTo>
                <a:lnTo>
                  <a:pt x="44140" y="45440"/>
                </a:lnTo>
                <a:lnTo>
                  <a:pt x="44230" y="45360"/>
                </a:lnTo>
                <a:lnTo>
                  <a:pt x="44230" y="45280"/>
                </a:lnTo>
                <a:lnTo>
                  <a:pt x="44330" y="45220"/>
                </a:lnTo>
                <a:lnTo>
                  <a:pt x="44340" y="45200"/>
                </a:lnTo>
                <a:lnTo>
                  <a:pt x="44360" y="45170"/>
                </a:lnTo>
                <a:lnTo>
                  <a:pt x="44400" y="45160"/>
                </a:lnTo>
                <a:lnTo>
                  <a:pt x="44460" y="45150"/>
                </a:lnTo>
                <a:lnTo>
                  <a:pt x="44460" y="45110"/>
                </a:lnTo>
                <a:lnTo>
                  <a:pt x="44480" y="45100"/>
                </a:lnTo>
                <a:lnTo>
                  <a:pt x="44530" y="45080"/>
                </a:lnTo>
                <a:lnTo>
                  <a:pt x="44580" y="45070"/>
                </a:lnTo>
                <a:lnTo>
                  <a:pt x="44660" y="44940"/>
                </a:lnTo>
                <a:lnTo>
                  <a:pt x="44730" y="44900"/>
                </a:lnTo>
                <a:lnTo>
                  <a:pt x="44720" y="44850"/>
                </a:lnTo>
                <a:lnTo>
                  <a:pt x="44730" y="44820"/>
                </a:lnTo>
                <a:lnTo>
                  <a:pt x="44730" y="44810"/>
                </a:lnTo>
                <a:lnTo>
                  <a:pt x="44790" y="44790"/>
                </a:lnTo>
                <a:lnTo>
                  <a:pt x="44840" y="44730"/>
                </a:lnTo>
                <a:lnTo>
                  <a:pt x="44890" y="44720"/>
                </a:lnTo>
                <a:lnTo>
                  <a:pt x="44900" y="44700"/>
                </a:lnTo>
                <a:lnTo>
                  <a:pt x="44930" y="44650"/>
                </a:lnTo>
                <a:lnTo>
                  <a:pt x="44980" y="44590"/>
                </a:lnTo>
                <a:lnTo>
                  <a:pt x="44980" y="44560"/>
                </a:lnTo>
                <a:lnTo>
                  <a:pt x="45000" y="44530"/>
                </a:lnTo>
                <a:lnTo>
                  <a:pt x="45070" y="44480"/>
                </a:lnTo>
                <a:lnTo>
                  <a:pt x="45150" y="44420"/>
                </a:lnTo>
                <a:lnTo>
                  <a:pt x="45160" y="44360"/>
                </a:lnTo>
                <a:lnTo>
                  <a:pt x="45160" y="44240"/>
                </a:lnTo>
                <a:lnTo>
                  <a:pt x="45200" y="44190"/>
                </a:lnTo>
                <a:lnTo>
                  <a:pt x="45260" y="44010"/>
                </a:lnTo>
                <a:lnTo>
                  <a:pt x="45300" y="43950"/>
                </a:lnTo>
                <a:lnTo>
                  <a:pt x="45360" y="43960"/>
                </a:lnTo>
                <a:lnTo>
                  <a:pt x="45380" y="43960"/>
                </a:lnTo>
                <a:lnTo>
                  <a:pt x="45410" y="43930"/>
                </a:lnTo>
                <a:lnTo>
                  <a:pt x="45470" y="43900"/>
                </a:lnTo>
                <a:lnTo>
                  <a:pt x="45500" y="43790"/>
                </a:lnTo>
                <a:lnTo>
                  <a:pt x="45590" y="43710"/>
                </a:lnTo>
                <a:lnTo>
                  <a:pt x="45750" y="43630"/>
                </a:lnTo>
                <a:lnTo>
                  <a:pt x="45780" y="43630"/>
                </a:lnTo>
                <a:lnTo>
                  <a:pt x="45790" y="43590"/>
                </a:lnTo>
                <a:lnTo>
                  <a:pt x="45800" y="43580"/>
                </a:lnTo>
                <a:lnTo>
                  <a:pt x="45880" y="43520"/>
                </a:lnTo>
                <a:lnTo>
                  <a:pt x="46000" y="43600"/>
                </a:lnTo>
                <a:lnTo>
                  <a:pt x="46050" y="43620"/>
                </a:lnTo>
                <a:lnTo>
                  <a:pt x="46100" y="43630"/>
                </a:lnTo>
                <a:lnTo>
                  <a:pt x="46130" y="43530"/>
                </a:lnTo>
                <a:lnTo>
                  <a:pt x="46160" y="43550"/>
                </a:lnTo>
                <a:lnTo>
                  <a:pt x="46210" y="43560"/>
                </a:lnTo>
                <a:lnTo>
                  <a:pt x="46220" y="43560"/>
                </a:lnTo>
                <a:lnTo>
                  <a:pt x="46250" y="43530"/>
                </a:lnTo>
                <a:lnTo>
                  <a:pt x="46280" y="43510"/>
                </a:lnTo>
                <a:lnTo>
                  <a:pt x="46320" y="43490"/>
                </a:lnTo>
                <a:lnTo>
                  <a:pt x="46380" y="43550"/>
                </a:lnTo>
                <a:lnTo>
                  <a:pt x="46490" y="43560"/>
                </a:lnTo>
                <a:lnTo>
                  <a:pt x="46570" y="43530"/>
                </a:lnTo>
                <a:lnTo>
                  <a:pt x="46600" y="43510"/>
                </a:lnTo>
                <a:lnTo>
                  <a:pt x="46660" y="43540"/>
                </a:lnTo>
                <a:lnTo>
                  <a:pt x="46840" y="43460"/>
                </a:lnTo>
                <a:lnTo>
                  <a:pt x="46910" y="43340"/>
                </a:lnTo>
                <a:lnTo>
                  <a:pt x="46460" y="43110"/>
                </a:lnTo>
                <a:lnTo>
                  <a:pt x="46330" y="42980"/>
                </a:lnTo>
                <a:lnTo>
                  <a:pt x="46310" y="42970"/>
                </a:lnTo>
                <a:lnTo>
                  <a:pt x="46230" y="42950"/>
                </a:lnTo>
                <a:lnTo>
                  <a:pt x="46010" y="42910"/>
                </a:lnTo>
                <a:lnTo>
                  <a:pt x="45880" y="42900"/>
                </a:lnTo>
                <a:lnTo>
                  <a:pt x="45840" y="42910"/>
                </a:lnTo>
                <a:lnTo>
                  <a:pt x="45810" y="42910"/>
                </a:lnTo>
                <a:lnTo>
                  <a:pt x="45680" y="42890"/>
                </a:lnTo>
                <a:lnTo>
                  <a:pt x="45650" y="42840"/>
                </a:lnTo>
                <a:lnTo>
                  <a:pt x="45560" y="42730"/>
                </a:lnTo>
                <a:lnTo>
                  <a:pt x="45490" y="42620"/>
                </a:lnTo>
                <a:lnTo>
                  <a:pt x="45460" y="42570"/>
                </a:lnTo>
                <a:lnTo>
                  <a:pt x="45440" y="42540"/>
                </a:lnTo>
                <a:lnTo>
                  <a:pt x="45310" y="42370"/>
                </a:lnTo>
                <a:lnTo>
                  <a:pt x="45260" y="42350"/>
                </a:lnTo>
                <a:lnTo>
                  <a:pt x="45210" y="42280"/>
                </a:lnTo>
                <a:lnTo>
                  <a:pt x="45080" y="42130"/>
                </a:lnTo>
                <a:lnTo>
                  <a:pt x="45100" y="42070"/>
                </a:lnTo>
                <a:lnTo>
                  <a:pt x="45080" y="42030"/>
                </a:lnTo>
                <a:lnTo>
                  <a:pt x="45070" y="41890"/>
                </a:lnTo>
                <a:lnTo>
                  <a:pt x="45110" y="41800"/>
                </a:lnTo>
                <a:lnTo>
                  <a:pt x="45110" y="41790"/>
                </a:lnTo>
                <a:lnTo>
                  <a:pt x="45130" y="41680"/>
                </a:lnTo>
                <a:lnTo>
                  <a:pt x="45190" y="41590"/>
                </a:lnTo>
                <a:lnTo>
                  <a:pt x="45270" y="41200"/>
                </a:lnTo>
                <a:lnTo>
                  <a:pt x="45360" y="41100"/>
                </a:lnTo>
                <a:lnTo>
                  <a:pt x="45450" y="41070"/>
                </a:lnTo>
                <a:lnTo>
                  <a:pt x="45470" y="41060"/>
                </a:lnTo>
                <a:lnTo>
                  <a:pt x="45500" y="41040"/>
                </a:lnTo>
                <a:lnTo>
                  <a:pt x="45600" y="40950"/>
                </a:lnTo>
                <a:lnTo>
                  <a:pt x="45890" y="40690"/>
                </a:lnTo>
                <a:lnTo>
                  <a:pt x="45990" y="40610"/>
                </a:lnTo>
                <a:lnTo>
                  <a:pt x="46110" y="40450"/>
                </a:lnTo>
                <a:lnTo>
                  <a:pt x="46180" y="40380"/>
                </a:lnTo>
                <a:lnTo>
                  <a:pt x="46210" y="40330"/>
                </a:lnTo>
                <a:lnTo>
                  <a:pt x="46360" y="40130"/>
                </a:lnTo>
                <a:lnTo>
                  <a:pt x="46440" y="40040"/>
                </a:lnTo>
                <a:lnTo>
                  <a:pt x="46450" y="40030"/>
                </a:lnTo>
                <a:lnTo>
                  <a:pt x="46520" y="39970"/>
                </a:lnTo>
                <a:lnTo>
                  <a:pt x="46660" y="39920"/>
                </a:lnTo>
                <a:lnTo>
                  <a:pt x="46760" y="39890"/>
                </a:lnTo>
                <a:lnTo>
                  <a:pt x="46780" y="39880"/>
                </a:lnTo>
                <a:lnTo>
                  <a:pt x="46820" y="39870"/>
                </a:lnTo>
                <a:lnTo>
                  <a:pt x="46880" y="39610"/>
                </a:lnTo>
                <a:lnTo>
                  <a:pt x="46890" y="39440"/>
                </a:lnTo>
                <a:lnTo>
                  <a:pt x="46890" y="39380"/>
                </a:lnTo>
                <a:lnTo>
                  <a:pt x="46860" y="39230"/>
                </a:lnTo>
                <a:lnTo>
                  <a:pt x="46860" y="39170"/>
                </a:lnTo>
                <a:lnTo>
                  <a:pt x="46850" y="39000"/>
                </a:lnTo>
                <a:lnTo>
                  <a:pt x="46870" y="38850"/>
                </a:lnTo>
                <a:lnTo>
                  <a:pt x="46820" y="38870"/>
                </a:lnTo>
                <a:lnTo>
                  <a:pt x="46630" y="38920"/>
                </a:lnTo>
                <a:lnTo>
                  <a:pt x="46570" y="38900"/>
                </a:lnTo>
                <a:lnTo>
                  <a:pt x="46540" y="38870"/>
                </a:lnTo>
                <a:lnTo>
                  <a:pt x="46510" y="38850"/>
                </a:lnTo>
                <a:lnTo>
                  <a:pt x="46180" y="38610"/>
                </a:lnTo>
                <a:lnTo>
                  <a:pt x="46090" y="38610"/>
                </a:lnTo>
                <a:lnTo>
                  <a:pt x="46030" y="38620"/>
                </a:lnTo>
                <a:lnTo>
                  <a:pt x="46020" y="38610"/>
                </a:lnTo>
                <a:lnTo>
                  <a:pt x="45970" y="38590"/>
                </a:lnTo>
                <a:lnTo>
                  <a:pt x="45950" y="38580"/>
                </a:lnTo>
                <a:lnTo>
                  <a:pt x="45910" y="38550"/>
                </a:lnTo>
                <a:lnTo>
                  <a:pt x="45890" y="38490"/>
                </a:lnTo>
                <a:lnTo>
                  <a:pt x="45880" y="38330"/>
                </a:lnTo>
                <a:lnTo>
                  <a:pt x="45780" y="38280"/>
                </a:lnTo>
                <a:lnTo>
                  <a:pt x="45740" y="38210"/>
                </a:lnTo>
                <a:lnTo>
                  <a:pt x="45720" y="38140"/>
                </a:lnTo>
                <a:lnTo>
                  <a:pt x="45710" y="38140"/>
                </a:lnTo>
                <a:lnTo>
                  <a:pt x="45680" y="38030"/>
                </a:lnTo>
                <a:lnTo>
                  <a:pt x="45700" y="37920"/>
                </a:lnTo>
                <a:lnTo>
                  <a:pt x="45700" y="37800"/>
                </a:lnTo>
                <a:lnTo>
                  <a:pt x="45690" y="37650"/>
                </a:lnTo>
                <a:lnTo>
                  <a:pt x="45770" y="37580"/>
                </a:lnTo>
                <a:lnTo>
                  <a:pt x="45850" y="37520"/>
                </a:lnTo>
                <a:lnTo>
                  <a:pt x="46000" y="37460"/>
                </a:lnTo>
                <a:lnTo>
                  <a:pt x="45990" y="37420"/>
                </a:lnTo>
                <a:lnTo>
                  <a:pt x="46040" y="37380"/>
                </a:lnTo>
                <a:lnTo>
                  <a:pt x="46260" y="37120"/>
                </a:lnTo>
                <a:lnTo>
                  <a:pt x="46350" y="36960"/>
                </a:lnTo>
                <a:lnTo>
                  <a:pt x="46540" y="36760"/>
                </a:lnTo>
                <a:lnTo>
                  <a:pt x="46580" y="36710"/>
                </a:lnTo>
                <a:lnTo>
                  <a:pt x="46580" y="36700"/>
                </a:lnTo>
                <a:lnTo>
                  <a:pt x="46600" y="36670"/>
                </a:lnTo>
                <a:lnTo>
                  <a:pt x="46640" y="36620"/>
                </a:lnTo>
                <a:lnTo>
                  <a:pt x="46670" y="36560"/>
                </a:lnTo>
                <a:lnTo>
                  <a:pt x="46760" y="36480"/>
                </a:lnTo>
                <a:lnTo>
                  <a:pt x="46930" y="36410"/>
                </a:lnTo>
                <a:lnTo>
                  <a:pt x="46950" y="36380"/>
                </a:lnTo>
                <a:lnTo>
                  <a:pt x="46960" y="36360"/>
                </a:lnTo>
                <a:lnTo>
                  <a:pt x="47000" y="36270"/>
                </a:lnTo>
                <a:lnTo>
                  <a:pt x="47080" y="36170"/>
                </a:lnTo>
                <a:lnTo>
                  <a:pt x="47250" y="36100"/>
                </a:lnTo>
                <a:lnTo>
                  <a:pt x="47360" y="36120"/>
                </a:lnTo>
                <a:lnTo>
                  <a:pt x="47400" y="36120"/>
                </a:lnTo>
                <a:lnTo>
                  <a:pt x="47430" y="36100"/>
                </a:lnTo>
                <a:lnTo>
                  <a:pt x="47450" y="36070"/>
                </a:lnTo>
                <a:lnTo>
                  <a:pt x="47520" y="36120"/>
                </a:lnTo>
                <a:lnTo>
                  <a:pt x="47600" y="36110"/>
                </a:lnTo>
                <a:lnTo>
                  <a:pt x="47620" y="36110"/>
                </a:lnTo>
                <a:lnTo>
                  <a:pt x="47690" y="36060"/>
                </a:lnTo>
                <a:lnTo>
                  <a:pt x="47700" y="36050"/>
                </a:lnTo>
                <a:lnTo>
                  <a:pt x="47710" y="36050"/>
                </a:lnTo>
                <a:lnTo>
                  <a:pt x="47770" y="36040"/>
                </a:lnTo>
                <a:lnTo>
                  <a:pt x="47780" y="36050"/>
                </a:lnTo>
                <a:lnTo>
                  <a:pt x="47810" y="36050"/>
                </a:lnTo>
                <a:lnTo>
                  <a:pt x="47880" y="36040"/>
                </a:lnTo>
                <a:lnTo>
                  <a:pt x="47940" y="36030"/>
                </a:lnTo>
                <a:lnTo>
                  <a:pt x="47990" y="36030"/>
                </a:lnTo>
                <a:lnTo>
                  <a:pt x="48010" y="36030"/>
                </a:lnTo>
                <a:lnTo>
                  <a:pt x="48100" y="36010"/>
                </a:lnTo>
                <a:lnTo>
                  <a:pt x="48110" y="36020"/>
                </a:lnTo>
                <a:lnTo>
                  <a:pt x="48120" y="36040"/>
                </a:lnTo>
                <a:lnTo>
                  <a:pt x="48140" y="36060"/>
                </a:lnTo>
                <a:lnTo>
                  <a:pt x="48170" y="36060"/>
                </a:lnTo>
                <a:lnTo>
                  <a:pt x="48200" y="36050"/>
                </a:lnTo>
                <a:lnTo>
                  <a:pt x="48260" y="36060"/>
                </a:lnTo>
                <a:lnTo>
                  <a:pt x="48280" y="36090"/>
                </a:lnTo>
                <a:lnTo>
                  <a:pt x="48310" y="36090"/>
                </a:lnTo>
                <a:lnTo>
                  <a:pt x="48360" y="36130"/>
                </a:lnTo>
                <a:lnTo>
                  <a:pt x="48380" y="36150"/>
                </a:lnTo>
                <a:lnTo>
                  <a:pt x="48410" y="36160"/>
                </a:lnTo>
                <a:lnTo>
                  <a:pt x="48440" y="36180"/>
                </a:lnTo>
                <a:lnTo>
                  <a:pt x="48440" y="36200"/>
                </a:lnTo>
                <a:lnTo>
                  <a:pt x="48450" y="36220"/>
                </a:lnTo>
                <a:lnTo>
                  <a:pt x="48470" y="36260"/>
                </a:lnTo>
                <a:lnTo>
                  <a:pt x="48480" y="36270"/>
                </a:lnTo>
                <a:lnTo>
                  <a:pt x="48500" y="36280"/>
                </a:lnTo>
                <a:lnTo>
                  <a:pt x="48530" y="36310"/>
                </a:lnTo>
                <a:lnTo>
                  <a:pt x="48550" y="36310"/>
                </a:lnTo>
                <a:lnTo>
                  <a:pt x="48660" y="36330"/>
                </a:lnTo>
                <a:lnTo>
                  <a:pt x="48680" y="36330"/>
                </a:lnTo>
                <a:lnTo>
                  <a:pt x="48710" y="36330"/>
                </a:lnTo>
                <a:lnTo>
                  <a:pt x="48810" y="36320"/>
                </a:lnTo>
                <a:lnTo>
                  <a:pt x="48830" y="36340"/>
                </a:lnTo>
                <a:lnTo>
                  <a:pt x="48850" y="36340"/>
                </a:lnTo>
                <a:lnTo>
                  <a:pt x="48880" y="36330"/>
                </a:lnTo>
                <a:lnTo>
                  <a:pt x="48910" y="36330"/>
                </a:lnTo>
                <a:lnTo>
                  <a:pt x="48920" y="36330"/>
                </a:lnTo>
                <a:lnTo>
                  <a:pt x="48930" y="36340"/>
                </a:lnTo>
                <a:lnTo>
                  <a:pt x="48950" y="36350"/>
                </a:lnTo>
                <a:lnTo>
                  <a:pt x="48960" y="36370"/>
                </a:lnTo>
                <a:lnTo>
                  <a:pt x="48970" y="36380"/>
                </a:lnTo>
                <a:lnTo>
                  <a:pt x="48980" y="36390"/>
                </a:lnTo>
                <a:lnTo>
                  <a:pt x="49000" y="36420"/>
                </a:lnTo>
                <a:lnTo>
                  <a:pt x="49010" y="36440"/>
                </a:lnTo>
                <a:lnTo>
                  <a:pt x="49060" y="36490"/>
                </a:lnTo>
                <a:lnTo>
                  <a:pt x="49060" y="36510"/>
                </a:lnTo>
                <a:lnTo>
                  <a:pt x="49060" y="36540"/>
                </a:lnTo>
                <a:lnTo>
                  <a:pt x="49070" y="36560"/>
                </a:lnTo>
                <a:lnTo>
                  <a:pt x="49080" y="36560"/>
                </a:lnTo>
                <a:lnTo>
                  <a:pt x="49100" y="36570"/>
                </a:lnTo>
                <a:lnTo>
                  <a:pt x="49140" y="36610"/>
                </a:lnTo>
                <a:lnTo>
                  <a:pt x="49140" y="36630"/>
                </a:lnTo>
                <a:lnTo>
                  <a:pt x="49170" y="36630"/>
                </a:lnTo>
                <a:lnTo>
                  <a:pt x="49170" y="36660"/>
                </a:lnTo>
                <a:lnTo>
                  <a:pt x="49180" y="36680"/>
                </a:lnTo>
                <a:lnTo>
                  <a:pt x="49190" y="36700"/>
                </a:lnTo>
                <a:lnTo>
                  <a:pt x="49220" y="36730"/>
                </a:lnTo>
                <a:lnTo>
                  <a:pt x="49240" y="36730"/>
                </a:lnTo>
                <a:lnTo>
                  <a:pt x="49250" y="36760"/>
                </a:lnTo>
                <a:lnTo>
                  <a:pt x="49250" y="36770"/>
                </a:lnTo>
                <a:lnTo>
                  <a:pt x="49250" y="36790"/>
                </a:lnTo>
                <a:lnTo>
                  <a:pt x="49260" y="36820"/>
                </a:lnTo>
                <a:lnTo>
                  <a:pt x="49290" y="36860"/>
                </a:lnTo>
                <a:lnTo>
                  <a:pt x="49290" y="36920"/>
                </a:lnTo>
                <a:lnTo>
                  <a:pt x="49290" y="36950"/>
                </a:lnTo>
                <a:lnTo>
                  <a:pt x="49310" y="36990"/>
                </a:lnTo>
                <a:lnTo>
                  <a:pt x="49310" y="37000"/>
                </a:lnTo>
                <a:lnTo>
                  <a:pt x="49320" y="37020"/>
                </a:lnTo>
                <a:lnTo>
                  <a:pt x="49330" y="37060"/>
                </a:lnTo>
                <a:lnTo>
                  <a:pt x="49360" y="37100"/>
                </a:lnTo>
                <a:lnTo>
                  <a:pt x="49370" y="37110"/>
                </a:lnTo>
                <a:lnTo>
                  <a:pt x="49390" y="37130"/>
                </a:lnTo>
                <a:lnTo>
                  <a:pt x="49440" y="37180"/>
                </a:lnTo>
                <a:lnTo>
                  <a:pt x="49440" y="37200"/>
                </a:lnTo>
                <a:lnTo>
                  <a:pt x="49460" y="37220"/>
                </a:lnTo>
                <a:lnTo>
                  <a:pt x="49580" y="37140"/>
                </a:lnTo>
                <a:lnTo>
                  <a:pt x="49600" y="37130"/>
                </a:lnTo>
                <a:lnTo>
                  <a:pt x="49620" y="37130"/>
                </a:lnTo>
                <a:lnTo>
                  <a:pt x="49650" y="37140"/>
                </a:lnTo>
                <a:lnTo>
                  <a:pt x="49690" y="37130"/>
                </a:lnTo>
                <a:lnTo>
                  <a:pt x="49720" y="37110"/>
                </a:lnTo>
                <a:lnTo>
                  <a:pt x="49730" y="37110"/>
                </a:lnTo>
                <a:lnTo>
                  <a:pt x="49780" y="37110"/>
                </a:lnTo>
                <a:lnTo>
                  <a:pt x="49790" y="37110"/>
                </a:lnTo>
                <a:lnTo>
                  <a:pt x="49830" y="37120"/>
                </a:lnTo>
                <a:lnTo>
                  <a:pt x="49820" y="37160"/>
                </a:lnTo>
                <a:lnTo>
                  <a:pt x="49850" y="37200"/>
                </a:lnTo>
                <a:lnTo>
                  <a:pt x="49920" y="37210"/>
                </a:lnTo>
                <a:lnTo>
                  <a:pt x="49950" y="37220"/>
                </a:lnTo>
                <a:lnTo>
                  <a:pt x="49970" y="37220"/>
                </a:lnTo>
                <a:lnTo>
                  <a:pt x="50000" y="37220"/>
                </a:lnTo>
                <a:lnTo>
                  <a:pt x="50010" y="37220"/>
                </a:lnTo>
                <a:lnTo>
                  <a:pt x="49990" y="37260"/>
                </a:lnTo>
                <a:lnTo>
                  <a:pt x="49970" y="37330"/>
                </a:lnTo>
                <a:lnTo>
                  <a:pt x="49980" y="37390"/>
                </a:lnTo>
                <a:lnTo>
                  <a:pt x="49970" y="37590"/>
                </a:lnTo>
                <a:lnTo>
                  <a:pt x="49930" y="37610"/>
                </a:lnTo>
                <a:lnTo>
                  <a:pt x="49790" y="37620"/>
                </a:lnTo>
                <a:lnTo>
                  <a:pt x="49770" y="37630"/>
                </a:lnTo>
                <a:lnTo>
                  <a:pt x="49740" y="37660"/>
                </a:lnTo>
                <a:lnTo>
                  <a:pt x="49700" y="37680"/>
                </a:lnTo>
                <a:lnTo>
                  <a:pt x="49690" y="37760"/>
                </a:lnTo>
                <a:lnTo>
                  <a:pt x="49630" y="37730"/>
                </a:lnTo>
                <a:lnTo>
                  <a:pt x="49600" y="37780"/>
                </a:lnTo>
                <a:lnTo>
                  <a:pt x="49530" y="37890"/>
                </a:lnTo>
                <a:lnTo>
                  <a:pt x="49550" y="37930"/>
                </a:lnTo>
                <a:lnTo>
                  <a:pt x="49520" y="38080"/>
                </a:lnTo>
                <a:lnTo>
                  <a:pt x="49500" y="38160"/>
                </a:lnTo>
                <a:lnTo>
                  <a:pt x="49470" y="38260"/>
                </a:lnTo>
                <a:lnTo>
                  <a:pt x="49450" y="38440"/>
                </a:lnTo>
                <a:lnTo>
                  <a:pt x="49450" y="38460"/>
                </a:lnTo>
                <a:lnTo>
                  <a:pt x="49460" y="38500"/>
                </a:lnTo>
                <a:lnTo>
                  <a:pt x="49510" y="38580"/>
                </a:lnTo>
                <a:lnTo>
                  <a:pt x="49550" y="38590"/>
                </a:lnTo>
                <a:lnTo>
                  <a:pt x="49510" y="38610"/>
                </a:lnTo>
                <a:lnTo>
                  <a:pt x="49460" y="38650"/>
                </a:lnTo>
                <a:lnTo>
                  <a:pt x="49420" y="38760"/>
                </a:lnTo>
                <a:lnTo>
                  <a:pt x="49390" y="38770"/>
                </a:lnTo>
                <a:lnTo>
                  <a:pt x="49310" y="38720"/>
                </a:lnTo>
                <a:lnTo>
                  <a:pt x="49300" y="38830"/>
                </a:lnTo>
                <a:lnTo>
                  <a:pt x="49230" y="38840"/>
                </a:lnTo>
                <a:lnTo>
                  <a:pt x="49240" y="38920"/>
                </a:lnTo>
                <a:lnTo>
                  <a:pt x="49240" y="38930"/>
                </a:lnTo>
                <a:lnTo>
                  <a:pt x="49210" y="38950"/>
                </a:lnTo>
                <a:lnTo>
                  <a:pt x="49230" y="38980"/>
                </a:lnTo>
                <a:lnTo>
                  <a:pt x="49260" y="39030"/>
                </a:lnTo>
                <a:lnTo>
                  <a:pt x="49320" y="39040"/>
                </a:lnTo>
                <a:lnTo>
                  <a:pt x="49300" y="39070"/>
                </a:lnTo>
                <a:lnTo>
                  <a:pt x="49240" y="39080"/>
                </a:lnTo>
                <a:lnTo>
                  <a:pt x="49240" y="39120"/>
                </a:lnTo>
                <a:lnTo>
                  <a:pt x="49170" y="39120"/>
                </a:lnTo>
                <a:lnTo>
                  <a:pt x="49140" y="39150"/>
                </a:lnTo>
                <a:lnTo>
                  <a:pt x="49130" y="39180"/>
                </a:lnTo>
                <a:lnTo>
                  <a:pt x="49090" y="39250"/>
                </a:lnTo>
                <a:lnTo>
                  <a:pt x="49050" y="39280"/>
                </a:lnTo>
                <a:lnTo>
                  <a:pt x="49030" y="39300"/>
                </a:lnTo>
                <a:lnTo>
                  <a:pt x="49010" y="39350"/>
                </a:lnTo>
                <a:lnTo>
                  <a:pt x="48970" y="39410"/>
                </a:lnTo>
                <a:lnTo>
                  <a:pt x="48950" y="39390"/>
                </a:lnTo>
                <a:lnTo>
                  <a:pt x="48890" y="39440"/>
                </a:lnTo>
                <a:lnTo>
                  <a:pt x="48880" y="39450"/>
                </a:lnTo>
                <a:lnTo>
                  <a:pt x="48840" y="39530"/>
                </a:lnTo>
                <a:lnTo>
                  <a:pt x="48800" y="39620"/>
                </a:lnTo>
                <a:lnTo>
                  <a:pt x="48820" y="39710"/>
                </a:lnTo>
                <a:lnTo>
                  <a:pt x="48850" y="39840"/>
                </a:lnTo>
                <a:lnTo>
                  <a:pt x="48900" y="39890"/>
                </a:lnTo>
                <a:lnTo>
                  <a:pt x="48990" y="39890"/>
                </a:lnTo>
                <a:lnTo>
                  <a:pt x="48980" y="39960"/>
                </a:lnTo>
                <a:lnTo>
                  <a:pt x="48920" y="40020"/>
                </a:lnTo>
                <a:lnTo>
                  <a:pt x="48900" y="40040"/>
                </a:lnTo>
                <a:lnTo>
                  <a:pt x="48890" y="40050"/>
                </a:lnTo>
                <a:lnTo>
                  <a:pt x="48900" y="40090"/>
                </a:lnTo>
                <a:lnTo>
                  <a:pt x="48940" y="40180"/>
                </a:lnTo>
                <a:lnTo>
                  <a:pt x="48960" y="40290"/>
                </a:lnTo>
                <a:lnTo>
                  <a:pt x="49000" y="40350"/>
                </a:lnTo>
                <a:lnTo>
                  <a:pt x="49030" y="40400"/>
                </a:lnTo>
                <a:lnTo>
                  <a:pt x="49030" y="40420"/>
                </a:lnTo>
                <a:lnTo>
                  <a:pt x="49030" y="40520"/>
                </a:lnTo>
                <a:lnTo>
                  <a:pt x="48980" y="40580"/>
                </a:lnTo>
                <a:lnTo>
                  <a:pt x="49020" y="40650"/>
                </a:lnTo>
                <a:lnTo>
                  <a:pt x="49060" y="40850"/>
                </a:lnTo>
                <a:lnTo>
                  <a:pt x="49060" y="40950"/>
                </a:lnTo>
                <a:lnTo>
                  <a:pt x="49070" y="41010"/>
                </a:lnTo>
                <a:lnTo>
                  <a:pt x="49130" y="41030"/>
                </a:lnTo>
                <a:lnTo>
                  <a:pt x="49310" y="41110"/>
                </a:lnTo>
                <a:lnTo>
                  <a:pt x="49370" y="41140"/>
                </a:lnTo>
                <a:lnTo>
                  <a:pt x="49410" y="41160"/>
                </a:lnTo>
                <a:lnTo>
                  <a:pt x="49490" y="41130"/>
                </a:lnTo>
                <a:lnTo>
                  <a:pt x="49520" y="41160"/>
                </a:lnTo>
                <a:lnTo>
                  <a:pt x="49580" y="41250"/>
                </a:lnTo>
                <a:lnTo>
                  <a:pt x="49690" y="41210"/>
                </a:lnTo>
                <a:lnTo>
                  <a:pt x="49710" y="41270"/>
                </a:lnTo>
                <a:lnTo>
                  <a:pt x="49780" y="41230"/>
                </a:lnTo>
                <a:lnTo>
                  <a:pt x="49870" y="41150"/>
                </a:lnTo>
                <a:lnTo>
                  <a:pt x="49940" y="41200"/>
                </a:lnTo>
                <a:lnTo>
                  <a:pt x="50050" y="41090"/>
                </a:lnTo>
                <a:lnTo>
                  <a:pt x="50130" y="41060"/>
                </a:lnTo>
                <a:lnTo>
                  <a:pt x="50150" y="41060"/>
                </a:lnTo>
                <a:lnTo>
                  <a:pt x="50190" y="41010"/>
                </a:lnTo>
                <a:lnTo>
                  <a:pt x="50160" y="40910"/>
                </a:lnTo>
                <a:lnTo>
                  <a:pt x="50250" y="40860"/>
                </a:lnTo>
                <a:lnTo>
                  <a:pt x="50340" y="40860"/>
                </a:lnTo>
                <a:lnTo>
                  <a:pt x="50410" y="40780"/>
                </a:lnTo>
                <a:lnTo>
                  <a:pt x="50470" y="40730"/>
                </a:lnTo>
                <a:lnTo>
                  <a:pt x="50490" y="40650"/>
                </a:lnTo>
                <a:lnTo>
                  <a:pt x="50510" y="40590"/>
                </a:lnTo>
                <a:lnTo>
                  <a:pt x="50590" y="40480"/>
                </a:lnTo>
                <a:lnTo>
                  <a:pt x="50630" y="40480"/>
                </a:lnTo>
                <a:lnTo>
                  <a:pt x="50740" y="40580"/>
                </a:lnTo>
                <a:lnTo>
                  <a:pt x="50800" y="40550"/>
                </a:lnTo>
                <a:lnTo>
                  <a:pt x="50790" y="40390"/>
                </a:lnTo>
                <a:lnTo>
                  <a:pt x="50750" y="40370"/>
                </a:lnTo>
                <a:lnTo>
                  <a:pt x="50730" y="40280"/>
                </a:lnTo>
                <a:lnTo>
                  <a:pt x="50790" y="40220"/>
                </a:lnTo>
                <a:lnTo>
                  <a:pt x="50840" y="40110"/>
                </a:lnTo>
                <a:lnTo>
                  <a:pt x="50890" y="40090"/>
                </a:lnTo>
                <a:lnTo>
                  <a:pt x="50900" y="40140"/>
                </a:lnTo>
                <a:lnTo>
                  <a:pt x="51010" y="40160"/>
                </a:lnTo>
                <a:lnTo>
                  <a:pt x="51140" y="40180"/>
                </a:lnTo>
                <a:lnTo>
                  <a:pt x="51290" y="40210"/>
                </a:lnTo>
                <a:lnTo>
                  <a:pt x="51360" y="40220"/>
                </a:lnTo>
                <a:lnTo>
                  <a:pt x="51490" y="40260"/>
                </a:lnTo>
                <a:lnTo>
                  <a:pt x="51500" y="40300"/>
                </a:lnTo>
                <a:lnTo>
                  <a:pt x="51530" y="40440"/>
                </a:lnTo>
                <a:lnTo>
                  <a:pt x="51570" y="40530"/>
                </a:lnTo>
                <a:lnTo>
                  <a:pt x="51610" y="40610"/>
                </a:lnTo>
                <a:lnTo>
                  <a:pt x="51650" y="40580"/>
                </a:lnTo>
                <a:lnTo>
                  <a:pt x="51670" y="40560"/>
                </a:lnTo>
                <a:lnTo>
                  <a:pt x="51660" y="40600"/>
                </a:lnTo>
                <a:lnTo>
                  <a:pt x="51640" y="40680"/>
                </a:lnTo>
                <a:lnTo>
                  <a:pt x="51740" y="40780"/>
                </a:lnTo>
                <a:lnTo>
                  <a:pt x="51790" y="40840"/>
                </a:lnTo>
                <a:lnTo>
                  <a:pt x="51790" y="40940"/>
                </a:lnTo>
                <a:lnTo>
                  <a:pt x="51860" y="41040"/>
                </a:lnTo>
                <a:lnTo>
                  <a:pt x="51940" y="41110"/>
                </a:lnTo>
                <a:lnTo>
                  <a:pt x="51950" y="41110"/>
                </a:lnTo>
                <a:lnTo>
                  <a:pt x="52040" y="41180"/>
                </a:lnTo>
                <a:lnTo>
                  <a:pt x="52080" y="41230"/>
                </a:lnTo>
                <a:lnTo>
                  <a:pt x="52120" y="41320"/>
                </a:lnTo>
                <a:lnTo>
                  <a:pt x="52120" y="41370"/>
                </a:lnTo>
                <a:lnTo>
                  <a:pt x="52180" y="41450"/>
                </a:lnTo>
                <a:lnTo>
                  <a:pt x="52190" y="41570"/>
                </a:lnTo>
                <a:lnTo>
                  <a:pt x="52300" y="41760"/>
                </a:lnTo>
                <a:lnTo>
                  <a:pt x="52400" y="41850"/>
                </a:lnTo>
                <a:lnTo>
                  <a:pt x="52450" y="41900"/>
                </a:lnTo>
                <a:lnTo>
                  <a:pt x="52500" y="41950"/>
                </a:lnTo>
                <a:lnTo>
                  <a:pt x="52620" y="42010"/>
                </a:lnTo>
                <a:lnTo>
                  <a:pt x="52760" y="42130"/>
                </a:lnTo>
                <a:lnTo>
                  <a:pt x="52840" y="42210"/>
                </a:lnTo>
                <a:lnTo>
                  <a:pt x="52860" y="42230"/>
                </a:lnTo>
                <a:lnTo>
                  <a:pt x="53010" y="42180"/>
                </a:lnTo>
                <a:lnTo>
                  <a:pt x="52960" y="42290"/>
                </a:lnTo>
                <a:lnTo>
                  <a:pt x="52940" y="42330"/>
                </a:lnTo>
                <a:lnTo>
                  <a:pt x="52990" y="42490"/>
                </a:lnTo>
                <a:lnTo>
                  <a:pt x="52960" y="42620"/>
                </a:lnTo>
                <a:lnTo>
                  <a:pt x="53060" y="42790"/>
                </a:lnTo>
                <a:lnTo>
                  <a:pt x="53050" y="42850"/>
                </a:lnTo>
                <a:lnTo>
                  <a:pt x="53130" y="42960"/>
                </a:lnTo>
                <a:lnTo>
                  <a:pt x="53150" y="42980"/>
                </a:lnTo>
                <a:lnTo>
                  <a:pt x="53200" y="42930"/>
                </a:lnTo>
                <a:lnTo>
                  <a:pt x="53240" y="42950"/>
                </a:lnTo>
                <a:lnTo>
                  <a:pt x="53280" y="42950"/>
                </a:lnTo>
                <a:lnTo>
                  <a:pt x="53290" y="42930"/>
                </a:lnTo>
                <a:lnTo>
                  <a:pt x="53340" y="42920"/>
                </a:lnTo>
                <a:lnTo>
                  <a:pt x="53410" y="42930"/>
                </a:lnTo>
                <a:lnTo>
                  <a:pt x="53460" y="42940"/>
                </a:lnTo>
                <a:lnTo>
                  <a:pt x="53560" y="42960"/>
                </a:lnTo>
                <a:lnTo>
                  <a:pt x="53690" y="42980"/>
                </a:lnTo>
                <a:lnTo>
                  <a:pt x="53730" y="43010"/>
                </a:lnTo>
                <a:lnTo>
                  <a:pt x="53620" y="43110"/>
                </a:lnTo>
                <a:lnTo>
                  <a:pt x="53740" y="43180"/>
                </a:lnTo>
                <a:lnTo>
                  <a:pt x="53800" y="43240"/>
                </a:lnTo>
                <a:lnTo>
                  <a:pt x="53800" y="43250"/>
                </a:lnTo>
                <a:lnTo>
                  <a:pt x="53910" y="43370"/>
                </a:lnTo>
                <a:lnTo>
                  <a:pt x="53970" y="43400"/>
                </a:lnTo>
                <a:lnTo>
                  <a:pt x="54000" y="43370"/>
                </a:lnTo>
                <a:lnTo>
                  <a:pt x="54020" y="43400"/>
                </a:lnTo>
                <a:lnTo>
                  <a:pt x="54040" y="43440"/>
                </a:lnTo>
                <a:lnTo>
                  <a:pt x="54110" y="43450"/>
                </a:lnTo>
                <a:lnTo>
                  <a:pt x="54070" y="43460"/>
                </a:lnTo>
                <a:lnTo>
                  <a:pt x="53960" y="43480"/>
                </a:lnTo>
                <a:lnTo>
                  <a:pt x="53930" y="43530"/>
                </a:lnTo>
                <a:lnTo>
                  <a:pt x="53910" y="43620"/>
                </a:lnTo>
                <a:lnTo>
                  <a:pt x="53860" y="43640"/>
                </a:lnTo>
                <a:lnTo>
                  <a:pt x="53830" y="43690"/>
                </a:lnTo>
                <a:lnTo>
                  <a:pt x="53860" y="43720"/>
                </a:lnTo>
                <a:lnTo>
                  <a:pt x="53980" y="43740"/>
                </a:lnTo>
                <a:lnTo>
                  <a:pt x="53950" y="43830"/>
                </a:lnTo>
                <a:lnTo>
                  <a:pt x="53990" y="43880"/>
                </a:lnTo>
                <a:lnTo>
                  <a:pt x="54060" y="43790"/>
                </a:lnTo>
                <a:lnTo>
                  <a:pt x="54090" y="43850"/>
                </a:lnTo>
                <a:lnTo>
                  <a:pt x="54140" y="43870"/>
                </a:lnTo>
                <a:lnTo>
                  <a:pt x="54220" y="43920"/>
                </a:lnTo>
                <a:lnTo>
                  <a:pt x="54250" y="43980"/>
                </a:lnTo>
                <a:lnTo>
                  <a:pt x="54340" y="44070"/>
                </a:lnTo>
                <a:lnTo>
                  <a:pt x="54320" y="44190"/>
                </a:lnTo>
                <a:lnTo>
                  <a:pt x="54200" y="44220"/>
                </a:lnTo>
                <a:lnTo>
                  <a:pt x="54200" y="44330"/>
                </a:lnTo>
                <a:lnTo>
                  <a:pt x="54070" y="44350"/>
                </a:lnTo>
                <a:lnTo>
                  <a:pt x="54060" y="44420"/>
                </a:lnTo>
                <a:lnTo>
                  <a:pt x="54090" y="44540"/>
                </a:lnTo>
                <a:lnTo>
                  <a:pt x="54250" y="44590"/>
                </a:lnTo>
                <a:lnTo>
                  <a:pt x="54230" y="44620"/>
                </a:lnTo>
                <a:lnTo>
                  <a:pt x="54230" y="44690"/>
                </a:lnTo>
                <a:lnTo>
                  <a:pt x="54230" y="44760"/>
                </a:lnTo>
                <a:lnTo>
                  <a:pt x="54210" y="44950"/>
                </a:lnTo>
                <a:lnTo>
                  <a:pt x="54140" y="45010"/>
                </a:lnTo>
                <a:lnTo>
                  <a:pt x="54170" y="45070"/>
                </a:lnTo>
                <a:lnTo>
                  <a:pt x="54230" y="45130"/>
                </a:lnTo>
                <a:lnTo>
                  <a:pt x="54220" y="45160"/>
                </a:lnTo>
                <a:lnTo>
                  <a:pt x="54230" y="45180"/>
                </a:lnTo>
                <a:lnTo>
                  <a:pt x="54170" y="45320"/>
                </a:lnTo>
                <a:lnTo>
                  <a:pt x="54110" y="45370"/>
                </a:lnTo>
                <a:lnTo>
                  <a:pt x="54100" y="45480"/>
                </a:lnTo>
                <a:lnTo>
                  <a:pt x="54210" y="45630"/>
                </a:lnTo>
                <a:lnTo>
                  <a:pt x="54260" y="45700"/>
                </a:lnTo>
                <a:lnTo>
                  <a:pt x="54260" y="45710"/>
                </a:lnTo>
                <a:lnTo>
                  <a:pt x="54190" y="45680"/>
                </a:lnTo>
                <a:lnTo>
                  <a:pt x="54150" y="45720"/>
                </a:lnTo>
                <a:lnTo>
                  <a:pt x="54080" y="45780"/>
                </a:lnTo>
                <a:lnTo>
                  <a:pt x="54020" y="45800"/>
                </a:lnTo>
                <a:lnTo>
                  <a:pt x="54000" y="45840"/>
                </a:lnTo>
                <a:lnTo>
                  <a:pt x="53980" y="45890"/>
                </a:lnTo>
                <a:lnTo>
                  <a:pt x="53860" y="45910"/>
                </a:lnTo>
                <a:lnTo>
                  <a:pt x="53830" y="45950"/>
                </a:lnTo>
                <a:lnTo>
                  <a:pt x="53690" y="46050"/>
                </a:lnTo>
                <a:lnTo>
                  <a:pt x="53710" y="46210"/>
                </a:lnTo>
                <a:lnTo>
                  <a:pt x="53650" y="46260"/>
                </a:lnTo>
                <a:lnTo>
                  <a:pt x="53560" y="46320"/>
                </a:lnTo>
                <a:lnTo>
                  <a:pt x="53530" y="46400"/>
                </a:lnTo>
                <a:lnTo>
                  <a:pt x="53460" y="46410"/>
                </a:lnTo>
                <a:lnTo>
                  <a:pt x="53410" y="46430"/>
                </a:lnTo>
                <a:lnTo>
                  <a:pt x="53360" y="46470"/>
                </a:lnTo>
                <a:lnTo>
                  <a:pt x="53370" y="46630"/>
                </a:lnTo>
                <a:lnTo>
                  <a:pt x="53270" y="46670"/>
                </a:lnTo>
                <a:lnTo>
                  <a:pt x="53200" y="46540"/>
                </a:lnTo>
                <a:lnTo>
                  <a:pt x="53170" y="46540"/>
                </a:lnTo>
                <a:lnTo>
                  <a:pt x="53130" y="46600"/>
                </a:lnTo>
                <a:lnTo>
                  <a:pt x="53140" y="46740"/>
                </a:lnTo>
                <a:lnTo>
                  <a:pt x="53130" y="46820"/>
                </a:lnTo>
                <a:lnTo>
                  <a:pt x="53240" y="47170"/>
                </a:lnTo>
                <a:lnTo>
                  <a:pt x="53230" y="47210"/>
                </a:lnTo>
                <a:lnTo>
                  <a:pt x="53180" y="47320"/>
                </a:lnTo>
                <a:lnTo>
                  <a:pt x="53140" y="47360"/>
                </a:lnTo>
                <a:lnTo>
                  <a:pt x="53090" y="47410"/>
                </a:lnTo>
                <a:lnTo>
                  <a:pt x="53040" y="47560"/>
                </a:lnTo>
                <a:lnTo>
                  <a:pt x="53080" y="47690"/>
                </a:lnTo>
                <a:lnTo>
                  <a:pt x="53050" y="47730"/>
                </a:lnTo>
                <a:lnTo>
                  <a:pt x="53010" y="47810"/>
                </a:lnTo>
                <a:lnTo>
                  <a:pt x="52880" y="47780"/>
                </a:lnTo>
                <a:lnTo>
                  <a:pt x="52860" y="47790"/>
                </a:lnTo>
                <a:lnTo>
                  <a:pt x="52850" y="47790"/>
                </a:lnTo>
                <a:lnTo>
                  <a:pt x="52810" y="47990"/>
                </a:lnTo>
                <a:lnTo>
                  <a:pt x="52790" y="48100"/>
                </a:lnTo>
                <a:lnTo>
                  <a:pt x="52780" y="48220"/>
                </a:lnTo>
                <a:lnTo>
                  <a:pt x="52710" y="48210"/>
                </a:lnTo>
                <a:lnTo>
                  <a:pt x="52570" y="48110"/>
                </a:lnTo>
                <a:lnTo>
                  <a:pt x="52510" y="48120"/>
                </a:lnTo>
                <a:lnTo>
                  <a:pt x="52480" y="48230"/>
                </a:lnTo>
                <a:lnTo>
                  <a:pt x="52400" y="48300"/>
                </a:lnTo>
                <a:lnTo>
                  <a:pt x="52350" y="48390"/>
                </a:lnTo>
                <a:lnTo>
                  <a:pt x="52500" y="48680"/>
                </a:lnTo>
                <a:lnTo>
                  <a:pt x="52860" y="48810"/>
                </a:lnTo>
                <a:lnTo>
                  <a:pt x="52890" y="49000"/>
                </a:lnTo>
                <a:lnTo>
                  <a:pt x="53000" y="49030"/>
                </a:lnTo>
                <a:lnTo>
                  <a:pt x="53220" y="49090"/>
                </a:lnTo>
                <a:lnTo>
                  <a:pt x="53210" y="49150"/>
                </a:lnTo>
                <a:lnTo>
                  <a:pt x="53270" y="49240"/>
                </a:lnTo>
                <a:lnTo>
                  <a:pt x="53340" y="49250"/>
                </a:lnTo>
                <a:lnTo>
                  <a:pt x="53360" y="49280"/>
                </a:lnTo>
                <a:lnTo>
                  <a:pt x="53470" y="49420"/>
                </a:lnTo>
                <a:lnTo>
                  <a:pt x="53480" y="49510"/>
                </a:lnTo>
                <a:lnTo>
                  <a:pt x="53580" y="49500"/>
                </a:lnTo>
                <a:lnTo>
                  <a:pt x="53590" y="49550"/>
                </a:lnTo>
                <a:lnTo>
                  <a:pt x="53560" y="49680"/>
                </a:lnTo>
                <a:lnTo>
                  <a:pt x="53600" y="49770"/>
                </a:lnTo>
                <a:lnTo>
                  <a:pt x="53590" y="49810"/>
                </a:lnTo>
                <a:lnTo>
                  <a:pt x="53560" y="49970"/>
                </a:lnTo>
                <a:lnTo>
                  <a:pt x="53600" y="50050"/>
                </a:lnTo>
                <a:lnTo>
                  <a:pt x="53710" y="50120"/>
                </a:lnTo>
                <a:lnTo>
                  <a:pt x="54000" y="50040"/>
                </a:lnTo>
                <a:lnTo>
                  <a:pt x="54010" y="50040"/>
                </a:lnTo>
                <a:lnTo>
                  <a:pt x="54100" y="50020"/>
                </a:lnTo>
                <a:lnTo>
                  <a:pt x="54110" y="49970"/>
                </a:lnTo>
                <a:lnTo>
                  <a:pt x="54080" y="49850"/>
                </a:lnTo>
                <a:lnTo>
                  <a:pt x="54010" y="49850"/>
                </a:lnTo>
                <a:lnTo>
                  <a:pt x="53960" y="49830"/>
                </a:lnTo>
                <a:lnTo>
                  <a:pt x="53980" y="49790"/>
                </a:lnTo>
                <a:lnTo>
                  <a:pt x="54330" y="49490"/>
                </a:lnTo>
                <a:lnTo>
                  <a:pt x="54610" y="49390"/>
                </a:lnTo>
                <a:lnTo>
                  <a:pt x="54800" y="49220"/>
                </a:lnTo>
                <a:lnTo>
                  <a:pt x="54820" y="49210"/>
                </a:lnTo>
                <a:lnTo>
                  <a:pt x="54840" y="49200"/>
                </a:lnTo>
                <a:lnTo>
                  <a:pt x="54900" y="49210"/>
                </a:lnTo>
                <a:lnTo>
                  <a:pt x="54870" y="49290"/>
                </a:lnTo>
                <a:lnTo>
                  <a:pt x="54880" y="49320"/>
                </a:lnTo>
                <a:lnTo>
                  <a:pt x="54890" y="49360"/>
                </a:lnTo>
                <a:lnTo>
                  <a:pt x="54940" y="49370"/>
                </a:lnTo>
                <a:lnTo>
                  <a:pt x="55000" y="49350"/>
                </a:lnTo>
                <a:lnTo>
                  <a:pt x="55090" y="49360"/>
                </a:lnTo>
                <a:lnTo>
                  <a:pt x="55100" y="49420"/>
                </a:lnTo>
                <a:lnTo>
                  <a:pt x="55090" y="49470"/>
                </a:lnTo>
                <a:lnTo>
                  <a:pt x="55030" y="49510"/>
                </a:lnTo>
                <a:lnTo>
                  <a:pt x="55020" y="49530"/>
                </a:lnTo>
                <a:lnTo>
                  <a:pt x="55050" y="49570"/>
                </a:lnTo>
                <a:lnTo>
                  <a:pt x="55100" y="49570"/>
                </a:lnTo>
                <a:lnTo>
                  <a:pt x="55070" y="49770"/>
                </a:lnTo>
                <a:lnTo>
                  <a:pt x="55100" y="49800"/>
                </a:lnTo>
                <a:lnTo>
                  <a:pt x="55190" y="49830"/>
                </a:lnTo>
                <a:lnTo>
                  <a:pt x="55170" y="49950"/>
                </a:lnTo>
                <a:lnTo>
                  <a:pt x="55150" y="50000"/>
                </a:lnTo>
                <a:lnTo>
                  <a:pt x="55390" y="50120"/>
                </a:lnTo>
                <a:lnTo>
                  <a:pt x="55440" y="50170"/>
                </a:lnTo>
                <a:lnTo>
                  <a:pt x="55540" y="50220"/>
                </a:lnTo>
                <a:lnTo>
                  <a:pt x="55530" y="50270"/>
                </a:lnTo>
                <a:lnTo>
                  <a:pt x="55500" y="50500"/>
                </a:lnTo>
                <a:lnTo>
                  <a:pt x="55580" y="50610"/>
                </a:lnTo>
                <a:lnTo>
                  <a:pt x="55580" y="50690"/>
                </a:lnTo>
                <a:lnTo>
                  <a:pt x="55660" y="50670"/>
                </a:lnTo>
                <a:lnTo>
                  <a:pt x="55710" y="50680"/>
                </a:lnTo>
                <a:lnTo>
                  <a:pt x="55770" y="50740"/>
                </a:lnTo>
                <a:lnTo>
                  <a:pt x="55750" y="50830"/>
                </a:lnTo>
                <a:lnTo>
                  <a:pt x="55810" y="50840"/>
                </a:lnTo>
                <a:lnTo>
                  <a:pt x="55830" y="50840"/>
                </a:lnTo>
                <a:lnTo>
                  <a:pt x="55890" y="50890"/>
                </a:lnTo>
                <a:lnTo>
                  <a:pt x="55890" y="50910"/>
                </a:lnTo>
                <a:lnTo>
                  <a:pt x="55920" y="51030"/>
                </a:lnTo>
                <a:lnTo>
                  <a:pt x="55990" y="51030"/>
                </a:lnTo>
                <a:lnTo>
                  <a:pt x="56070" y="51110"/>
                </a:lnTo>
                <a:lnTo>
                  <a:pt x="56090" y="51130"/>
                </a:lnTo>
                <a:lnTo>
                  <a:pt x="56120" y="51160"/>
                </a:lnTo>
                <a:lnTo>
                  <a:pt x="56350" y="51330"/>
                </a:lnTo>
                <a:lnTo>
                  <a:pt x="56480" y="51420"/>
                </a:lnTo>
                <a:lnTo>
                  <a:pt x="56490" y="51540"/>
                </a:lnTo>
                <a:lnTo>
                  <a:pt x="56550" y="51610"/>
                </a:lnTo>
                <a:lnTo>
                  <a:pt x="56540" y="51650"/>
                </a:lnTo>
                <a:lnTo>
                  <a:pt x="56550" y="51700"/>
                </a:lnTo>
                <a:lnTo>
                  <a:pt x="56620" y="51730"/>
                </a:lnTo>
                <a:lnTo>
                  <a:pt x="56590" y="51800"/>
                </a:lnTo>
                <a:lnTo>
                  <a:pt x="56520" y="51910"/>
                </a:lnTo>
                <a:lnTo>
                  <a:pt x="56510" y="51920"/>
                </a:lnTo>
                <a:lnTo>
                  <a:pt x="56410" y="51940"/>
                </a:lnTo>
                <a:lnTo>
                  <a:pt x="56300" y="52040"/>
                </a:lnTo>
                <a:lnTo>
                  <a:pt x="56290" y="52080"/>
                </a:lnTo>
                <a:lnTo>
                  <a:pt x="56150" y="52180"/>
                </a:lnTo>
                <a:lnTo>
                  <a:pt x="56110" y="52300"/>
                </a:lnTo>
                <a:lnTo>
                  <a:pt x="56110" y="52310"/>
                </a:lnTo>
                <a:lnTo>
                  <a:pt x="56060" y="52470"/>
                </a:lnTo>
                <a:lnTo>
                  <a:pt x="55990" y="52560"/>
                </a:lnTo>
                <a:lnTo>
                  <a:pt x="55940" y="52660"/>
                </a:lnTo>
                <a:lnTo>
                  <a:pt x="55940" y="52700"/>
                </a:lnTo>
                <a:lnTo>
                  <a:pt x="55970" y="52790"/>
                </a:lnTo>
                <a:lnTo>
                  <a:pt x="55950" y="52850"/>
                </a:lnTo>
                <a:lnTo>
                  <a:pt x="55890" y="52910"/>
                </a:lnTo>
                <a:lnTo>
                  <a:pt x="55890" y="52990"/>
                </a:lnTo>
                <a:lnTo>
                  <a:pt x="55860" y="53080"/>
                </a:lnTo>
                <a:lnTo>
                  <a:pt x="55900" y="53150"/>
                </a:lnTo>
                <a:lnTo>
                  <a:pt x="55910" y="53190"/>
                </a:lnTo>
                <a:lnTo>
                  <a:pt x="55790" y="53250"/>
                </a:lnTo>
                <a:lnTo>
                  <a:pt x="55730" y="53290"/>
                </a:lnTo>
                <a:lnTo>
                  <a:pt x="55710" y="53300"/>
                </a:lnTo>
                <a:lnTo>
                  <a:pt x="55680" y="53340"/>
                </a:lnTo>
                <a:lnTo>
                  <a:pt x="55650" y="53450"/>
                </a:lnTo>
                <a:lnTo>
                  <a:pt x="55570" y="53540"/>
                </a:lnTo>
                <a:lnTo>
                  <a:pt x="55510" y="53510"/>
                </a:lnTo>
                <a:lnTo>
                  <a:pt x="55470" y="53540"/>
                </a:lnTo>
                <a:lnTo>
                  <a:pt x="55440" y="53580"/>
                </a:lnTo>
                <a:lnTo>
                  <a:pt x="55480" y="53690"/>
                </a:lnTo>
                <a:lnTo>
                  <a:pt x="55480" y="53700"/>
                </a:lnTo>
                <a:lnTo>
                  <a:pt x="55480" y="53710"/>
                </a:lnTo>
                <a:lnTo>
                  <a:pt x="55530" y="53740"/>
                </a:lnTo>
                <a:lnTo>
                  <a:pt x="55550" y="53740"/>
                </a:lnTo>
                <a:lnTo>
                  <a:pt x="55580" y="53780"/>
                </a:lnTo>
                <a:lnTo>
                  <a:pt x="55590" y="53850"/>
                </a:lnTo>
                <a:lnTo>
                  <a:pt x="55680" y="53900"/>
                </a:lnTo>
                <a:lnTo>
                  <a:pt x="55770" y="54030"/>
                </a:lnTo>
                <a:lnTo>
                  <a:pt x="55780" y="54070"/>
                </a:lnTo>
                <a:lnTo>
                  <a:pt x="55840" y="54150"/>
                </a:lnTo>
                <a:lnTo>
                  <a:pt x="55870" y="54190"/>
                </a:lnTo>
                <a:lnTo>
                  <a:pt x="55910" y="54270"/>
                </a:lnTo>
                <a:lnTo>
                  <a:pt x="55930" y="54310"/>
                </a:lnTo>
                <a:lnTo>
                  <a:pt x="55940" y="54330"/>
                </a:lnTo>
                <a:lnTo>
                  <a:pt x="55960" y="54410"/>
                </a:lnTo>
                <a:lnTo>
                  <a:pt x="55970" y="54460"/>
                </a:lnTo>
                <a:lnTo>
                  <a:pt x="55990" y="54560"/>
                </a:lnTo>
                <a:lnTo>
                  <a:pt x="56020" y="54720"/>
                </a:lnTo>
                <a:lnTo>
                  <a:pt x="56010" y="54740"/>
                </a:lnTo>
                <a:lnTo>
                  <a:pt x="56010" y="54790"/>
                </a:lnTo>
                <a:lnTo>
                  <a:pt x="56020" y="54810"/>
                </a:lnTo>
                <a:lnTo>
                  <a:pt x="56030" y="54840"/>
                </a:lnTo>
                <a:lnTo>
                  <a:pt x="56000" y="54880"/>
                </a:lnTo>
                <a:lnTo>
                  <a:pt x="55990" y="54920"/>
                </a:lnTo>
                <a:lnTo>
                  <a:pt x="56150" y="55160"/>
                </a:lnTo>
                <a:lnTo>
                  <a:pt x="56140" y="55240"/>
                </a:lnTo>
                <a:lnTo>
                  <a:pt x="56110" y="55260"/>
                </a:lnTo>
                <a:lnTo>
                  <a:pt x="56080" y="55270"/>
                </a:lnTo>
                <a:lnTo>
                  <a:pt x="56090" y="55280"/>
                </a:lnTo>
                <a:lnTo>
                  <a:pt x="56110" y="55330"/>
                </a:lnTo>
                <a:lnTo>
                  <a:pt x="56150" y="55360"/>
                </a:lnTo>
                <a:lnTo>
                  <a:pt x="56170" y="55420"/>
                </a:lnTo>
                <a:lnTo>
                  <a:pt x="56220" y="55450"/>
                </a:lnTo>
                <a:lnTo>
                  <a:pt x="56270" y="55430"/>
                </a:lnTo>
                <a:lnTo>
                  <a:pt x="56370" y="55510"/>
                </a:lnTo>
                <a:lnTo>
                  <a:pt x="56420" y="55570"/>
                </a:lnTo>
                <a:lnTo>
                  <a:pt x="56480" y="55610"/>
                </a:lnTo>
                <a:lnTo>
                  <a:pt x="56480" y="55620"/>
                </a:lnTo>
                <a:lnTo>
                  <a:pt x="56490" y="55640"/>
                </a:lnTo>
                <a:lnTo>
                  <a:pt x="56520" y="55750"/>
                </a:lnTo>
                <a:lnTo>
                  <a:pt x="56550" y="55760"/>
                </a:lnTo>
                <a:lnTo>
                  <a:pt x="56600" y="55800"/>
                </a:lnTo>
                <a:lnTo>
                  <a:pt x="56670" y="55880"/>
                </a:lnTo>
                <a:lnTo>
                  <a:pt x="56660" y="55990"/>
                </a:lnTo>
                <a:lnTo>
                  <a:pt x="56690" y="56010"/>
                </a:lnTo>
                <a:lnTo>
                  <a:pt x="56740" y="56060"/>
                </a:lnTo>
                <a:lnTo>
                  <a:pt x="56730" y="56150"/>
                </a:lnTo>
                <a:lnTo>
                  <a:pt x="56630" y="56210"/>
                </a:lnTo>
                <a:lnTo>
                  <a:pt x="56590" y="56240"/>
                </a:lnTo>
                <a:lnTo>
                  <a:pt x="56540" y="56280"/>
                </a:lnTo>
                <a:lnTo>
                  <a:pt x="56540" y="56310"/>
                </a:lnTo>
                <a:lnTo>
                  <a:pt x="56600" y="56300"/>
                </a:lnTo>
                <a:lnTo>
                  <a:pt x="56600" y="56340"/>
                </a:lnTo>
                <a:lnTo>
                  <a:pt x="56570" y="56370"/>
                </a:lnTo>
                <a:lnTo>
                  <a:pt x="56540" y="56400"/>
                </a:lnTo>
                <a:lnTo>
                  <a:pt x="56560" y="56440"/>
                </a:lnTo>
                <a:lnTo>
                  <a:pt x="56560" y="56510"/>
                </a:lnTo>
                <a:lnTo>
                  <a:pt x="56540" y="56560"/>
                </a:lnTo>
                <a:lnTo>
                  <a:pt x="56540" y="56580"/>
                </a:lnTo>
                <a:lnTo>
                  <a:pt x="56570" y="56630"/>
                </a:lnTo>
                <a:lnTo>
                  <a:pt x="56580" y="56680"/>
                </a:lnTo>
                <a:lnTo>
                  <a:pt x="56600" y="56750"/>
                </a:lnTo>
                <a:lnTo>
                  <a:pt x="56650" y="56800"/>
                </a:lnTo>
                <a:lnTo>
                  <a:pt x="56680" y="56880"/>
                </a:lnTo>
                <a:lnTo>
                  <a:pt x="56650" y="56920"/>
                </a:lnTo>
                <a:lnTo>
                  <a:pt x="56640" y="56930"/>
                </a:lnTo>
                <a:lnTo>
                  <a:pt x="56690" y="57000"/>
                </a:lnTo>
                <a:lnTo>
                  <a:pt x="56760" y="57040"/>
                </a:lnTo>
                <a:lnTo>
                  <a:pt x="56790" y="57080"/>
                </a:lnTo>
                <a:lnTo>
                  <a:pt x="56800" y="57100"/>
                </a:lnTo>
                <a:lnTo>
                  <a:pt x="56790" y="57160"/>
                </a:lnTo>
                <a:lnTo>
                  <a:pt x="56790" y="57190"/>
                </a:lnTo>
                <a:lnTo>
                  <a:pt x="56800" y="57210"/>
                </a:lnTo>
                <a:lnTo>
                  <a:pt x="56800" y="57230"/>
                </a:lnTo>
                <a:lnTo>
                  <a:pt x="56810" y="57260"/>
                </a:lnTo>
                <a:lnTo>
                  <a:pt x="56820" y="57290"/>
                </a:lnTo>
                <a:lnTo>
                  <a:pt x="56880" y="57330"/>
                </a:lnTo>
                <a:lnTo>
                  <a:pt x="56950" y="57400"/>
                </a:lnTo>
                <a:lnTo>
                  <a:pt x="56960" y="57410"/>
                </a:lnTo>
                <a:lnTo>
                  <a:pt x="56980" y="57430"/>
                </a:lnTo>
                <a:lnTo>
                  <a:pt x="57030" y="57500"/>
                </a:lnTo>
                <a:lnTo>
                  <a:pt x="57050" y="57560"/>
                </a:lnTo>
                <a:lnTo>
                  <a:pt x="57060" y="57620"/>
                </a:lnTo>
                <a:lnTo>
                  <a:pt x="57100" y="57660"/>
                </a:lnTo>
                <a:lnTo>
                  <a:pt x="57150" y="57680"/>
                </a:lnTo>
                <a:lnTo>
                  <a:pt x="57180" y="57690"/>
                </a:lnTo>
                <a:lnTo>
                  <a:pt x="57210" y="57740"/>
                </a:lnTo>
                <a:lnTo>
                  <a:pt x="57170" y="57780"/>
                </a:lnTo>
                <a:lnTo>
                  <a:pt x="57170" y="57850"/>
                </a:lnTo>
                <a:lnTo>
                  <a:pt x="57160" y="57880"/>
                </a:lnTo>
                <a:lnTo>
                  <a:pt x="57160" y="57950"/>
                </a:lnTo>
                <a:lnTo>
                  <a:pt x="57140" y="57990"/>
                </a:lnTo>
                <a:lnTo>
                  <a:pt x="57120" y="58050"/>
                </a:lnTo>
                <a:lnTo>
                  <a:pt x="57180" y="58110"/>
                </a:lnTo>
                <a:lnTo>
                  <a:pt x="57230" y="58170"/>
                </a:lnTo>
                <a:lnTo>
                  <a:pt x="57250" y="58230"/>
                </a:lnTo>
                <a:lnTo>
                  <a:pt x="57260" y="58290"/>
                </a:lnTo>
                <a:lnTo>
                  <a:pt x="57280" y="58330"/>
                </a:lnTo>
                <a:lnTo>
                  <a:pt x="57320" y="58340"/>
                </a:lnTo>
                <a:lnTo>
                  <a:pt x="57360" y="58360"/>
                </a:lnTo>
                <a:lnTo>
                  <a:pt x="57420" y="58350"/>
                </a:lnTo>
                <a:lnTo>
                  <a:pt x="57430" y="58360"/>
                </a:lnTo>
                <a:lnTo>
                  <a:pt x="57440" y="58390"/>
                </a:lnTo>
                <a:lnTo>
                  <a:pt x="57380" y="58470"/>
                </a:lnTo>
                <a:lnTo>
                  <a:pt x="57380" y="58500"/>
                </a:lnTo>
                <a:lnTo>
                  <a:pt x="57450" y="58510"/>
                </a:lnTo>
                <a:lnTo>
                  <a:pt x="57510" y="58530"/>
                </a:lnTo>
                <a:lnTo>
                  <a:pt x="57530" y="58550"/>
                </a:lnTo>
                <a:lnTo>
                  <a:pt x="57540" y="58630"/>
                </a:lnTo>
                <a:lnTo>
                  <a:pt x="57540" y="58680"/>
                </a:lnTo>
                <a:lnTo>
                  <a:pt x="57520" y="58730"/>
                </a:lnTo>
                <a:lnTo>
                  <a:pt x="57520" y="58740"/>
                </a:lnTo>
                <a:lnTo>
                  <a:pt x="57520" y="58800"/>
                </a:lnTo>
                <a:lnTo>
                  <a:pt x="57530" y="58820"/>
                </a:lnTo>
                <a:lnTo>
                  <a:pt x="57540" y="58880"/>
                </a:lnTo>
                <a:lnTo>
                  <a:pt x="57500" y="58970"/>
                </a:lnTo>
                <a:lnTo>
                  <a:pt x="57490" y="59020"/>
                </a:lnTo>
                <a:lnTo>
                  <a:pt x="57490" y="59040"/>
                </a:lnTo>
                <a:lnTo>
                  <a:pt x="57520" y="59080"/>
                </a:lnTo>
                <a:lnTo>
                  <a:pt x="57530" y="59090"/>
                </a:lnTo>
                <a:lnTo>
                  <a:pt x="57550" y="59110"/>
                </a:lnTo>
                <a:lnTo>
                  <a:pt x="57550" y="59130"/>
                </a:lnTo>
                <a:lnTo>
                  <a:pt x="57550" y="59240"/>
                </a:lnTo>
                <a:lnTo>
                  <a:pt x="57500" y="59320"/>
                </a:lnTo>
                <a:lnTo>
                  <a:pt x="57450" y="59360"/>
                </a:lnTo>
                <a:lnTo>
                  <a:pt x="57440" y="59370"/>
                </a:lnTo>
                <a:lnTo>
                  <a:pt x="57410" y="59400"/>
                </a:lnTo>
                <a:lnTo>
                  <a:pt x="57370" y="59420"/>
                </a:lnTo>
                <a:lnTo>
                  <a:pt x="57350" y="59500"/>
                </a:lnTo>
                <a:lnTo>
                  <a:pt x="57300" y="59560"/>
                </a:lnTo>
                <a:lnTo>
                  <a:pt x="57280" y="59610"/>
                </a:lnTo>
                <a:lnTo>
                  <a:pt x="57300" y="59710"/>
                </a:lnTo>
                <a:lnTo>
                  <a:pt x="57290" y="59750"/>
                </a:lnTo>
                <a:lnTo>
                  <a:pt x="57260" y="59790"/>
                </a:lnTo>
                <a:lnTo>
                  <a:pt x="57250" y="59800"/>
                </a:lnTo>
                <a:lnTo>
                  <a:pt x="57220" y="59830"/>
                </a:lnTo>
                <a:lnTo>
                  <a:pt x="57240" y="59970"/>
                </a:lnTo>
                <a:lnTo>
                  <a:pt x="57230" y="60030"/>
                </a:lnTo>
                <a:lnTo>
                  <a:pt x="57250" y="60070"/>
                </a:lnTo>
                <a:lnTo>
                  <a:pt x="57280" y="60120"/>
                </a:lnTo>
                <a:lnTo>
                  <a:pt x="57270" y="60200"/>
                </a:lnTo>
                <a:lnTo>
                  <a:pt x="57260" y="60220"/>
                </a:lnTo>
                <a:lnTo>
                  <a:pt x="57220" y="60280"/>
                </a:lnTo>
                <a:lnTo>
                  <a:pt x="57250" y="60300"/>
                </a:lnTo>
                <a:lnTo>
                  <a:pt x="57290" y="60380"/>
                </a:lnTo>
                <a:lnTo>
                  <a:pt x="57240" y="60420"/>
                </a:lnTo>
                <a:lnTo>
                  <a:pt x="57180" y="60510"/>
                </a:lnTo>
                <a:lnTo>
                  <a:pt x="57160" y="60560"/>
                </a:lnTo>
                <a:lnTo>
                  <a:pt x="57120" y="60610"/>
                </a:lnTo>
                <a:lnTo>
                  <a:pt x="57050" y="60700"/>
                </a:lnTo>
                <a:lnTo>
                  <a:pt x="57020" y="60790"/>
                </a:lnTo>
                <a:lnTo>
                  <a:pt x="57010" y="60810"/>
                </a:lnTo>
                <a:lnTo>
                  <a:pt x="57020" y="60890"/>
                </a:lnTo>
                <a:lnTo>
                  <a:pt x="57040" y="60930"/>
                </a:lnTo>
                <a:lnTo>
                  <a:pt x="57050" y="60980"/>
                </a:lnTo>
                <a:lnTo>
                  <a:pt x="57050" y="61000"/>
                </a:lnTo>
                <a:lnTo>
                  <a:pt x="57050" y="61010"/>
                </a:lnTo>
                <a:lnTo>
                  <a:pt x="57040" y="61050"/>
                </a:lnTo>
                <a:lnTo>
                  <a:pt x="57070" y="61250"/>
                </a:lnTo>
                <a:lnTo>
                  <a:pt x="57060" y="61300"/>
                </a:lnTo>
                <a:lnTo>
                  <a:pt x="57050" y="61320"/>
                </a:lnTo>
                <a:lnTo>
                  <a:pt x="57050" y="61370"/>
                </a:lnTo>
                <a:lnTo>
                  <a:pt x="57050" y="61380"/>
                </a:lnTo>
                <a:lnTo>
                  <a:pt x="57060" y="61430"/>
                </a:lnTo>
                <a:lnTo>
                  <a:pt x="57060" y="61480"/>
                </a:lnTo>
                <a:lnTo>
                  <a:pt x="57050" y="61530"/>
                </a:lnTo>
                <a:lnTo>
                  <a:pt x="57040" y="61550"/>
                </a:lnTo>
                <a:lnTo>
                  <a:pt x="56990" y="61570"/>
                </a:lnTo>
                <a:lnTo>
                  <a:pt x="56980" y="61570"/>
                </a:lnTo>
                <a:lnTo>
                  <a:pt x="56970" y="61570"/>
                </a:lnTo>
                <a:lnTo>
                  <a:pt x="56890" y="61590"/>
                </a:lnTo>
                <a:lnTo>
                  <a:pt x="56850" y="61620"/>
                </a:lnTo>
                <a:lnTo>
                  <a:pt x="56810" y="61650"/>
                </a:lnTo>
                <a:lnTo>
                  <a:pt x="56720" y="61690"/>
                </a:lnTo>
                <a:lnTo>
                  <a:pt x="56670" y="61700"/>
                </a:lnTo>
                <a:lnTo>
                  <a:pt x="56660" y="61720"/>
                </a:lnTo>
                <a:lnTo>
                  <a:pt x="56550" y="61800"/>
                </a:lnTo>
                <a:lnTo>
                  <a:pt x="56530" y="61850"/>
                </a:lnTo>
                <a:lnTo>
                  <a:pt x="56470" y="61960"/>
                </a:lnTo>
                <a:lnTo>
                  <a:pt x="56440" y="62020"/>
                </a:lnTo>
                <a:lnTo>
                  <a:pt x="56420" y="62040"/>
                </a:lnTo>
                <a:lnTo>
                  <a:pt x="56410" y="62160"/>
                </a:lnTo>
                <a:lnTo>
                  <a:pt x="56360" y="62270"/>
                </a:lnTo>
                <a:lnTo>
                  <a:pt x="56340" y="62290"/>
                </a:lnTo>
                <a:lnTo>
                  <a:pt x="56220" y="62350"/>
                </a:lnTo>
                <a:lnTo>
                  <a:pt x="56200" y="62380"/>
                </a:lnTo>
                <a:lnTo>
                  <a:pt x="56190" y="62390"/>
                </a:lnTo>
                <a:lnTo>
                  <a:pt x="56140" y="62430"/>
                </a:lnTo>
                <a:lnTo>
                  <a:pt x="56170" y="62510"/>
                </a:lnTo>
                <a:lnTo>
                  <a:pt x="56170" y="62530"/>
                </a:lnTo>
                <a:lnTo>
                  <a:pt x="56160" y="62590"/>
                </a:lnTo>
                <a:lnTo>
                  <a:pt x="56100" y="62630"/>
                </a:lnTo>
                <a:lnTo>
                  <a:pt x="56070" y="62630"/>
                </a:lnTo>
                <a:lnTo>
                  <a:pt x="56060" y="62640"/>
                </a:lnTo>
                <a:lnTo>
                  <a:pt x="55990" y="62660"/>
                </a:lnTo>
                <a:lnTo>
                  <a:pt x="55990" y="62730"/>
                </a:lnTo>
                <a:lnTo>
                  <a:pt x="55910" y="62830"/>
                </a:lnTo>
                <a:lnTo>
                  <a:pt x="55920" y="62850"/>
                </a:lnTo>
                <a:lnTo>
                  <a:pt x="55960" y="62910"/>
                </a:lnTo>
                <a:lnTo>
                  <a:pt x="55920" y="62960"/>
                </a:lnTo>
                <a:lnTo>
                  <a:pt x="55810" y="63020"/>
                </a:lnTo>
                <a:lnTo>
                  <a:pt x="55770" y="63060"/>
                </a:lnTo>
                <a:lnTo>
                  <a:pt x="55680" y="63150"/>
                </a:lnTo>
                <a:lnTo>
                  <a:pt x="55660" y="63170"/>
                </a:lnTo>
                <a:lnTo>
                  <a:pt x="55690" y="63230"/>
                </a:lnTo>
                <a:lnTo>
                  <a:pt x="55690" y="63270"/>
                </a:lnTo>
                <a:lnTo>
                  <a:pt x="55670" y="63290"/>
                </a:lnTo>
                <a:lnTo>
                  <a:pt x="55630" y="63330"/>
                </a:lnTo>
                <a:lnTo>
                  <a:pt x="55610" y="63360"/>
                </a:lnTo>
                <a:lnTo>
                  <a:pt x="55600" y="63410"/>
                </a:lnTo>
                <a:lnTo>
                  <a:pt x="55560" y="63440"/>
                </a:lnTo>
                <a:lnTo>
                  <a:pt x="55530" y="63440"/>
                </a:lnTo>
                <a:lnTo>
                  <a:pt x="55450" y="63430"/>
                </a:lnTo>
                <a:lnTo>
                  <a:pt x="55350" y="63480"/>
                </a:lnTo>
                <a:lnTo>
                  <a:pt x="55260" y="63480"/>
                </a:lnTo>
                <a:lnTo>
                  <a:pt x="55250" y="63480"/>
                </a:lnTo>
                <a:lnTo>
                  <a:pt x="55140" y="63450"/>
                </a:lnTo>
                <a:lnTo>
                  <a:pt x="55120" y="63410"/>
                </a:lnTo>
                <a:lnTo>
                  <a:pt x="55100" y="63400"/>
                </a:lnTo>
                <a:lnTo>
                  <a:pt x="55060" y="63440"/>
                </a:lnTo>
                <a:lnTo>
                  <a:pt x="55000" y="63460"/>
                </a:lnTo>
                <a:lnTo>
                  <a:pt x="54970" y="63450"/>
                </a:lnTo>
                <a:lnTo>
                  <a:pt x="54920" y="63450"/>
                </a:lnTo>
                <a:lnTo>
                  <a:pt x="54850" y="63510"/>
                </a:lnTo>
                <a:lnTo>
                  <a:pt x="54800" y="63500"/>
                </a:lnTo>
                <a:lnTo>
                  <a:pt x="54790" y="63490"/>
                </a:lnTo>
                <a:lnTo>
                  <a:pt x="54720" y="63470"/>
                </a:lnTo>
                <a:lnTo>
                  <a:pt x="54680" y="63500"/>
                </a:lnTo>
                <a:lnTo>
                  <a:pt x="54640" y="63500"/>
                </a:lnTo>
                <a:lnTo>
                  <a:pt x="54600" y="63500"/>
                </a:lnTo>
                <a:lnTo>
                  <a:pt x="54570" y="63500"/>
                </a:lnTo>
                <a:lnTo>
                  <a:pt x="54520" y="63490"/>
                </a:lnTo>
                <a:lnTo>
                  <a:pt x="54490" y="63530"/>
                </a:lnTo>
                <a:lnTo>
                  <a:pt x="54500" y="63570"/>
                </a:lnTo>
                <a:lnTo>
                  <a:pt x="54510" y="63620"/>
                </a:lnTo>
                <a:lnTo>
                  <a:pt x="54420" y="63710"/>
                </a:lnTo>
                <a:lnTo>
                  <a:pt x="54370" y="63680"/>
                </a:lnTo>
                <a:lnTo>
                  <a:pt x="54320" y="63710"/>
                </a:lnTo>
                <a:lnTo>
                  <a:pt x="54260" y="63740"/>
                </a:lnTo>
                <a:lnTo>
                  <a:pt x="54230" y="63750"/>
                </a:lnTo>
                <a:lnTo>
                  <a:pt x="54170" y="63750"/>
                </a:lnTo>
                <a:lnTo>
                  <a:pt x="54100" y="63780"/>
                </a:lnTo>
                <a:lnTo>
                  <a:pt x="54090" y="63800"/>
                </a:lnTo>
                <a:lnTo>
                  <a:pt x="53990" y="63910"/>
                </a:lnTo>
                <a:lnTo>
                  <a:pt x="53850" y="63950"/>
                </a:lnTo>
                <a:lnTo>
                  <a:pt x="53830" y="63950"/>
                </a:lnTo>
                <a:lnTo>
                  <a:pt x="53700" y="63980"/>
                </a:lnTo>
                <a:lnTo>
                  <a:pt x="53620" y="63990"/>
                </a:lnTo>
                <a:lnTo>
                  <a:pt x="53610" y="63990"/>
                </a:lnTo>
                <a:lnTo>
                  <a:pt x="53600" y="63990"/>
                </a:lnTo>
                <a:lnTo>
                  <a:pt x="53570" y="63980"/>
                </a:lnTo>
                <a:lnTo>
                  <a:pt x="53450" y="64010"/>
                </a:lnTo>
                <a:lnTo>
                  <a:pt x="53350" y="64020"/>
                </a:lnTo>
                <a:lnTo>
                  <a:pt x="53250" y="64040"/>
                </a:lnTo>
                <a:lnTo>
                  <a:pt x="53150" y="64100"/>
                </a:lnTo>
                <a:lnTo>
                  <a:pt x="53060" y="64150"/>
                </a:lnTo>
                <a:lnTo>
                  <a:pt x="52900" y="64380"/>
                </a:lnTo>
                <a:lnTo>
                  <a:pt x="52850" y="64370"/>
                </a:lnTo>
                <a:lnTo>
                  <a:pt x="52790" y="64420"/>
                </a:lnTo>
                <a:lnTo>
                  <a:pt x="52750" y="64580"/>
                </a:lnTo>
                <a:lnTo>
                  <a:pt x="52770" y="64660"/>
                </a:lnTo>
                <a:lnTo>
                  <a:pt x="52740" y="64690"/>
                </a:lnTo>
                <a:lnTo>
                  <a:pt x="52700" y="64710"/>
                </a:lnTo>
                <a:lnTo>
                  <a:pt x="52550" y="64860"/>
                </a:lnTo>
                <a:lnTo>
                  <a:pt x="52490" y="64890"/>
                </a:lnTo>
                <a:lnTo>
                  <a:pt x="52440" y="64880"/>
                </a:lnTo>
                <a:lnTo>
                  <a:pt x="52150" y="65200"/>
                </a:lnTo>
                <a:lnTo>
                  <a:pt x="52100" y="65250"/>
                </a:lnTo>
                <a:lnTo>
                  <a:pt x="52070" y="65280"/>
                </a:lnTo>
                <a:lnTo>
                  <a:pt x="52040" y="65300"/>
                </a:lnTo>
                <a:lnTo>
                  <a:pt x="52040" y="65410"/>
                </a:lnTo>
                <a:lnTo>
                  <a:pt x="52080" y="65470"/>
                </a:lnTo>
                <a:lnTo>
                  <a:pt x="52250" y="65520"/>
                </a:lnTo>
                <a:lnTo>
                  <a:pt x="52370" y="65560"/>
                </a:lnTo>
                <a:lnTo>
                  <a:pt x="52380" y="65570"/>
                </a:lnTo>
                <a:lnTo>
                  <a:pt x="52400" y="65620"/>
                </a:lnTo>
                <a:lnTo>
                  <a:pt x="52720" y="65750"/>
                </a:lnTo>
                <a:lnTo>
                  <a:pt x="52960" y="65890"/>
                </a:lnTo>
                <a:lnTo>
                  <a:pt x="53050" y="65970"/>
                </a:lnTo>
                <a:lnTo>
                  <a:pt x="53020" y="66110"/>
                </a:lnTo>
                <a:lnTo>
                  <a:pt x="52740" y="66270"/>
                </a:lnTo>
                <a:lnTo>
                  <a:pt x="52610" y="66270"/>
                </a:lnTo>
                <a:lnTo>
                  <a:pt x="52520" y="66270"/>
                </a:lnTo>
                <a:lnTo>
                  <a:pt x="52400" y="66270"/>
                </a:lnTo>
                <a:lnTo>
                  <a:pt x="52280" y="66330"/>
                </a:lnTo>
                <a:lnTo>
                  <a:pt x="52240" y="66350"/>
                </a:lnTo>
                <a:lnTo>
                  <a:pt x="52160" y="66390"/>
                </a:lnTo>
                <a:lnTo>
                  <a:pt x="52100" y="66440"/>
                </a:lnTo>
                <a:lnTo>
                  <a:pt x="51930" y="66590"/>
                </a:lnTo>
                <a:lnTo>
                  <a:pt x="51900" y="66600"/>
                </a:lnTo>
                <a:lnTo>
                  <a:pt x="51780" y="66650"/>
                </a:lnTo>
                <a:lnTo>
                  <a:pt x="51690" y="66680"/>
                </a:lnTo>
                <a:lnTo>
                  <a:pt x="51580" y="66660"/>
                </a:lnTo>
                <a:lnTo>
                  <a:pt x="51520" y="66750"/>
                </a:lnTo>
                <a:lnTo>
                  <a:pt x="51380" y="66740"/>
                </a:lnTo>
                <a:lnTo>
                  <a:pt x="51340" y="66760"/>
                </a:lnTo>
                <a:lnTo>
                  <a:pt x="51300" y="66780"/>
                </a:lnTo>
                <a:lnTo>
                  <a:pt x="51230" y="66900"/>
                </a:lnTo>
                <a:lnTo>
                  <a:pt x="51110" y="66860"/>
                </a:lnTo>
                <a:lnTo>
                  <a:pt x="51030" y="66890"/>
                </a:lnTo>
                <a:lnTo>
                  <a:pt x="51000" y="67000"/>
                </a:lnTo>
                <a:lnTo>
                  <a:pt x="50910" y="67020"/>
                </a:lnTo>
                <a:lnTo>
                  <a:pt x="50890" y="67160"/>
                </a:lnTo>
                <a:lnTo>
                  <a:pt x="50860" y="67290"/>
                </a:lnTo>
                <a:lnTo>
                  <a:pt x="50920" y="67350"/>
                </a:lnTo>
                <a:lnTo>
                  <a:pt x="50920" y="67360"/>
                </a:lnTo>
                <a:lnTo>
                  <a:pt x="50930" y="67380"/>
                </a:lnTo>
                <a:lnTo>
                  <a:pt x="50900" y="67410"/>
                </a:lnTo>
                <a:lnTo>
                  <a:pt x="50880" y="67470"/>
                </a:lnTo>
                <a:lnTo>
                  <a:pt x="50790" y="67490"/>
                </a:lnTo>
                <a:lnTo>
                  <a:pt x="50740" y="67550"/>
                </a:lnTo>
                <a:lnTo>
                  <a:pt x="50690" y="67640"/>
                </a:lnTo>
                <a:lnTo>
                  <a:pt x="50720" y="67720"/>
                </a:lnTo>
                <a:lnTo>
                  <a:pt x="50560" y="67920"/>
                </a:lnTo>
                <a:lnTo>
                  <a:pt x="50510" y="67960"/>
                </a:lnTo>
                <a:lnTo>
                  <a:pt x="50470" y="68040"/>
                </a:lnTo>
                <a:lnTo>
                  <a:pt x="50470" y="68050"/>
                </a:lnTo>
                <a:lnTo>
                  <a:pt x="50490" y="68120"/>
                </a:lnTo>
                <a:lnTo>
                  <a:pt x="50680" y="68230"/>
                </a:lnTo>
                <a:lnTo>
                  <a:pt x="50770" y="68280"/>
                </a:lnTo>
                <a:lnTo>
                  <a:pt x="50830" y="68360"/>
                </a:lnTo>
                <a:lnTo>
                  <a:pt x="50910" y="68440"/>
                </a:lnTo>
                <a:lnTo>
                  <a:pt x="50850" y="68710"/>
                </a:lnTo>
                <a:lnTo>
                  <a:pt x="50850" y="68720"/>
                </a:lnTo>
                <a:lnTo>
                  <a:pt x="50850" y="68850"/>
                </a:lnTo>
                <a:lnTo>
                  <a:pt x="50930" y="68910"/>
                </a:lnTo>
                <a:lnTo>
                  <a:pt x="50940" y="68930"/>
                </a:lnTo>
                <a:lnTo>
                  <a:pt x="50950" y="68960"/>
                </a:lnTo>
                <a:lnTo>
                  <a:pt x="50920" y="69010"/>
                </a:lnTo>
                <a:lnTo>
                  <a:pt x="50810" y="69120"/>
                </a:lnTo>
                <a:lnTo>
                  <a:pt x="50710" y="69120"/>
                </a:lnTo>
                <a:lnTo>
                  <a:pt x="50660" y="69120"/>
                </a:lnTo>
                <a:lnTo>
                  <a:pt x="50610" y="69080"/>
                </a:lnTo>
                <a:lnTo>
                  <a:pt x="50560" y="69040"/>
                </a:lnTo>
                <a:lnTo>
                  <a:pt x="50410" y="68920"/>
                </a:lnTo>
                <a:lnTo>
                  <a:pt x="50210" y="68980"/>
                </a:lnTo>
                <a:lnTo>
                  <a:pt x="50060" y="68910"/>
                </a:lnTo>
                <a:lnTo>
                  <a:pt x="50020" y="68880"/>
                </a:lnTo>
                <a:lnTo>
                  <a:pt x="49990" y="68870"/>
                </a:lnTo>
                <a:lnTo>
                  <a:pt x="49940" y="68780"/>
                </a:lnTo>
                <a:lnTo>
                  <a:pt x="49910" y="68720"/>
                </a:lnTo>
                <a:lnTo>
                  <a:pt x="49820" y="68650"/>
                </a:lnTo>
                <a:lnTo>
                  <a:pt x="49810" y="68550"/>
                </a:lnTo>
                <a:lnTo>
                  <a:pt x="49660" y="68370"/>
                </a:lnTo>
                <a:lnTo>
                  <a:pt x="49650" y="68320"/>
                </a:lnTo>
                <a:lnTo>
                  <a:pt x="49630" y="68230"/>
                </a:lnTo>
                <a:lnTo>
                  <a:pt x="49690" y="68170"/>
                </a:lnTo>
                <a:lnTo>
                  <a:pt x="49680" y="68100"/>
                </a:lnTo>
                <a:lnTo>
                  <a:pt x="49610" y="6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