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Cibitoke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Cibitok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200" y="25310"/>
                </a:moveTo>
                <a:lnTo>
                  <a:pt x="29240" y="25390"/>
                </a:lnTo>
                <a:lnTo>
                  <a:pt x="29330" y="25460"/>
                </a:lnTo>
                <a:lnTo>
                  <a:pt x="29270" y="25530"/>
                </a:lnTo>
                <a:lnTo>
                  <a:pt x="29290" y="25680"/>
                </a:lnTo>
                <a:lnTo>
                  <a:pt x="29470" y="25730"/>
                </a:lnTo>
                <a:lnTo>
                  <a:pt x="29610" y="25640"/>
                </a:lnTo>
                <a:lnTo>
                  <a:pt x="29740" y="25630"/>
                </a:lnTo>
                <a:lnTo>
                  <a:pt x="29820" y="25760"/>
                </a:lnTo>
                <a:lnTo>
                  <a:pt x="29840" y="25870"/>
                </a:lnTo>
                <a:lnTo>
                  <a:pt x="30160" y="26260"/>
                </a:lnTo>
                <a:lnTo>
                  <a:pt x="30140" y="26360"/>
                </a:lnTo>
                <a:lnTo>
                  <a:pt x="30110" y="26750"/>
                </a:lnTo>
                <a:lnTo>
                  <a:pt x="30240" y="26860"/>
                </a:lnTo>
                <a:lnTo>
                  <a:pt x="30320" y="27020"/>
                </a:lnTo>
                <a:lnTo>
                  <a:pt x="30240" y="27200"/>
                </a:lnTo>
                <a:lnTo>
                  <a:pt x="30260" y="27260"/>
                </a:lnTo>
                <a:lnTo>
                  <a:pt x="30310" y="27600"/>
                </a:lnTo>
                <a:lnTo>
                  <a:pt x="30400" y="27770"/>
                </a:lnTo>
                <a:lnTo>
                  <a:pt x="30460" y="27810"/>
                </a:lnTo>
                <a:lnTo>
                  <a:pt x="30480" y="27920"/>
                </a:lnTo>
                <a:lnTo>
                  <a:pt x="30750" y="28190"/>
                </a:lnTo>
                <a:lnTo>
                  <a:pt x="30690" y="28410"/>
                </a:lnTo>
                <a:lnTo>
                  <a:pt x="30630" y="28450"/>
                </a:lnTo>
                <a:lnTo>
                  <a:pt x="30630" y="28520"/>
                </a:lnTo>
                <a:lnTo>
                  <a:pt x="30680" y="28670"/>
                </a:lnTo>
                <a:lnTo>
                  <a:pt x="30800" y="28700"/>
                </a:lnTo>
                <a:lnTo>
                  <a:pt x="30980" y="28910"/>
                </a:lnTo>
                <a:lnTo>
                  <a:pt x="31030" y="29080"/>
                </a:lnTo>
                <a:lnTo>
                  <a:pt x="31010" y="29370"/>
                </a:lnTo>
                <a:lnTo>
                  <a:pt x="31040" y="29440"/>
                </a:lnTo>
                <a:lnTo>
                  <a:pt x="31250" y="29580"/>
                </a:lnTo>
                <a:lnTo>
                  <a:pt x="31510" y="30020"/>
                </a:lnTo>
                <a:lnTo>
                  <a:pt x="31430" y="30090"/>
                </a:lnTo>
                <a:lnTo>
                  <a:pt x="31350" y="30160"/>
                </a:lnTo>
                <a:lnTo>
                  <a:pt x="31310" y="30210"/>
                </a:lnTo>
                <a:lnTo>
                  <a:pt x="31280" y="30270"/>
                </a:lnTo>
                <a:lnTo>
                  <a:pt x="31240" y="30280"/>
                </a:lnTo>
                <a:lnTo>
                  <a:pt x="31210" y="30330"/>
                </a:lnTo>
                <a:lnTo>
                  <a:pt x="31180" y="30430"/>
                </a:lnTo>
                <a:lnTo>
                  <a:pt x="31170" y="30470"/>
                </a:lnTo>
                <a:lnTo>
                  <a:pt x="31180" y="30480"/>
                </a:lnTo>
                <a:lnTo>
                  <a:pt x="31160" y="30530"/>
                </a:lnTo>
                <a:lnTo>
                  <a:pt x="31170" y="30550"/>
                </a:lnTo>
                <a:lnTo>
                  <a:pt x="31130" y="30740"/>
                </a:lnTo>
                <a:lnTo>
                  <a:pt x="31140" y="30970"/>
                </a:lnTo>
                <a:lnTo>
                  <a:pt x="31010" y="30890"/>
                </a:lnTo>
                <a:lnTo>
                  <a:pt x="30960" y="30940"/>
                </a:lnTo>
                <a:lnTo>
                  <a:pt x="30930" y="30880"/>
                </a:lnTo>
                <a:lnTo>
                  <a:pt x="30880" y="30840"/>
                </a:lnTo>
                <a:lnTo>
                  <a:pt x="30850" y="30850"/>
                </a:lnTo>
                <a:lnTo>
                  <a:pt x="30840" y="30880"/>
                </a:lnTo>
                <a:lnTo>
                  <a:pt x="30770" y="30850"/>
                </a:lnTo>
                <a:lnTo>
                  <a:pt x="30700" y="30860"/>
                </a:lnTo>
                <a:lnTo>
                  <a:pt x="30610" y="30950"/>
                </a:lnTo>
                <a:lnTo>
                  <a:pt x="30580" y="30930"/>
                </a:lnTo>
                <a:lnTo>
                  <a:pt x="30460" y="30950"/>
                </a:lnTo>
                <a:lnTo>
                  <a:pt x="30400" y="30970"/>
                </a:lnTo>
                <a:lnTo>
                  <a:pt x="30380" y="30940"/>
                </a:lnTo>
                <a:lnTo>
                  <a:pt x="30360" y="30930"/>
                </a:lnTo>
                <a:lnTo>
                  <a:pt x="30290" y="30960"/>
                </a:lnTo>
                <a:lnTo>
                  <a:pt x="30270" y="30930"/>
                </a:lnTo>
                <a:lnTo>
                  <a:pt x="30250" y="30950"/>
                </a:lnTo>
                <a:lnTo>
                  <a:pt x="30240" y="30910"/>
                </a:lnTo>
                <a:lnTo>
                  <a:pt x="30160" y="30870"/>
                </a:lnTo>
                <a:lnTo>
                  <a:pt x="30090" y="30890"/>
                </a:lnTo>
                <a:lnTo>
                  <a:pt x="30050" y="30850"/>
                </a:lnTo>
                <a:lnTo>
                  <a:pt x="29960" y="30890"/>
                </a:lnTo>
                <a:lnTo>
                  <a:pt x="29890" y="30900"/>
                </a:lnTo>
                <a:lnTo>
                  <a:pt x="29850" y="30940"/>
                </a:lnTo>
                <a:lnTo>
                  <a:pt x="29840" y="30970"/>
                </a:lnTo>
                <a:lnTo>
                  <a:pt x="29780" y="30950"/>
                </a:lnTo>
                <a:lnTo>
                  <a:pt x="29760" y="30990"/>
                </a:lnTo>
                <a:lnTo>
                  <a:pt x="29660" y="31080"/>
                </a:lnTo>
                <a:lnTo>
                  <a:pt x="29600" y="31080"/>
                </a:lnTo>
                <a:lnTo>
                  <a:pt x="29530" y="31130"/>
                </a:lnTo>
                <a:lnTo>
                  <a:pt x="29490" y="31100"/>
                </a:lnTo>
                <a:lnTo>
                  <a:pt x="29470" y="31120"/>
                </a:lnTo>
                <a:lnTo>
                  <a:pt x="29460" y="31130"/>
                </a:lnTo>
                <a:lnTo>
                  <a:pt x="29400" y="31160"/>
                </a:lnTo>
                <a:lnTo>
                  <a:pt x="29400" y="31190"/>
                </a:lnTo>
                <a:lnTo>
                  <a:pt x="29120" y="31240"/>
                </a:lnTo>
                <a:lnTo>
                  <a:pt x="29090" y="31370"/>
                </a:lnTo>
                <a:lnTo>
                  <a:pt x="29060" y="31450"/>
                </a:lnTo>
                <a:lnTo>
                  <a:pt x="29000" y="31560"/>
                </a:lnTo>
                <a:lnTo>
                  <a:pt x="28980" y="31560"/>
                </a:lnTo>
                <a:lnTo>
                  <a:pt x="28900" y="31660"/>
                </a:lnTo>
                <a:lnTo>
                  <a:pt x="28770" y="31650"/>
                </a:lnTo>
                <a:lnTo>
                  <a:pt x="28690" y="31690"/>
                </a:lnTo>
                <a:lnTo>
                  <a:pt x="28630" y="31770"/>
                </a:lnTo>
                <a:lnTo>
                  <a:pt x="28600" y="31750"/>
                </a:lnTo>
                <a:lnTo>
                  <a:pt x="28410" y="31770"/>
                </a:lnTo>
                <a:lnTo>
                  <a:pt x="28410" y="31810"/>
                </a:lnTo>
                <a:lnTo>
                  <a:pt x="28370" y="31820"/>
                </a:lnTo>
                <a:lnTo>
                  <a:pt x="28380" y="31950"/>
                </a:lnTo>
                <a:lnTo>
                  <a:pt x="28390" y="32010"/>
                </a:lnTo>
                <a:lnTo>
                  <a:pt x="28310" y="32110"/>
                </a:lnTo>
                <a:lnTo>
                  <a:pt x="28220" y="32040"/>
                </a:lnTo>
                <a:lnTo>
                  <a:pt x="28170" y="31990"/>
                </a:lnTo>
                <a:lnTo>
                  <a:pt x="27990" y="31990"/>
                </a:lnTo>
                <a:lnTo>
                  <a:pt x="27960" y="32030"/>
                </a:lnTo>
                <a:lnTo>
                  <a:pt x="27910" y="31900"/>
                </a:lnTo>
                <a:lnTo>
                  <a:pt x="27890" y="31870"/>
                </a:lnTo>
                <a:lnTo>
                  <a:pt x="27950" y="31820"/>
                </a:lnTo>
                <a:lnTo>
                  <a:pt x="27930" y="31750"/>
                </a:lnTo>
                <a:lnTo>
                  <a:pt x="27820" y="31700"/>
                </a:lnTo>
                <a:lnTo>
                  <a:pt x="27860" y="31590"/>
                </a:lnTo>
                <a:lnTo>
                  <a:pt x="27860" y="31470"/>
                </a:lnTo>
                <a:lnTo>
                  <a:pt x="27810" y="31410"/>
                </a:lnTo>
                <a:lnTo>
                  <a:pt x="27720" y="31300"/>
                </a:lnTo>
                <a:lnTo>
                  <a:pt x="27630" y="31270"/>
                </a:lnTo>
                <a:lnTo>
                  <a:pt x="27580" y="31300"/>
                </a:lnTo>
                <a:lnTo>
                  <a:pt x="27510" y="31260"/>
                </a:lnTo>
                <a:lnTo>
                  <a:pt x="27460" y="31290"/>
                </a:lnTo>
                <a:lnTo>
                  <a:pt x="27400" y="31310"/>
                </a:lnTo>
                <a:lnTo>
                  <a:pt x="27250" y="31280"/>
                </a:lnTo>
                <a:lnTo>
                  <a:pt x="27180" y="31250"/>
                </a:lnTo>
                <a:lnTo>
                  <a:pt x="27060" y="31360"/>
                </a:lnTo>
                <a:lnTo>
                  <a:pt x="26930" y="31380"/>
                </a:lnTo>
                <a:lnTo>
                  <a:pt x="26820" y="31450"/>
                </a:lnTo>
                <a:lnTo>
                  <a:pt x="26740" y="31420"/>
                </a:lnTo>
                <a:lnTo>
                  <a:pt x="26720" y="31420"/>
                </a:lnTo>
                <a:lnTo>
                  <a:pt x="26670" y="31420"/>
                </a:lnTo>
                <a:lnTo>
                  <a:pt x="26580" y="31590"/>
                </a:lnTo>
                <a:lnTo>
                  <a:pt x="26560" y="31640"/>
                </a:lnTo>
                <a:lnTo>
                  <a:pt x="26490" y="31630"/>
                </a:lnTo>
                <a:lnTo>
                  <a:pt x="26370" y="31720"/>
                </a:lnTo>
                <a:lnTo>
                  <a:pt x="26250" y="31790"/>
                </a:lnTo>
                <a:lnTo>
                  <a:pt x="26200" y="32010"/>
                </a:lnTo>
                <a:lnTo>
                  <a:pt x="26200" y="32100"/>
                </a:lnTo>
                <a:lnTo>
                  <a:pt x="26180" y="32190"/>
                </a:lnTo>
                <a:lnTo>
                  <a:pt x="26120" y="32210"/>
                </a:lnTo>
                <a:lnTo>
                  <a:pt x="26070" y="32350"/>
                </a:lnTo>
                <a:lnTo>
                  <a:pt x="26040" y="32480"/>
                </a:lnTo>
                <a:lnTo>
                  <a:pt x="26010" y="32600"/>
                </a:lnTo>
                <a:lnTo>
                  <a:pt x="26050" y="32670"/>
                </a:lnTo>
                <a:lnTo>
                  <a:pt x="26010" y="32710"/>
                </a:lnTo>
                <a:lnTo>
                  <a:pt x="25980" y="32760"/>
                </a:lnTo>
                <a:lnTo>
                  <a:pt x="25960" y="32870"/>
                </a:lnTo>
                <a:lnTo>
                  <a:pt x="25970" y="32970"/>
                </a:lnTo>
                <a:lnTo>
                  <a:pt x="25960" y="33030"/>
                </a:lnTo>
                <a:lnTo>
                  <a:pt x="26070" y="33220"/>
                </a:lnTo>
                <a:lnTo>
                  <a:pt x="26130" y="33260"/>
                </a:lnTo>
                <a:lnTo>
                  <a:pt x="26140" y="33320"/>
                </a:lnTo>
                <a:lnTo>
                  <a:pt x="26010" y="33410"/>
                </a:lnTo>
                <a:lnTo>
                  <a:pt x="25980" y="33540"/>
                </a:lnTo>
                <a:lnTo>
                  <a:pt x="25910" y="33560"/>
                </a:lnTo>
                <a:lnTo>
                  <a:pt x="25880" y="33620"/>
                </a:lnTo>
                <a:lnTo>
                  <a:pt x="25840" y="33640"/>
                </a:lnTo>
                <a:lnTo>
                  <a:pt x="25800" y="33610"/>
                </a:lnTo>
                <a:lnTo>
                  <a:pt x="25750" y="33560"/>
                </a:lnTo>
                <a:lnTo>
                  <a:pt x="25590" y="33630"/>
                </a:lnTo>
                <a:lnTo>
                  <a:pt x="25500" y="33540"/>
                </a:lnTo>
                <a:lnTo>
                  <a:pt x="25460" y="33510"/>
                </a:lnTo>
                <a:lnTo>
                  <a:pt x="25420" y="33500"/>
                </a:lnTo>
                <a:lnTo>
                  <a:pt x="25260" y="33600"/>
                </a:lnTo>
                <a:lnTo>
                  <a:pt x="25180" y="33660"/>
                </a:lnTo>
                <a:lnTo>
                  <a:pt x="25070" y="33770"/>
                </a:lnTo>
                <a:lnTo>
                  <a:pt x="24970" y="33820"/>
                </a:lnTo>
                <a:lnTo>
                  <a:pt x="24940" y="33870"/>
                </a:lnTo>
                <a:lnTo>
                  <a:pt x="24800" y="33910"/>
                </a:lnTo>
                <a:lnTo>
                  <a:pt x="24770" y="33880"/>
                </a:lnTo>
                <a:lnTo>
                  <a:pt x="24600" y="33880"/>
                </a:lnTo>
                <a:lnTo>
                  <a:pt x="24550" y="33860"/>
                </a:lnTo>
                <a:lnTo>
                  <a:pt x="24530" y="33780"/>
                </a:lnTo>
                <a:lnTo>
                  <a:pt x="24450" y="33720"/>
                </a:lnTo>
                <a:lnTo>
                  <a:pt x="24380" y="33730"/>
                </a:lnTo>
                <a:lnTo>
                  <a:pt x="24270" y="33770"/>
                </a:lnTo>
                <a:lnTo>
                  <a:pt x="24170" y="33900"/>
                </a:lnTo>
                <a:lnTo>
                  <a:pt x="24060" y="33860"/>
                </a:lnTo>
                <a:lnTo>
                  <a:pt x="24010" y="33850"/>
                </a:lnTo>
                <a:lnTo>
                  <a:pt x="23830" y="33910"/>
                </a:lnTo>
                <a:lnTo>
                  <a:pt x="23870" y="34290"/>
                </a:lnTo>
                <a:lnTo>
                  <a:pt x="23850" y="34350"/>
                </a:lnTo>
                <a:lnTo>
                  <a:pt x="23780" y="34460"/>
                </a:lnTo>
                <a:lnTo>
                  <a:pt x="23720" y="34550"/>
                </a:lnTo>
                <a:lnTo>
                  <a:pt x="23550" y="34760"/>
                </a:lnTo>
                <a:lnTo>
                  <a:pt x="23460" y="34830"/>
                </a:lnTo>
                <a:lnTo>
                  <a:pt x="23370" y="34890"/>
                </a:lnTo>
                <a:lnTo>
                  <a:pt x="23250" y="34900"/>
                </a:lnTo>
                <a:lnTo>
                  <a:pt x="23270" y="35030"/>
                </a:lnTo>
                <a:lnTo>
                  <a:pt x="23250" y="35220"/>
                </a:lnTo>
                <a:lnTo>
                  <a:pt x="23260" y="35290"/>
                </a:lnTo>
                <a:lnTo>
                  <a:pt x="23270" y="35450"/>
                </a:lnTo>
                <a:lnTo>
                  <a:pt x="23290" y="35630"/>
                </a:lnTo>
                <a:lnTo>
                  <a:pt x="23380" y="35710"/>
                </a:lnTo>
                <a:lnTo>
                  <a:pt x="23430" y="35760"/>
                </a:lnTo>
                <a:lnTo>
                  <a:pt x="23520" y="35940"/>
                </a:lnTo>
                <a:lnTo>
                  <a:pt x="23570" y="36020"/>
                </a:lnTo>
                <a:lnTo>
                  <a:pt x="23600" y="36060"/>
                </a:lnTo>
                <a:lnTo>
                  <a:pt x="23660" y="36280"/>
                </a:lnTo>
                <a:lnTo>
                  <a:pt x="23510" y="36270"/>
                </a:lnTo>
                <a:lnTo>
                  <a:pt x="23410" y="36540"/>
                </a:lnTo>
                <a:lnTo>
                  <a:pt x="23390" y="36710"/>
                </a:lnTo>
                <a:lnTo>
                  <a:pt x="23390" y="36750"/>
                </a:lnTo>
                <a:lnTo>
                  <a:pt x="23440" y="37190"/>
                </a:lnTo>
                <a:lnTo>
                  <a:pt x="23450" y="37350"/>
                </a:lnTo>
                <a:lnTo>
                  <a:pt x="23530" y="37610"/>
                </a:lnTo>
                <a:lnTo>
                  <a:pt x="23240" y="37780"/>
                </a:lnTo>
                <a:lnTo>
                  <a:pt x="23050" y="37780"/>
                </a:lnTo>
                <a:lnTo>
                  <a:pt x="22980" y="37790"/>
                </a:lnTo>
                <a:lnTo>
                  <a:pt x="22920" y="37770"/>
                </a:lnTo>
                <a:lnTo>
                  <a:pt x="22860" y="37720"/>
                </a:lnTo>
                <a:lnTo>
                  <a:pt x="22810" y="37710"/>
                </a:lnTo>
                <a:lnTo>
                  <a:pt x="22750" y="37740"/>
                </a:lnTo>
                <a:lnTo>
                  <a:pt x="22620" y="37910"/>
                </a:lnTo>
                <a:lnTo>
                  <a:pt x="22320" y="37790"/>
                </a:lnTo>
                <a:lnTo>
                  <a:pt x="22260" y="37800"/>
                </a:lnTo>
                <a:lnTo>
                  <a:pt x="22230" y="37790"/>
                </a:lnTo>
                <a:lnTo>
                  <a:pt x="22160" y="37780"/>
                </a:lnTo>
                <a:lnTo>
                  <a:pt x="21950" y="37830"/>
                </a:lnTo>
                <a:lnTo>
                  <a:pt x="21930" y="37800"/>
                </a:lnTo>
                <a:lnTo>
                  <a:pt x="21870" y="37810"/>
                </a:lnTo>
                <a:lnTo>
                  <a:pt x="21800" y="37800"/>
                </a:lnTo>
                <a:lnTo>
                  <a:pt x="21770" y="37790"/>
                </a:lnTo>
                <a:lnTo>
                  <a:pt x="21760" y="37780"/>
                </a:lnTo>
                <a:lnTo>
                  <a:pt x="21740" y="37770"/>
                </a:lnTo>
                <a:lnTo>
                  <a:pt x="21730" y="37750"/>
                </a:lnTo>
                <a:lnTo>
                  <a:pt x="21700" y="37740"/>
                </a:lnTo>
                <a:lnTo>
                  <a:pt x="21670" y="37720"/>
                </a:lnTo>
                <a:lnTo>
                  <a:pt x="21630" y="37690"/>
                </a:lnTo>
                <a:lnTo>
                  <a:pt x="21610" y="37680"/>
                </a:lnTo>
                <a:lnTo>
                  <a:pt x="21590" y="37670"/>
                </a:lnTo>
                <a:lnTo>
                  <a:pt x="21560" y="37660"/>
                </a:lnTo>
                <a:lnTo>
                  <a:pt x="21520" y="37640"/>
                </a:lnTo>
                <a:lnTo>
                  <a:pt x="21510" y="37630"/>
                </a:lnTo>
                <a:lnTo>
                  <a:pt x="21500" y="37610"/>
                </a:lnTo>
                <a:lnTo>
                  <a:pt x="21490" y="37600"/>
                </a:lnTo>
                <a:lnTo>
                  <a:pt x="21490" y="37590"/>
                </a:lnTo>
                <a:lnTo>
                  <a:pt x="21500" y="37570"/>
                </a:lnTo>
                <a:lnTo>
                  <a:pt x="21540" y="37560"/>
                </a:lnTo>
                <a:lnTo>
                  <a:pt x="21560" y="37550"/>
                </a:lnTo>
                <a:lnTo>
                  <a:pt x="21640" y="37540"/>
                </a:lnTo>
                <a:lnTo>
                  <a:pt x="21720" y="37540"/>
                </a:lnTo>
                <a:lnTo>
                  <a:pt x="21770" y="37560"/>
                </a:lnTo>
                <a:lnTo>
                  <a:pt x="21790" y="37560"/>
                </a:lnTo>
                <a:lnTo>
                  <a:pt x="21800" y="37540"/>
                </a:lnTo>
                <a:lnTo>
                  <a:pt x="21800" y="37500"/>
                </a:lnTo>
                <a:lnTo>
                  <a:pt x="21790" y="37480"/>
                </a:lnTo>
                <a:lnTo>
                  <a:pt x="21770" y="37440"/>
                </a:lnTo>
                <a:lnTo>
                  <a:pt x="21760" y="37430"/>
                </a:lnTo>
                <a:lnTo>
                  <a:pt x="21740" y="37380"/>
                </a:lnTo>
                <a:lnTo>
                  <a:pt x="21720" y="37340"/>
                </a:lnTo>
                <a:lnTo>
                  <a:pt x="21730" y="37330"/>
                </a:lnTo>
                <a:lnTo>
                  <a:pt x="21750" y="37320"/>
                </a:lnTo>
                <a:lnTo>
                  <a:pt x="21780" y="37320"/>
                </a:lnTo>
                <a:lnTo>
                  <a:pt x="21800" y="37320"/>
                </a:lnTo>
                <a:lnTo>
                  <a:pt x="21830" y="37320"/>
                </a:lnTo>
                <a:lnTo>
                  <a:pt x="21850" y="37300"/>
                </a:lnTo>
                <a:lnTo>
                  <a:pt x="21870" y="37280"/>
                </a:lnTo>
                <a:lnTo>
                  <a:pt x="21910" y="37260"/>
                </a:lnTo>
                <a:lnTo>
                  <a:pt x="21920" y="37250"/>
                </a:lnTo>
                <a:lnTo>
                  <a:pt x="21930" y="37240"/>
                </a:lnTo>
                <a:lnTo>
                  <a:pt x="21950" y="37220"/>
                </a:lnTo>
                <a:lnTo>
                  <a:pt x="22000" y="37210"/>
                </a:lnTo>
                <a:lnTo>
                  <a:pt x="22020" y="37180"/>
                </a:lnTo>
                <a:lnTo>
                  <a:pt x="22030" y="37170"/>
                </a:lnTo>
                <a:lnTo>
                  <a:pt x="22020" y="37140"/>
                </a:lnTo>
                <a:lnTo>
                  <a:pt x="22010" y="37120"/>
                </a:lnTo>
                <a:lnTo>
                  <a:pt x="21970" y="37130"/>
                </a:lnTo>
                <a:lnTo>
                  <a:pt x="21960" y="37130"/>
                </a:lnTo>
                <a:lnTo>
                  <a:pt x="21960" y="37110"/>
                </a:lnTo>
                <a:lnTo>
                  <a:pt x="21960" y="37070"/>
                </a:lnTo>
                <a:lnTo>
                  <a:pt x="21870" y="36990"/>
                </a:lnTo>
                <a:lnTo>
                  <a:pt x="21850" y="36960"/>
                </a:lnTo>
                <a:lnTo>
                  <a:pt x="21860" y="36940"/>
                </a:lnTo>
                <a:lnTo>
                  <a:pt x="21890" y="36910"/>
                </a:lnTo>
                <a:lnTo>
                  <a:pt x="21890" y="36880"/>
                </a:lnTo>
                <a:lnTo>
                  <a:pt x="21890" y="36860"/>
                </a:lnTo>
                <a:lnTo>
                  <a:pt x="21880" y="36830"/>
                </a:lnTo>
                <a:lnTo>
                  <a:pt x="21870" y="36820"/>
                </a:lnTo>
                <a:lnTo>
                  <a:pt x="21850" y="36800"/>
                </a:lnTo>
                <a:lnTo>
                  <a:pt x="21830" y="36780"/>
                </a:lnTo>
                <a:lnTo>
                  <a:pt x="21830" y="36740"/>
                </a:lnTo>
                <a:lnTo>
                  <a:pt x="21830" y="36720"/>
                </a:lnTo>
                <a:lnTo>
                  <a:pt x="21840" y="36710"/>
                </a:lnTo>
                <a:lnTo>
                  <a:pt x="21850" y="36690"/>
                </a:lnTo>
                <a:lnTo>
                  <a:pt x="21860" y="36680"/>
                </a:lnTo>
                <a:lnTo>
                  <a:pt x="21880" y="36670"/>
                </a:lnTo>
                <a:lnTo>
                  <a:pt x="21900" y="36670"/>
                </a:lnTo>
                <a:lnTo>
                  <a:pt x="21920" y="36670"/>
                </a:lnTo>
                <a:lnTo>
                  <a:pt x="21960" y="36680"/>
                </a:lnTo>
                <a:lnTo>
                  <a:pt x="21980" y="36660"/>
                </a:lnTo>
                <a:lnTo>
                  <a:pt x="21980" y="36610"/>
                </a:lnTo>
                <a:lnTo>
                  <a:pt x="21980" y="36590"/>
                </a:lnTo>
                <a:lnTo>
                  <a:pt x="21960" y="36570"/>
                </a:lnTo>
                <a:lnTo>
                  <a:pt x="21940" y="36560"/>
                </a:lnTo>
                <a:lnTo>
                  <a:pt x="21940" y="36540"/>
                </a:lnTo>
                <a:lnTo>
                  <a:pt x="21930" y="36520"/>
                </a:lnTo>
                <a:lnTo>
                  <a:pt x="21910" y="36500"/>
                </a:lnTo>
                <a:lnTo>
                  <a:pt x="21900" y="36470"/>
                </a:lnTo>
                <a:lnTo>
                  <a:pt x="21900" y="36440"/>
                </a:lnTo>
                <a:lnTo>
                  <a:pt x="21910" y="36430"/>
                </a:lnTo>
                <a:lnTo>
                  <a:pt x="21910" y="36410"/>
                </a:lnTo>
                <a:lnTo>
                  <a:pt x="21920" y="36390"/>
                </a:lnTo>
                <a:lnTo>
                  <a:pt x="21930" y="36370"/>
                </a:lnTo>
                <a:lnTo>
                  <a:pt x="21930" y="36360"/>
                </a:lnTo>
                <a:lnTo>
                  <a:pt x="21930" y="36330"/>
                </a:lnTo>
                <a:lnTo>
                  <a:pt x="21910" y="36300"/>
                </a:lnTo>
                <a:lnTo>
                  <a:pt x="21890" y="36280"/>
                </a:lnTo>
                <a:lnTo>
                  <a:pt x="21860" y="36270"/>
                </a:lnTo>
                <a:lnTo>
                  <a:pt x="21830" y="36270"/>
                </a:lnTo>
                <a:lnTo>
                  <a:pt x="21800" y="36270"/>
                </a:lnTo>
                <a:lnTo>
                  <a:pt x="21770" y="36270"/>
                </a:lnTo>
                <a:lnTo>
                  <a:pt x="21760" y="36260"/>
                </a:lnTo>
                <a:lnTo>
                  <a:pt x="21730" y="36250"/>
                </a:lnTo>
                <a:lnTo>
                  <a:pt x="21720" y="36250"/>
                </a:lnTo>
                <a:lnTo>
                  <a:pt x="21690" y="36230"/>
                </a:lnTo>
                <a:lnTo>
                  <a:pt x="21680" y="36220"/>
                </a:lnTo>
                <a:lnTo>
                  <a:pt x="21660" y="36210"/>
                </a:lnTo>
                <a:lnTo>
                  <a:pt x="21630" y="36190"/>
                </a:lnTo>
                <a:lnTo>
                  <a:pt x="21610" y="36120"/>
                </a:lnTo>
                <a:lnTo>
                  <a:pt x="21620" y="36090"/>
                </a:lnTo>
                <a:lnTo>
                  <a:pt x="21630" y="36080"/>
                </a:lnTo>
                <a:lnTo>
                  <a:pt x="21670" y="36050"/>
                </a:lnTo>
                <a:lnTo>
                  <a:pt x="21700" y="36040"/>
                </a:lnTo>
                <a:lnTo>
                  <a:pt x="21700" y="36020"/>
                </a:lnTo>
                <a:lnTo>
                  <a:pt x="21710" y="36020"/>
                </a:lnTo>
                <a:lnTo>
                  <a:pt x="21710" y="36010"/>
                </a:lnTo>
                <a:lnTo>
                  <a:pt x="21710" y="35990"/>
                </a:lnTo>
                <a:lnTo>
                  <a:pt x="21710" y="35970"/>
                </a:lnTo>
                <a:lnTo>
                  <a:pt x="21710" y="35930"/>
                </a:lnTo>
                <a:lnTo>
                  <a:pt x="21710" y="35900"/>
                </a:lnTo>
                <a:lnTo>
                  <a:pt x="21720" y="35890"/>
                </a:lnTo>
                <a:lnTo>
                  <a:pt x="21750" y="35870"/>
                </a:lnTo>
                <a:lnTo>
                  <a:pt x="21770" y="35850"/>
                </a:lnTo>
                <a:lnTo>
                  <a:pt x="21790" y="35830"/>
                </a:lnTo>
                <a:lnTo>
                  <a:pt x="21790" y="35810"/>
                </a:lnTo>
                <a:lnTo>
                  <a:pt x="21800" y="35790"/>
                </a:lnTo>
                <a:lnTo>
                  <a:pt x="21800" y="35770"/>
                </a:lnTo>
                <a:lnTo>
                  <a:pt x="21790" y="35750"/>
                </a:lnTo>
                <a:lnTo>
                  <a:pt x="21780" y="35730"/>
                </a:lnTo>
                <a:lnTo>
                  <a:pt x="21760" y="35710"/>
                </a:lnTo>
                <a:lnTo>
                  <a:pt x="21750" y="35700"/>
                </a:lnTo>
                <a:lnTo>
                  <a:pt x="21730" y="35670"/>
                </a:lnTo>
                <a:lnTo>
                  <a:pt x="21720" y="35650"/>
                </a:lnTo>
                <a:lnTo>
                  <a:pt x="21700" y="35640"/>
                </a:lnTo>
                <a:lnTo>
                  <a:pt x="21690" y="35630"/>
                </a:lnTo>
                <a:lnTo>
                  <a:pt x="21670" y="35620"/>
                </a:lnTo>
                <a:lnTo>
                  <a:pt x="21660" y="35610"/>
                </a:lnTo>
                <a:lnTo>
                  <a:pt x="21640" y="35600"/>
                </a:lnTo>
                <a:lnTo>
                  <a:pt x="21620" y="35590"/>
                </a:lnTo>
                <a:lnTo>
                  <a:pt x="21610" y="35580"/>
                </a:lnTo>
                <a:lnTo>
                  <a:pt x="21600" y="35570"/>
                </a:lnTo>
                <a:lnTo>
                  <a:pt x="21580" y="35560"/>
                </a:lnTo>
                <a:lnTo>
                  <a:pt x="21560" y="35550"/>
                </a:lnTo>
                <a:lnTo>
                  <a:pt x="21540" y="35530"/>
                </a:lnTo>
                <a:lnTo>
                  <a:pt x="21530" y="35520"/>
                </a:lnTo>
                <a:lnTo>
                  <a:pt x="21520" y="35510"/>
                </a:lnTo>
                <a:lnTo>
                  <a:pt x="21510" y="35510"/>
                </a:lnTo>
                <a:lnTo>
                  <a:pt x="21490" y="35500"/>
                </a:lnTo>
                <a:lnTo>
                  <a:pt x="21480" y="35490"/>
                </a:lnTo>
                <a:lnTo>
                  <a:pt x="21470" y="35470"/>
                </a:lnTo>
                <a:lnTo>
                  <a:pt x="21450" y="35460"/>
                </a:lnTo>
                <a:lnTo>
                  <a:pt x="21440" y="35430"/>
                </a:lnTo>
                <a:lnTo>
                  <a:pt x="21410" y="35400"/>
                </a:lnTo>
                <a:lnTo>
                  <a:pt x="21400" y="35390"/>
                </a:lnTo>
                <a:lnTo>
                  <a:pt x="21370" y="35380"/>
                </a:lnTo>
                <a:lnTo>
                  <a:pt x="21340" y="35380"/>
                </a:lnTo>
                <a:lnTo>
                  <a:pt x="21330" y="35370"/>
                </a:lnTo>
                <a:lnTo>
                  <a:pt x="21300" y="35350"/>
                </a:lnTo>
                <a:lnTo>
                  <a:pt x="21280" y="35340"/>
                </a:lnTo>
                <a:lnTo>
                  <a:pt x="21270" y="35330"/>
                </a:lnTo>
                <a:lnTo>
                  <a:pt x="21260" y="35330"/>
                </a:lnTo>
                <a:lnTo>
                  <a:pt x="21230" y="35310"/>
                </a:lnTo>
                <a:lnTo>
                  <a:pt x="21210" y="35300"/>
                </a:lnTo>
                <a:lnTo>
                  <a:pt x="21200" y="35290"/>
                </a:lnTo>
                <a:lnTo>
                  <a:pt x="21190" y="35260"/>
                </a:lnTo>
                <a:lnTo>
                  <a:pt x="21200" y="35220"/>
                </a:lnTo>
                <a:lnTo>
                  <a:pt x="21220" y="35210"/>
                </a:lnTo>
                <a:lnTo>
                  <a:pt x="21240" y="35170"/>
                </a:lnTo>
                <a:lnTo>
                  <a:pt x="21270" y="35150"/>
                </a:lnTo>
                <a:lnTo>
                  <a:pt x="21280" y="35130"/>
                </a:lnTo>
                <a:lnTo>
                  <a:pt x="21280" y="35100"/>
                </a:lnTo>
                <a:lnTo>
                  <a:pt x="21270" y="35100"/>
                </a:lnTo>
                <a:lnTo>
                  <a:pt x="21260" y="35090"/>
                </a:lnTo>
                <a:lnTo>
                  <a:pt x="21250" y="35070"/>
                </a:lnTo>
                <a:lnTo>
                  <a:pt x="21250" y="35060"/>
                </a:lnTo>
                <a:lnTo>
                  <a:pt x="21240" y="35050"/>
                </a:lnTo>
                <a:lnTo>
                  <a:pt x="21220" y="35050"/>
                </a:lnTo>
                <a:lnTo>
                  <a:pt x="21190" y="35060"/>
                </a:lnTo>
                <a:lnTo>
                  <a:pt x="21170" y="35050"/>
                </a:lnTo>
                <a:lnTo>
                  <a:pt x="21150" y="35050"/>
                </a:lnTo>
                <a:lnTo>
                  <a:pt x="21120" y="35050"/>
                </a:lnTo>
                <a:lnTo>
                  <a:pt x="21100" y="35050"/>
                </a:lnTo>
                <a:lnTo>
                  <a:pt x="21090" y="35050"/>
                </a:lnTo>
                <a:lnTo>
                  <a:pt x="21060" y="35050"/>
                </a:lnTo>
                <a:lnTo>
                  <a:pt x="21050" y="35050"/>
                </a:lnTo>
                <a:lnTo>
                  <a:pt x="21030" y="35050"/>
                </a:lnTo>
                <a:lnTo>
                  <a:pt x="21010" y="35050"/>
                </a:lnTo>
                <a:lnTo>
                  <a:pt x="21000" y="35050"/>
                </a:lnTo>
                <a:lnTo>
                  <a:pt x="20980" y="35050"/>
                </a:lnTo>
                <a:lnTo>
                  <a:pt x="20960" y="35030"/>
                </a:lnTo>
                <a:lnTo>
                  <a:pt x="20940" y="35020"/>
                </a:lnTo>
                <a:lnTo>
                  <a:pt x="20930" y="35010"/>
                </a:lnTo>
                <a:lnTo>
                  <a:pt x="20870" y="34940"/>
                </a:lnTo>
                <a:lnTo>
                  <a:pt x="20870" y="34930"/>
                </a:lnTo>
                <a:lnTo>
                  <a:pt x="20870" y="34910"/>
                </a:lnTo>
                <a:lnTo>
                  <a:pt x="20870" y="34900"/>
                </a:lnTo>
                <a:lnTo>
                  <a:pt x="20870" y="34870"/>
                </a:lnTo>
                <a:lnTo>
                  <a:pt x="20910" y="34870"/>
                </a:lnTo>
                <a:lnTo>
                  <a:pt x="20950" y="34860"/>
                </a:lnTo>
                <a:lnTo>
                  <a:pt x="20980" y="34840"/>
                </a:lnTo>
                <a:lnTo>
                  <a:pt x="21030" y="34800"/>
                </a:lnTo>
                <a:lnTo>
                  <a:pt x="21040" y="34780"/>
                </a:lnTo>
                <a:lnTo>
                  <a:pt x="21040" y="34760"/>
                </a:lnTo>
                <a:lnTo>
                  <a:pt x="21040" y="34750"/>
                </a:lnTo>
                <a:lnTo>
                  <a:pt x="21040" y="34730"/>
                </a:lnTo>
                <a:lnTo>
                  <a:pt x="21050" y="34690"/>
                </a:lnTo>
                <a:lnTo>
                  <a:pt x="21060" y="34670"/>
                </a:lnTo>
                <a:lnTo>
                  <a:pt x="21070" y="34650"/>
                </a:lnTo>
                <a:lnTo>
                  <a:pt x="21070" y="34640"/>
                </a:lnTo>
                <a:lnTo>
                  <a:pt x="21070" y="34620"/>
                </a:lnTo>
                <a:lnTo>
                  <a:pt x="21060" y="34610"/>
                </a:lnTo>
                <a:lnTo>
                  <a:pt x="21030" y="34590"/>
                </a:lnTo>
                <a:lnTo>
                  <a:pt x="21010" y="34590"/>
                </a:lnTo>
                <a:lnTo>
                  <a:pt x="20990" y="34610"/>
                </a:lnTo>
                <a:lnTo>
                  <a:pt x="20950" y="34620"/>
                </a:lnTo>
                <a:lnTo>
                  <a:pt x="20930" y="34620"/>
                </a:lnTo>
                <a:lnTo>
                  <a:pt x="20880" y="34630"/>
                </a:lnTo>
                <a:lnTo>
                  <a:pt x="20860" y="34630"/>
                </a:lnTo>
                <a:lnTo>
                  <a:pt x="20850" y="34630"/>
                </a:lnTo>
                <a:lnTo>
                  <a:pt x="20820" y="34640"/>
                </a:lnTo>
                <a:lnTo>
                  <a:pt x="20800" y="34640"/>
                </a:lnTo>
                <a:lnTo>
                  <a:pt x="20770" y="34640"/>
                </a:lnTo>
                <a:lnTo>
                  <a:pt x="20760" y="34640"/>
                </a:lnTo>
                <a:lnTo>
                  <a:pt x="20740" y="34640"/>
                </a:lnTo>
                <a:lnTo>
                  <a:pt x="20720" y="34620"/>
                </a:lnTo>
                <a:lnTo>
                  <a:pt x="20710" y="34590"/>
                </a:lnTo>
                <a:lnTo>
                  <a:pt x="20710" y="34570"/>
                </a:lnTo>
                <a:lnTo>
                  <a:pt x="20700" y="34540"/>
                </a:lnTo>
                <a:lnTo>
                  <a:pt x="20700" y="34510"/>
                </a:lnTo>
                <a:lnTo>
                  <a:pt x="20690" y="34480"/>
                </a:lnTo>
                <a:lnTo>
                  <a:pt x="20690" y="34460"/>
                </a:lnTo>
                <a:lnTo>
                  <a:pt x="20670" y="34440"/>
                </a:lnTo>
                <a:lnTo>
                  <a:pt x="20660" y="34420"/>
                </a:lnTo>
                <a:lnTo>
                  <a:pt x="20640" y="34410"/>
                </a:lnTo>
                <a:lnTo>
                  <a:pt x="20630" y="34400"/>
                </a:lnTo>
                <a:lnTo>
                  <a:pt x="20610" y="34390"/>
                </a:lnTo>
                <a:lnTo>
                  <a:pt x="20600" y="34390"/>
                </a:lnTo>
                <a:lnTo>
                  <a:pt x="20590" y="34390"/>
                </a:lnTo>
                <a:lnTo>
                  <a:pt x="20540" y="34390"/>
                </a:lnTo>
                <a:lnTo>
                  <a:pt x="20520" y="34420"/>
                </a:lnTo>
                <a:lnTo>
                  <a:pt x="20460" y="34450"/>
                </a:lnTo>
                <a:lnTo>
                  <a:pt x="20420" y="34470"/>
                </a:lnTo>
                <a:lnTo>
                  <a:pt x="20380" y="34480"/>
                </a:lnTo>
                <a:lnTo>
                  <a:pt x="20350" y="34490"/>
                </a:lnTo>
                <a:lnTo>
                  <a:pt x="20320" y="34490"/>
                </a:lnTo>
                <a:lnTo>
                  <a:pt x="20290" y="34490"/>
                </a:lnTo>
                <a:lnTo>
                  <a:pt x="20260" y="34480"/>
                </a:lnTo>
                <a:lnTo>
                  <a:pt x="20230" y="34470"/>
                </a:lnTo>
                <a:lnTo>
                  <a:pt x="20210" y="34460"/>
                </a:lnTo>
                <a:lnTo>
                  <a:pt x="20200" y="34450"/>
                </a:lnTo>
                <a:lnTo>
                  <a:pt x="20180" y="34440"/>
                </a:lnTo>
                <a:lnTo>
                  <a:pt x="20160" y="34430"/>
                </a:lnTo>
                <a:lnTo>
                  <a:pt x="20140" y="34430"/>
                </a:lnTo>
                <a:lnTo>
                  <a:pt x="20120" y="34430"/>
                </a:lnTo>
                <a:lnTo>
                  <a:pt x="20100" y="34430"/>
                </a:lnTo>
                <a:lnTo>
                  <a:pt x="20070" y="34450"/>
                </a:lnTo>
                <a:lnTo>
                  <a:pt x="20060" y="34460"/>
                </a:lnTo>
                <a:lnTo>
                  <a:pt x="20030" y="34470"/>
                </a:lnTo>
                <a:lnTo>
                  <a:pt x="19990" y="34470"/>
                </a:lnTo>
                <a:lnTo>
                  <a:pt x="19950" y="34470"/>
                </a:lnTo>
                <a:lnTo>
                  <a:pt x="19920" y="34480"/>
                </a:lnTo>
                <a:lnTo>
                  <a:pt x="19900" y="34480"/>
                </a:lnTo>
                <a:lnTo>
                  <a:pt x="19880" y="34480"/>
                </a:lnTo>
                <a:lnTo>
                  <a:pt x="19870" y="34480"/>
                </a:lnTo>
                <a:lnTo>
                  <a:pt x="19860" y="34480"/>
                </a:lnTo>
                <a:lnTo>
                  <a:pt x="19830" y="34470"/>
                </a:lnTo>
                <a:lnTo>
                  <a:pt x="19820" y="34470"/>
                </a:lnTo>
                <a:lnTo>
                  <a:pt x="19810" y="34460"/>
                </a:lnTo>
                <a:lnTo>
                  <a:pt x="19790" y="34430"/>
                </a:lnTo>
                <a:lnTo>
                  <a:pt x="19770" y="34420"/>
                </a:lnTo>
                <a:lnTo>
                  <a:pt x="19760" y="34410"/>
                </a:lnTo>
                <a:lnTo>
                  <a:pt x="19740" y="34400"/>
                </a:lnTo>
                <a:lnTo>
                  <a:pt x="19720" y="34400"/>
                </a:lnTo>
                <a:lnTo>
                  <a:pt x="19720" y="34410"/>
                </a:lnTo>
                <a:lnTo>
                  <a:pt x="19710" y="34420"/>
                </a:lnTo>
                <a:lnTo>
                  <a:pt x="19720" y="34430"/>
                </a:lnTo>
                <a:lnTo>
                  <a:pt x="19730" y="34440"/>
                </a:lnTo>
                <a:lnTo>
                  <a:pt x="19730" y="34460"/>
                </a:lnTo>
                <a:lnTo>
                  <a:pt x="19720" y="34490"/>
                </a:lnTo>
                <a:lnTo>
                  <a:pt x="19700" y="34500"/>
                </a:lnTo>
                <a:lnTo>
                  <a:pt x="19660" y="34500"/>
                </a:lnTo>
                <a:lnTo>
                  <a:pt x="19610" y="34480"/>
                </a:lnTo>
                <a:lnTo>
                  <a:pt x="19600" y="34470"/>
                </a:lnTo>
                <a:lnTo>
                  <a:pt x="19580" y="34450"/>
                </a:lnTo>
                <a:lnTo>
                  <a:pt x="19570" y="34440"/>
                </a:lnTo>
                <a:lnTo>
                  <a:pt x="19550" y="34420"/>
                </a:lnTo>
                <a:lnTo>
                  <a:pt x="19530" y="34400"/>
                </a:lnTo>
                <a:lnTo>
                  <a:pt x="19520" y="34390"/>
                </a:lnTo>
                <a:lnTo>
                  <a:pt x="19500" y="34380"/>
                </a:lnTo>
                <a:lnTo>
                  <a:pt x="19490" y="34360"/>
                </a:lnTo>
                <a:lnTo>
                  <a:pt x="19480" y="34350"/>
                </a:lnTo>
                <a:lnTo>
                  <a:pt x="19440" y="34310"/>
                </a:lnTo>
                <a:lnTo>
                  <a:pt x="19430" y="34300"/>
                </a:lnTo>
                <a:lnTo>
                  <a:pt x="19420" y="34300"/>
                </a:lnTo>
                <a:lnTo>
                  <a:pt x="19400" y="34280"/>
                </a:lnTo>
                <a:lnTo>
                  <a:pt x="19380" y="34270"/>
                </a:lnTo>
                <a:lnTo>
                  <a:pt x="19370" y="34260"/>
                </a:lnTo>
                <a:lnTo>
                  <a:pt x="19360" y="34240"/>
                </a:lnTo>
                <a:lnTo>
                  <a:pt x="19350" y="34210"/>
                </a:lnTo>
                <a:lnTo>
                  <a:pt x="19350" y="34190"/>
                </a:lnTo>
                <a:lnTo>
                  <a:pt x="19340" y="34170"/>
                </a:lnTo>
                <a:lnTo>
                  <a:pt x="19330" y="34150"/>
                </a:lnTo>
                <a:lnTo>
                  <a:pt x="19320" y="34120"/>
                </a:lnTo>
                <a:lnTo>
                  <a:pt x="19300" y="34100"/>
                </a:lnTo>
                <a:lnTo>
                  <a:pt x="19280" y="34060"/>
                </a:lnTo>
                <a:lnTo>
                  <a:pt x="19280" y="34030"/>
                </a:lnTo>
                <a:lnTo>
                  <a:pt x="19280" y="34000"/>
                </a:lnTo>
                <a:lnTo>
                  <a:pt x="19280" y="33980"/>
                </a:lnTo>
                <a:lnTo>
                  <a:pt x="19280" y="33950"/>
                </a:lnTo>
                <a:lnTo>
                  <a:pt x="19270" y="33930"/>
                </a:lnTo>
                <a:lnTo>
                  <a:pt x="19240" y="33910"/>
                </a:lnTo>
                <a:lnTo>
                  <a:pt x="19200" y="33910"/>
                </a:lnTo>
                <a:lnTo>
                  <a:pt x="19150" y="33910"/>
                </a:lnTo>
                <a:lnTo>
                  <a:pt x="19110" y="33910"/>
                </a:lnTo>
                <a:lnTo>
                  <a:pt x="19070" y="33910"/>
                </a:lnTo>
                <a:lnTo>
                  <a:pt x="19040" y="33920"/>
                </a:lnTo>
                <a:lnTo>
                  <a:pt x="19010" y="33920"/>
                </a:lnTo>
                <a:lnTo>
                  <a:pt x="19010" y="33930"/>
                </a:lnTo>
                <a:lnTo>
                  <a:pt x="18940" y="33940"/>
                </a:lnTo>
                <a:lnTo>
                  <a:pt x="18910" y="33930"/>
                </a:lnTo>
                <a:lnTo>
                  <a:pt x="18910" y="33920"/>
                </a:lnTo>
                <a:lnTo>
                  <a:pt x="18890" y="33900"/>
                </a:lnTo>
                <a:lnTo>
                  <a:pt x="18890" y="33880"/>
                </a:lnTo>
                <a:lnTo>
                  <a:pt x="18890" y="33840"/>
                </a:lnTo>
                <a:lnTo>
                  <a:pt x="18870" y="33820"/>
                </a:lnTo>
                <a:lnTo>
                  <a:pt x="18870" y="33790"/>
                </a:lnTo>
                <a:lnTo>
                  <a:pt x="18860" y="33760"/>
                </a:lnTo>
                <a:lnTo>
                  <a:pt x="18850" y="33750"/>
                </a:lnTo>
                <a:lnTo>
                  <a:pt x="18860" y="33730"/>
                </a:lnTo>
                <a:lnTo>
                  <a:pt x="18870" y="33710"/>
                </a:lnTo>
                <a:lnTo>
                  <a:pt x="18880" y="33690"/>
                </a:lnTo>
                <a:lnTo>
                  <a:pt x="18890" y="33670"/>
                </a:lnTo>
                <a:lnTo>
                  <a:pt x="18900" y="33650"/>
                </a:lnTo>
                <a:lnTo>
                  <a:pt x="18910" y="33640"/>
                </a:lnTo>
                <a:lnTo>
                  <a:pt x="18920" y="33630"/>
                </a:lnTo>
                <a:lnTo>
                  <a:pt x="18920" y="33600"/>
                </a:lnTo>
                <a:lnTo>
                  <a:pt x="18920" y="33590"/>
                </a:lnTo>
                <a:lnTo>
                  <a:pt x="18910" y="33570"/>
                </a:lnTo>
                <a:lnTo>
                  <a:pt x="18900" y="33550"/>
                </a:lnTo>
                <a:lnTo>
                  <a:pt x="18890" y="33540"/>
                </a:lnTo>
                <a:lnTo>
                  <a:pt x="18880" y="33530"/>
                </a:lnTo>
                <a:lnTo>
                  <a:pt x="18860" y="33500"/>
                </a:lnTo>
                <a:lnTo>
                  <a:pt x="18850" y="33490"/>
                </a:lnTo>
                <a:lnTo>
                  <a:pt x="18840" y="33470"/>
                </a:lnTo>
                <a:lnTo>
                  <a:pt x="18830" y="33460"/>
                </a:lnTo>
                <a:lnTo>
                  <a:pt x="18830" y="33450"/>
                </a:lnTo>
                <a:lnTo>
                  <a:pt x="18820" y="33440"/>
                </a:lnTo>
                <a:lnTo>
                  <a:pt x="18810" y="33430"/>
                </a:lnTo>
                <a:lnTo>
                  <a:pt x="18800" y="33410"/>
                </a:lnTo>
                <a:lnTo>
                  <a:pt x="18780" y="33390"/>
                </a:lnTo>
                <a:lnTo>
                  <a:pt x="18770" y="33380"/>
                </a:lnTo>
                <a:lnTo>
                  <a:pt x="18740" y="33370"/>
                </a:lnTo>
                <a:lnTo>
                  <a:pt x="18730" y="33370"/>
                </a:lnTo>
                <a:lnTo>
                  <a:pt x="18710" y="33360"/>
                </a:lnTo>
                <a:lnTo>
                  <a:pt x="18700" y="33350"/>
                </a:lnTo>
                <a:lnTo>
                  <a:pt x="18620" y="33300"/>
                </a:lnTo>
                <a:lnTo>
                  <a:pt x="18590" y="33260"/>
                </a:lnTo>
                <a:lnTo>
                  <a:pt x="18590" y="33250"/>
                </a:lnTo>
                <a:lnTo>
                  <a:pt x="18590" y="33220"/>
                </a:lnTo>
                <a:lnTo>
                  <a:pt x="18580" y="33210"/>
                </a:lnTo>
                <a:lnTo>
                  <a:pt x="18560" y="33220"/>
                </a:lnTo>
                <a:lnTo>
                  <a:pt x="18530" y="33230"/>
                </a:lnTo>
                <a:lnTo>
                  <a:pt x="18510" y="33240"/>
                </a:lnTo>
                <a:lnTo>
                  <a:pt x="18490" y="33250"/>
                </a:lnTo>
                <a:lnTo>
                  <a:pt x="18470" y="33260"/>
                </a:lnTo>
                <a:lnTo>
                  <a:pt x="18450" y="33280"/>
                </a:lnTo>
                <a:lnTo>
                  <a:pt x="18420" y="33300"/>
                </a:lnTo>
                <a:lnTo>
                  <a:pt x="18410" y="33310"/>
                </a:lnTo>
                <a:lnTo>
                  <a:pt x="18390" y="33320"/>
                </a:lnTo>
                <a:lnTo>
                  <a:pt x="18360" y="33350"/>
                </a:lnTo>
                <a:lnTo>
                  <a:pt x="18330" y="33370"/>
                </a:lnTo>
                <a:lnTo>
                  <a:pt x="18300" y="33390"/>
                </a:lnTo>
                <a:lnTo>
                  <a:pt x="18290" y="33430"/>
                </a:lnTo>
                <a:lnTo>
                  <a:pt x="18260" y="33430"/>
                </a:lnTo>
                <a:lnTo>
                  <a:pt x="18230" y="33430"/>
                </a:lnTo>
                <a:lnTo>
                  <a:pt x="18180" y="33400"/>
                </a:lnTo>
                <a:lnTo>
                  <a:pt x="18150" y="33290"/>
                </a:lnTo>
                <a:lnTo>
                  <a:pt x="18100" y="33250"/>
                </a:lnTo>
                <a:lnTo>
                  <a:pt x="18110" y="33230"/>
                </a:lnTo>
                <a:lnTo>
                  <a:pt x="18130" y="33210"/>
                </a:lnTo>
                <a:lnTo>
                  <a:pt x="18150" y="33180"/>
                </a:lnTo>
                <a:lnTo>
                  <a:pt x="18160" y="33170"/>
                </a:lnTo>
                <a:lnTo>
                  <a:pt x="18160" y="33150"/>
                </a:lnTo>
                <a:lnTo>
                  <a:pt x="18160" y="33140"/>
                </a:lnTo>
                <a:lnTo>
                  <a:pt x="18160" y="33130"/>
                </a:lnTo>
                <a:lnTo>
                  <a:pt x="18180" y="33080"/>
                </a:lnTo>
                <a:lnTo>
                  <a:pt x="18190" y="33080"/>
                </a:lnTo>
                <a:lnTo>
                  <a:pt x="18200" y="33060"/>
                </a:lnTo>
                <a:lnTo>
                  <a:pt x="18200" y="33040"/>
                </a:lnTo>
                <a:lnTo>
                  <a:pt x="18220" y="33020"/>
                </a:lnTo>
                <a:lnTo>
                  <a:pt x="18230" y="33000"/>
                </a:lnTo>
                <a:lnTo>
                  <a:pt x="18300" y="32940"/>
                </a:lnTo>
                <a:lnTo>
                  <a:pt x="18330" y="32910"/>
                </a:lnTo>
                <a:lnTo>
                  <a:pt x="18340" y="32890"/>
                </a:lnTo>
                <a:lnTo>
                  <a:pt x="18350" y="32860"/>
                </a:lnTo>
                <a:lnTo>
                  <a:pt x="18350" y="32830"/>
                </a:lnTo>
                <a:lnTo>
                  <a:pt x="18340" y="32800"/>
                </a:lnTo>
                <a:lnTo>
                  <a:pt x="18330" y="32800"/>
                </a:lnTo>
                <a:lnTo>
                  <a:pt x="18330" y="32790"/>
                </a:lnTo>
                <a:lnTo>
                  <a:pt x="18310" y="32750"/>
                </a:lnTo>
                <a:lnTo>
                  <a:pt x="18290" y="32720"/>
                </a:lnTo>
                <a:lnTo>
                  <a:pt x="18290" y="32690"/>
                </a:lnTo>
                <a:lnTo>
                  <a:pt x="18270" y="32660"/>
                </a:lnTo>
                <a:lnTo>
                  <a:pt x="18270" y="32640"/>
                </a:lnTo>
                <a:lnTo>
                  <a:pt x="18250" y="32620"/>
                </a:lnTo>
                <a:lnTo>
                  <a:pt x="18240" y="32620"/>
                </a:lnTo>
                <a:lnTo>
                  <a:pt x="18240" y="32610"/>
                </a:lnTo>
                <a:lnTo>
                  <a:pt x="18240" y="32550"/>
                </a:lnTo>
                <a:lnTo>
                  <a:pt x="18170" y="32470"/>
                </a:lnTo>
                <a:lnTo>
                  <a:pt x="18140" y="32430"/>
                </a:lnTo>
                <a:lnTo>
                  <a:pt x="18110" y="32350"/>
                </a:lnTo>
                <a:lnTo>
                  <a:pt x="18110" y="32340"/>
                </a:lnTo>
                <a:lnTo>
                  <a:pt x="18120" y="32340"/>
                </a:lnTo>
                <a:lnTo>
                  <a:pt x="18140" y="32320"/>
                </a:lnTo>
                <a:lnTo>
                  <a:pt x="18150" y="32310"/>
                </a:lnTo>
                <a:lnTo>
                  <a:pt x="18170" y="32300"/>
                </a:lnTo>
                <a:lnTo>
                  <a:pt x="18200" y="32300"/>
                </a:lnTo>
                <a:lnTo>
                  <a:pt x="18210" y="32300"/>
                </a:lnTo>
                <a:lnTo>
                  <a:pt x="18220" y="32290"/>
                </a:lnTo>
                <a:lnTo>
                  <a:pt x="18220" y="32280"/>
                </a:lnTo>
                <a:lnTo>
                  <a:pt x="18220" y="32250"/>
                </a:lnTo>
                <a:lnTo>
                  <a:pt x="18200" y="32240"/>
                </a:lnTo>
                <a:lnTo>
                  <a:pt x="18190" y="32240"/>
                </a:lnTo>
                <a:lnTo>
                  <a:pt x="18180" y="32230"/>
                </a:lnTo>
                <a:lnTo>
                  <a:pt x="18170" y="32220"/>
                </a:lnTo>
                <a:lnTo>
                  <a:pt x="18140" y="32200"/>
                </a:lnTo>
                <a:lnTo>
                  <a:pt x="18130" y="32170"/>
                </a:lnTo>
                <a:lnTo>
                  <a:pt x="18120" y="32140"/>
                </a:lnTo>
                <a:lnTo>
                  <a:pt x="18110" y="32120"/>
                </a:lnTo>
                <a:lnTo>
                  <a:pt x="18110" y="32050"/>
                </a:lnTo>
                <a:lnTo>
                  <a:pt x="18110" y="32030"/>
                </a:lnTo>
                <a:lnTo>
                  <a:pt x="18110" y="32010"/>
                </a:lnTo>
                <a:lnTo>
                  <a:pt x="18130" y="31980"/>
                </a:lnTo>
                <a:lnTo>
                  <a:pt x="18150" y="31940"/>
                </a:lnTo>
                <a:lnTo>
                  <a:pt x="18160" y="31920"/>
                </a:lnTo>
                <a:lnTo>
                  <a:pt x="18160" y="31910"/>
                </a:lnTo>
                <a:lnTo>
                  <a:pt x="18170" y="31900"/>
                </a:lnTo>
                <a:lnTo>
                  <a:pt x="18170" y="31890"/>
                </a:lnTo>
                <a:lnTo>
                  <a:pt x="18190" y="31870"/>
                </a:lnTo>
                <a:lnTo>
                  <a:pt x="18190" y="31850"/>
                </a:lnTo>
                <a:lnTo>
                  <a:pt x="18180" y="31840"/>
                </a:lnTo>
                <a:lnTo>
                  <a:pt x="18170" y="31840"/>
                </a:lnTo>
                <a:lnTo>
                  <a:pt x="18140" y="31850"/>
                </a:lnTo>
                <a:lnTo>
                  <a:pt x="18110" y="31850"/>
                </a:lnTo>
                <a:lnTo>
                  <a:pt x="18090" y="31840"/>
                </a:lnTo>
                <a:lnTo>
                  <a:pt x="18070" y="31830"/>
                </a:lnTo>
                <a:lnTo>
                  <a:pt x="18010" y="31800"/>
                </a:lnTo>
                <a:lnTo>
                  <a:pt x="17910" y="31720"/>
                </a:lnTo>
                <a:lnTo>
                  <a:pt x="17880" y="31650"/>
                </a:lnTo>
                <a:lnTo>
                  <a:pt x="17870" y="31580"/>
                </a:lnTo>
                <a:lnTo>
                  <a:pt x="17860" y="31580"/>
                </a:lnTo>
                <a:lnTo>
                  <a:pt x="17850" y="31540"/>
                </a:lnTo>
                <a:lnTo>
                  <a:pt x="17840" y="31530"/>
                </a:lnTo>
                <a:lnTo>
                  <a:pt x="17820" y="31510"/>
                </a:lnTo>
                <a:lnTo>
                  <a:pt x="17790" y="31460"/>
                </a:lnTo>
                <a:lnTo>
                  <a:pt x="17710" y="31400"/>
                </a:lnTo>
                <a:lnTo>
                  <a:pt x="17650" y="31380"/>
                </a:lnTo>
                <a:lnTo>
                  <a:pt x="17610" y="31360"/>
                </a:lnTo>
                <a:lnTo>
                  <a:pt x="17590" y="31330"/>
                </a:lnTo>
                <a:lnTo>
                  <a:pt x="17590" y="31310"/>
                </a:lnTo>
                <a:lnTo>
                  <a:pt x="17580" y="31300"/>
                </a:lnTo>
                <a:lnTo>
                  <a:pt x="17560" y="31290"/>
                </a:lnTo>
                <a:lnTo>
                  <a:pt x="17540" y="31290"/>
                </a:lnTo>
                <a:lnTo>
                  <a:pt x="17530" y="31300"/>
                </a:lnTo>
                <a:lnTo>
                  <a:pt x="17500" y="31300"/>
                </a:lnTo>
                <a:lnTo>
                  <a:pt x="17490" y="31310"/>
                </a:lnTo>
                <a:lnTo>
                  <a:pt x="17480" y="31340"/>
                </a:lnTo>
                <a:lnTo>
                  <a:pt x="17450" y="31380"/>
                </a:lnTo>
                <a:lnTo>
                  <a:pt x="17400" y="31380"/>
                </a:lnTo>
                <a:lnTo>
                  <a:pt x="17370" y="31380"/>
                </a:lnTo>
                <a:lnTo>
                  <a:pt x="17340" y="31360"/>
                </a:lnTo>
                <a:lnTo>
                  <a:pt x="17130" y="31310"/>
                </a:lnTo>
                <a:lnTo>
                  <a:pt x="17130" y="31300"/>
                </a:lnTo>
                <a:lnTo>
                  <a:pt x="17120" y="31300"/>
                </a:lnTo>
                <a:lnTo>
                  <a:pt x="17090" y="31260"/>
                </a:lnTo>
                <a:lnTo>
                  <a:pt x="17020" y="31100"/>
                </a:lnTo>
                <a:lnTo>
                  <a:pt x="17010" y="31040"/>
                </a:lnTo>
                <a:lnTo>
                  <a:pt x="17000" y="31010"/>
                </a:lnTo>
                <a:lnTo>
                  <a:pt x="16950" y="30980"/>
                </a:lnTo>
                <a:lnTo>
                  <a:pt x="16890" y="30950"/>
                </a:lnTo>
                <a:lnTo>
                  <a:pt x="16840" y="30940"/>
                </a:lnTo>
                <a:lnTo>
                  <a:pt x="16790" y="30890"/>
                </a:lnTo>
                <a:lnTo>
                  <a:pt x="16780" y="30870"/>
                </a:lnTo>
                <a:lnTo>
                  <a:pt x="16770" y="30880"/>
                </a:lnTo>
                <a:lnTo>
                  <a:pt x="16760" y="30880"/>
                </a:lnTo>
                <a:lnTo>
                  <a:pt x="16750" y="30890"/>
                </a:lnTo>
                <a:lnTo>
                  <a:pt x="16740" y="30890"/>
                </a:lnTo>
                <a:lnTo>
                  <a:pt x="16730" y="30880"/>
                </a:lnTo>
                <a:lnTo>
                  <a:pt x="16710" y="30870"/>
                </a:lnTo>
                <a:lnTo>
                  <a:pt x="16710" y="30860"/>
                </a:lnTo>
                <a:lnTo>
                  <a:pt x="16680" y="30850"/>
                </a:lnTo>
                <a:lnTo>
                  <a:pt x="16660" y="30780"/>
                </a:lnTo>
                <a:lnTo>
                  <a:pt x="16640" y="30730"/>
                </a:lnTo>
                <a:lnTo>
                  <a:pt x="16620" y="30690"/>
                </a:lnTo>
                <a:lnTo>
                  <a:pt x="16570" y="30660"/>
                </a:lnTo>
                <a:lnTo>
                  <a:pt x="16550" y="30620"/>
                </a:lnTo>
                <a:lnTo>
                  <a:pt x="16530" y="30600"/>
                </a:lnTo>
                <a:lnTo>
                  <a:pt x="16500" y="30600"/>
                </a:lnTo>
                <a:lnTo>
                  <a:pt x="16490" y="30600"/>
                </a:lnTo>
                <a:lnTo>
                  <a:pt x="16470" y="30590"/>
                </a:lnTo>
                <a:lnTo>
                  <a:pt x="16450" y="30590"/>
                </a:lnTo>
                <a:lnTo>
                  <a:pt x="16420" y="30610"/>
                </a:lnTo>
                <a:lnTo>
                  <a:pt x="16380" y="30610"/>
                </a:lnTo>
                <a:lnTo>
                  <a:pt x="16350" y="30620"/>
                </a:lnTo>
                <a:lnTo>
                  <a:pt x="16330" y="30630"/>
                </a:lnTo>
                <a:lnTo>
                  <a:pt x="16310" y="30630"/>
                </a:lnTo>
                <a:lnTo>
                  <a:pt x="16290" y="30630"/>
                </a:lnTo>
                <a:lnTo>
                  <a:pt x="16270" y="30630"/>
                </a:lnTo>
                <a:lnTo>
                  <a:pt x="16190" y="30580"/>
                </a:lnTo>
                <a:lnTo>
                  <a:pt x="16160" y="30570"/>
                </a:lnTo>
                <a:lnTo>
                  <a:pt x="16130" y="30550"/>
                </a:lnTo>
                <a:lnTo>
                  <a:pt x="16120" y="30540"/>
                </a:lnTo>
                <a:lnTo>
                  <a:pt x="16110" y="30530"/>
                </a:lnTo>
                <a:lnTo>
                  <a:pt x="16100" y="30520"/>
                </a:lnTo>
                <a:lnTo>
                  <a:pt x="16080" y="30510"/>
                </a:lnTo>
                <a:lnTo>
                  <a:pt x="16070" y="30510"/>
                </a:lnTo>
                <a:lnTo>
                  <a:pt x="16060" y="30510"/>
                </a:lnTo>
                <a:lnTo>
                  <a:pt x="16020" y="30500"/>
                </a:lnTo>
                <a:lnTo>
                  <a:pt x="15960" y="30450"/>
                </a:lnTo>
                <a:lnTo>
                  <a:pt x="15950" y="30450"/>
                </a:lnTo>
                <a:lnTo>
                  <a:pt x="15940" y="30440"/>
                </a:lnTo>
                <a:lnTo>
                  <a:pt x="15860" y="30410"/>
                </a:lnTo>
                <a:lnTo>
                  <a:pt x="15850" y="30400"/>
                </a:lnTo>
                <a:lnTo>
                  <a:pt x="15750" y="30290"/>
                </a:lnTo>
                <a:lnTo>
                  <a:pt x="15720" y="30280"/>
                </a:lnTo>
                <a:lnTo>
                  <a:pt x="15710" y="30270"/>
                </a:lnTo>
                <a:lnTo>
                  <a:pt x="15690" y="30270"/>
                </a:lnTo>
                <a:lnTo>
                  <a:pt x="15670" y="30270"/>
                </a:lnTo>
                <a:lnTo>
                  <a:pt x="15640" y="30270"/>
                </a:lnTo>
                <a:lnTo>
                  <a:pt x="15600" y="30280"/>
                </a:lnTo>
                <a:lnTo>
                  <a:pt x="15560" y="30340"/>
                </a:lnTo>
                <a:lnTo>
                  <a:pt x="15540" y="30380"/>
                </a:lnTo>
                <a:lnTo>
                  <a:pt x="15510" y="30390"/>
                </a:lnTo>
                <a:lnTo>
                  <a:pt x="15490" y="30390"/>
                </a:lnTo>
                <a:lnTo>
                  <a:pt x="15490" y="30380"/>
                </a:lnTo>
                <a:lnTo>
                  <a:pt x="15470" y="30370"/>
                </a:lnTo>
                <a:lnTo>
                  <a:pt x="15450" y="30360"/>
                </a:lnTo>
                <a:lnTo>
                  <a:pt x="15440" y="30360"/>
                </a:lnTo>
                <a:lnTo>
                  <a:pt x="15390" y="30340"/>
                </a:lnTo>
                <a:lnTo>
                  <a:pt x="15360" y="30300"/>
                </a:lnTo>
                <a:lnTo>
                  <a:pt x="15340" y="30250"/>
                </a:lnTo>
                <a:lnTo>
                  <a:pt x="15340" y="30240"/>
                </a:lnTo>
                <a:lnTo>
                  <a:pt x="15340" y="30230"/>
                </a:lnTo>
                <a:lnTo>
                  <a:pt x="15340" y="30220"/>
                </a:lnTo>
                <a:lnTo>
                  <a:pt x="15320" y="30210"/>
                </a:lnTo>
                <a:lnTo>
                  <a:pt x="15310" y="30200"/>
                </a:lnTo>
                <a:lnTo>
                  <a:pt x="15310" y="30190"/>
                </a:lnTo>
                <a:lnTo>
                  <a:pt x="15290" y="30200"/>
                </a:lnTo>
                <a:lnTo>
                  <a:pt x="15280" y="30200"/>
                </a:lnTo>
                <a:lnTo>
                  <a:pt x="15270" y="30180"/>
                </a:lnTo>
                <a:lnTo>
                  <a:pt x="15260" y="30170"/>
                </a:lnTo>
                <a:lnTo>
                  <a:pt x="15250" y="30170"/>
                </a:lnTo>
                <a:lnTo>
                  <a:pt x="15240" y="30160"/>
                </a:lnTo>
                <a:lnTo>
                  <a:pt x="15220" y="30160"/>
                </a:lnTo>
                <a:lnTo>
                  <a:pt x="15200" y="30160"/>
                </a:lnTo>
                <a:lnTo>
                  <a:pt x="15180" y="30130"/>
                </a:lnTo>
                <a:lnTo>
                  <a:pt x="15180" y="30120"/>
                </a:lnTo>
                <a:lnTo>
                  <a:pt x="15160" y="30060"/>
                </a:lnTo>
                <a:lnTo>
                  <a:pt x="15130" y="29920"/>
                </a:lnTo>
                <a:lnTo>
                  <a:pt x="15070" y="29850"/>
                </a:lnTo>
                <a:lnTo>
                  <a:pt x="15020" y="29760"/>
                </a:lnTo>
                <a:lnTo>
                  <a:pt x="15020" y="29730"/>
                </a:lnTo>
                <a:lnTo>
                  <a:pt x="15010" y="29720"/>
                </a:lnTo>
                <a:lnTo>
                  <a:pt x="15000" y="29690"/>
                </a:lnTo>
                <a:lnTo>
                  <a:pt x="14990" y="29680"/>
                </a:lnTo>
                <a:lnTo>
                  <a:pt x="14980" y="29640"/>
                </a:lnTo>
                <a:lnTo>
                  <a:pt x="14950" y="29620"/>
                </a:lnTo>
                <a:lnTo>
                  <a:pt x="14910" y="29450"/>
                </a:lnTo>
                <a:lnTo>
                  <a:pt x="14900" y="29400"/>
                </a:lnTo>
                <a:lnTo>
                  <a:pt x="14880" y="29380"/>
                </a:lnTo>
                <a:lnTo>
                  <a:pt x="14880" y="29360"/>
                </a:lnTo>
                <a:lnTo>
                  <a:pt x="14880" y="29350"/>
                </a:lnTo>
                <a:lnTo>
                  <a:pt x="14870" y="29330"/>
                </a:lnTo>
                <a:lnTo>
                  <a:pt x="14870" y="29310"/>
                </a:lnTo>
                <a:lnTo>
                  <a:pt x="14870" y="29290"/>
                </a:lnTo>
                <a:lnTo>
                  <a:pt x="14870" y="29260"/>
                </a:lnTo>
                <a:lnTo>
                  <a:pt x="14870" y="29250"/>
                </a:lnTo>
                <a:lnTo>
                  <a:pt x="14870" y="29240"/>
                </a:lnTo>
                <a:lnTo>
                  <a:pt x="14880" y="29220"/>
                </a:lnTo>
                <a:lnTo>
                  <a:pt x="14880" y="29200"/>
                </a:lnTo>
                <a:lnTo>
                  <a:pt x="14900" y="29170"/>
                </a:lnTo>
                <a:lnTo>
                  <a:pt x="14900" y="29160"/>
                </a:lnTo>
                <a:lnTo>
                  <a:pt x="14900" y="29150"/>
                </a:lnTo>
                <a:lnTo>
                  <a:pt x="14910" y="29090"/>
                </a:lnTo>
                <a:lnTo>
                  <a:pt x="14910" y="29080"/>
                </a:lnTo>
                <a:lnTo>
                  <a:pt x="14920" y="29060"/>
                </a:lnTo>
                <a:lnTo>
                  <a:pt x="14920" y="29030"/>
                </a:lnTo>
                <a:lnTo>
                  <a:pt x="14900" y="29010"/>
                </a:lnTo>
                <a:lnTo>
                  <a:pt x="14900" y="28980"/>
                </a:lnTo>
                <a:lnTo>
                  <a:pt x="14900" y="28940"/>
                </a:lnTo>
                <a:lnTo>
                  <a:pt x="14900" y="28920"/>
                </a:lnTo>
                <a:lnTo>
                  <a:pt x="14910" y="28910"/>
                </a:lnTo>
                <a:lnTo>
                  <a:pt x="14920" y="28890"/>
                </a:lnTo>
                <a:lnTo>
                  <a:pt x="14930" y="28870"/>
                </a:lnTo>
                <a:lnTo>
                  <a:pt x="14930" y="28840"/>
                </a:lnTo>
                <a:lnTo>
                  <a:pt x="14940" y="28820"/>
                </a:lnTo>
                <a:lnTo>
                  <a:pt x="14950" y="28800"/>
                </a:lnTo>
                <a:lnTo>
                  <a:pt x="14970" y="28780"/>
                </a:lnTo>
                <a:lnTo>
                  <a:pt x="14990" y="28760"/>
                </a:lnTo>
                <a:lnTo>
                  <a:pt x="15000" y="28740"/>
                </a:lnTo>
                <a:lnTo>
                  <a:pt x="15000" y="28710"/>
                </a:lnTo>
                <a:lnTo>
                  <a:pt x="15040" y="28670"/>
                </a:lnTo>
                <a:lnTo>
                  <a:pt x="15060" y="28650"/>
                </a:lnTo>
                <a:lnTo>
                  <a:pt x="15070" y="28620"/>
                </a:lnTo>
                <a:lnTo>
                  <a:pt x="15080" y="28610"/>
                </a:lnTo>
                <a:lnTo>
                  <a:pt x="15080" y="28590"/>
                </a:lnTo>
                <a:lnTo>
                  <a:pt x="15090" y="28590"/>
                </a:lnTo>
                <a:lnTo>
                  <a:pt x="15080" y="28560"/>
                </a:lnTo>
                <a:lnTo>
                  <a:pt x="15050" y="28520"/>
                </a:lnTo>
                <a:lnTo>
                  <a:pt x="15050" y="28480"/>
                </a:lnTo>
                <a:lnTo>
                  <a:pt x="15050" y="28440"/>
                </a:lnTo>
                <a:lnTo>
                  <a:pt x="15020" y="28410"/>
                </a:lnTo>
                <a:lnTo>
                  <a:pt x="15010" y="28380"/>
                </a:lnTo>
                <a:lnTo>
                  <a:pt x="15030" y="28370"/>
                </a:lnTo>
                <a:lnTo>
                  <a:pt x="15030" y="28340"/>
                </a:lnTo>
                <a:lnTo>
                  <a:pt x="15030" y="28330"/>
                </a:lnTo>
                <a:lnTo>
                  <a:pt x="15020" y="28310"/>
                </a:lnTo>
                <a:lnTo>
                  <a:pt x="15010" y="28290"/>
                </a:lnTo>
                <a:lnTo>
                  <a:pt x="14990" y="28280"/>
                </a:lnTo>
                <a:lnTo>
                  <a:pt x="14980" y="28270"/>
                </a:lnTo>
                <a:lnTo>
                  <a:pt x="14960" y="28260"/>
                </a:lnTo>
                <a:lnTo>
                  <a:pt x="14970" y="28250"/>
                </a:lnTo>
                <a:lnTo>
                  <a:pt x="14960" y="28230"/>
                </a:lnTo>
                <a:lnTo>
                  <a:pt x="14950" y="28200"/>
                </a:lnTo>
                <a:lnTo>
                  <a:pt x="14940" y="28170"/>
                </a:lnTo>
                <a:lnTo>
                  <a:pt x="14940" y="28150"/>
                </a:lnTo>
                <a:lnTo>
                  <a:pt x="14930" y="28140"/>
                </a:lnTo>
                <a:lnTo>
                  <a:pt x="14930" y="28130"/>
                </a:lnTo>
                <a:lnTo>
                  <a:pt x="14920" y="28120"/>
                </a:lnTo>
                <a:lnTo>
                  <a:pt x="14910" y="28120"/>
                </a:lnTo>
                <a:lnTo>
                  <a:pt x="14900" y="28100"/>
                </a:lnTo>
                <a:lnTo>
                  <a:pt x="14880" y="28100"/>
                </a:lnTo>
                <a:lnTo>
                  <a:pt x="14860" y="28100"/>
                </a:lnTo>
                <a:lnTo>
                  <a:pt x="14850" y="28130"/>
                </a:lnTo>
                <a:lnTo>
                  <a:pt x="14840" y="28160"/>
                </a:lnTo>
                <a:lnTo>
                  <a:pt x="14830" y="28180"/>
                </a:lnTo>
                <a:lnTo>
                  <a:pt x="14810" y="28190"/>
                </a:lnTo>
                <a:lnTo>
                  <a:pt x="14780" y="28200"/>
                </a:lnTo>
                <a:lnTo>
                  <a:pt x="14760" y="28200"/>
                </a:lnTo>
                <a:lnTo>
                  <a:pt x="14740" y="28200"/>
                </a:lnTo>
                <a:lnTo>
                  <a:pt x="14730" y="28200"/>
                </a:lnTo>
                <a:lnTo>
                  <a:pt x="14710" y="28170"/>
                </a:lnTo>
                <a:lnTo>
                  <a:pt x="14650" y="28050"/>
                </a:lnTo>
                <a:lnTo>
                  <a:pt x="14570" y="28020"/>
                </a:lnTo>
                <a:lnTo>
                  <a:pt x="14540" y="28010"/>
                </a:lnTo>
                <a:lnTo>
                  <a:pt x="14520" y="28000"/>
                </a:lnTo>
                <a:lnTo>
                  <a:pt x="14500" y="28000"/>
                </a:lnTo>
                <a:lnTo>
                  <a:pt x="14490" y="28000"/>
                </a:lnTo>
                <a:lnTo>
                  <a:pt x="14470" y="27980"/>
                </a:lnTo>
                <a:lnTo>
                  <a:pt x="14460" y="27980"/>
                </a:lnTo>
                <a:lnTo>
                  <a:pt x="14450" y="27970"/>
                </a:lnTo>
                <a:lnTo>
                  <a:pt x="14440" y="27960"/>
                </a:lnTo>
                <a:lnTo>
                  <a:pt x="14430" y="27960"/>
                </a:lnTo>
                <a:lnTo>
                  <a:pt x="14420" y="27960"/>
                </a:lnTo>
                <a:lnTo>
                  <a:pt x="14410" y="27960"/>
                </a:lnTo>
                <a:lnTo>
                  <a:pt x="14400" y="27960"/>
                </a:lnTo>
                <a:lnTo>
                  <a:pt x="14390" y="27960"/>
                </a:lnTo>
                <a:lnTo>
                  <a:pt x="14380" y="27960"/>
                </a:lnTo>
                <a:lnTo>
                  <a:pt x="14370" y="27960"/>
                </a:lnTo>
                <a:lnTo>
                  <a:pt x="14330" y="27860"/>
                </a:lnTo>
                <a:lnTo>
                  <a:pt x="14320" y="27830"/>
                </a:lnTo>
                <a:lnTo>
                  <a:pt x="14310" y="27820"/>
                </a:lnTo>
                <a:lnTo>
                  <a:pt x="14300" y="27810"/>
                </a:lnTo>
                <a:lnTo>
                  <a:pt x="14270" y="27800"/>
                </a:lnTo>
                <a:lnTo>
                  <a:pt x="14250" y="27790"/>
                </a:lnTo>
                <a:lnTo>
                  <a:pt x="14230" y="27800"/>
                </a:lnTo>
                <a:lnTo>
                  <a:pt x="14210" y="27800"/>
                </a:lnTo>
                <a:lnTo>
                  <a:pt x="14190" y="27800"/>
                </a:lnTo>
                <a:lnTo>
                  <a:pt x="14180" y="27800"/>
                </a:lnTo>
                <a:lnTo>
                  <a:pt x="14160" y="27810"/>
                </a:lnTo>
                <a:lnTo>
                  <a:pt x="14150" y="27820"/>
                </a:lnTo>
                <a:lnTo>
                  <a:pt x="14140" y="27830"/>
                </a:lnTo>
                <a:lnTo>
                  <a:pt x="14120" y="27840"/>
                </a:lnTo>
                <a:lnTo>
                  <a:pt x="14110" y="27840"/>
                </a:lnTo>
                <a:lnTo>
                  <a:pt x="14100" y="27840"/>
                </a:lnTo>
                <a:lnTo>
                  <a:pt x="14090" y="27840"/>
                </a:lnTo>
                <a:lnTo>
                  <a:pt x="14080" y="27840"/>
                </a:lnTo>
                <a:lnTo>
                  <a:pt x="14050" y="27830"/>
                </a:lnTo>
                <a:lnTo>
                  <a:pt x="14020" y="27760"/>
                </a:lnTo>
                <a:lnTo>
                  <a:pt x="14000" y="27700"/>
                </a:lnTo>
                <a:lnTo>
                  <a:pt x="13990" y="27660"/>
                </a:lnTo>
                <a:lnTo>
                  <a:pt x="14000" y="27650"/>
                </a:lnTo>
                <a:lnTo>
                  <a:pt x="14020" y="27630"/>
                </a:lnTo>
                <a:lnTo>
                  <a:pt x="14040" y="27620"/>
                </a:lnTo>
                <a:lnTo>
                  <a:pt x="14080" y="27610"/>
                </a:lnTo>
                <a:lnTo>
                  <a:pt x="14080" y="27600"/>
                </a:lnTo>
                <a:lnTo>
                  <a:pt x="14080" y="27590"/>
                </a:lnTo>
                <a:lnTo>
                  <a:pt x="14080" y="27560"/>
                </a:lnTo>
                <a:lnTo>
                  <a:pt x="14060" y="27530"/>
                </a:lnTo>
                <a:lnTo>
                  <a:pt x="14050" y="27500"/>
                </a:lnTo>
                <a:lnTo>
                  <a:pt x="14030" y="27490"/>
                </a:lnTo>
                <a:lnTo>
                  <a:pt x="14020" y="27480"/>
                </a:lnTo>
                <a:lnTo>
                  <a:pt x="14000" y="27470"/>
                </a:lnTo>
                <a:lnTo>
                  <a:pt x="13990" y="27470"/>
                </a:lnTo>
                <a:lnTo>
                  <a:pt x="13980" y="27460"/>
                </a:lnTo>
                <a:lnTo>
                  <a:pt x="13970" y="27460"/>
                </a:lnTo>
                <a:lnTo>
                  <a:pt x="13960" y="27450"/>
                </a:lnTo>
                <a:lnTo>
                  <a:pt x="13940" y="27450"/>
                </a:lnTo>
                <a:lnTo>
                  <a:pt x="13930" y="27440"/>
                </a:lnTo>
                <a:lnTo>
                  <a:pt x="13900" y="27410"/>
                </a:lnTo>
                <a:lnTo>
                  <a:pt x="13900" y="27400"/>
                </a:lnTo>
                <a:lnTo>
                  <a:pt x="13900" y="27380"/>
                </a:lnTo>
                <a:lnTo>
                  <a:pt x="13900" y="27360"/>
                </a:lnTo>
                <a:lnTo>
                  <a:pt x="13900" y="27350"/>
                </a:lnTo>
                <a:lnTo>
                  <a:pt x="13900" y="27340"/>
                </a:lnTo>
                <a:lnTo>
                  <a:pt x="13900" y="27330"/>
                </a:lnTo>
                <a:lnTo>
                  <a:pt x="13910" y="27310"/>
                </a:lnTo>
                <a:lnTo>
                  <a:pt x="13920" y="27300"/>
                </a:lnTo>
                <a:lnTo>
                  <a:pt x="13930" y="27300"/>
                </a:lnTo>
                <a:lnTo>
                  <a:pt x="13960" y="27290"/>
                </a:lnTo>
                <a:lnTo>
                  <a:pt x="13970" y="27290"/>
                </a:lnTo>
                <a:lnTo>
                  <a:pt x="13980" y="27280"/>
                </a:lnTo>
                <a:lnTo>
                  <a:pt x="13990" y="27270"/>
                </a:lnTo>
                <a:lnTo>
                  <a:pt x="14000" y="27260"/>
                </a:lnTo>
                <a:lnTo>
                  <a:pt x="14020" y="27260"/>
                </a:lnTo>
                <a:lnTo>
                  <a:pt x="14020" y="27240"/>
                </a:lnTo>
                <a:lnTo>
                  <a:pt x="14020" y="27220"/>
                </a:lnTo>
                <a:lnTo>
                  <a:pt x="14020" y="27210"/>
                </a:lnTo>
                <a:lnTo>
                  <a:pt x="14010" y="27190"/>
                </a:lnTo>
                <a:lnTo>
                  <a:pt x="14000" y="27160"/>
                </a:lnTo>
                <a:lnTo>
                  <a:pt x="13990" y="27150"/>
                </a:lnTo>
                <a:lnTo>
                  <a:pt x="13980" y="27120"/>
                </a:lnTo>
                <a:lnTo>
                  <a:pt x="13970" y="27100"/>
                </a:lnTo>
                <a:lnTo>
                  <a:pt x="13950" y="27070"/>
                </a:lnTo>
                <a:lnTo>
                  <a:pt x="13930" y="27040"/>
                </a:lnTo>
                <a:lnTo>
                  <a:pt x="13930" y="27030"/>
                </a:lnTo>
                <a:lnTo>
                  <a:pt x="13910" y="27030"/>
                </a:lnTo>
                <a:lnTo>
                  <a:pt x="13900" y="27020"/>
                </a:lnTo>
                <a:lnTo>
                  <a:pt x="13870" y="27020"/>
                </a:lnTo>
                <a:lnTo>
                  <a:pt x="13860" y="27020"/>
                </a:lnTo>
                <a:lnTo>
                  <a:pt x="13830" y="27050"/>
                </a:lnTo>
                <a:lnTo>
                  <a:pt x="13820" y="27050"/>
                </a:lnTo>
                <a:lnTo>
                  <a:pt x="13810" y="27050"/>
                </a:lnTo>
                <a:lnTo>
                  <a:pt x="13790" y="27040"/>
                </a:lnTo>
                <a:lnTo>
                  <a:pt x="13770" y="27020"/>
                </a:lnTo>
                <a:lnTo>
                  <a:pt x="13750" y="27010"/>
                </a:lnTo>
                <a:lnTo>
                  <a:pt x="13740" y="27000"/>
                </a:lnTo>
                <a:lnTo>
                  <a:pt x="13730" y="26980"/>
                </a:lnTo>
                <a:lnTo>
                  <a:pt x="13730" y="26970"/>
                </a:lnTo>
                <a:lnTo>
                  <a:pt x="13710" y="26960"/>
                </a:lnTo>
                <a:lnTo>
                  <a:pt x="13680" y="26920"/>
                </a:lnTo>
                <a:lnTo>
                  <a:pt x="13690" y="26890"/>
                </a:lnTo>
                <a:lnTo>
                  <a:pt x="13690" y="26880"/>
                </a:lnTo>
                <a:lnTo>
                  <a:pt x="13690" y="26870"/>
                </a:lnTo>
                <a:lnTo>
                  <a:pt x="13700" y="26850"/>
                </a:lnTo>
                <a:lnTo>
                  <a:pt x="13700" y="26840"/>
                </a:lnTo>
                <a:lnTo>
                  <a:pt x="13710" y="26830"/>
                </a:lnTo>
                <a:lnTo>
                  <a:pt x="13710" y="26820"/>
                </a:lnTo>
                <a:lnTo>
                  <a:pt x="13710" y="26800"/>
                </a:lnTo>
                <a:lnTo>
                  <a:pt x="13710" y="26790"/>
                </a:lnTo>
                <a:lnTo>
                  <a:pt x="13710" y="26770"/>
                </a:lnTo>
                <a:lnTo>
                  <a:pt x="13710" y="26760"/>
                </a:lnTo>
                <a:lnTo>
                  <a:pt x="13700" y="26750"/>
                </a:lnTo>
                <a:lnTo>
                  <a:pt x="13680" y="26710"/>
                </a:lnTo>
                <a:lnTo>
                  <a:pt x="13670" y="26680"/>
                </a:lnTo>
                <a:lnTo>
                  <a:pt x="13660" y="26660"/>
                </a:lnTo>
                <a:lnTo>
                  <a:pt x="13650" y="26630"/>
                </a:lnTo>
                <a:lnTo>
                  <a:pt x="13640" y="26580"/>
                </a:lnTo>
                <a:lnTo>
                  <a:pt x="13620" y="26560"/>
                </a:lnTo>
                <a:lnTo>
                  <a:pt x="13600" y="26550"/>
                </a:lnTo>
                <a:lnTo>
                  <a:pt x="13590" y="26540"/>
                </a:lnTo>
                <a:lnTo>
                  <a:pt x="13580" y="26520"/>
                </a:lnTo>
                <a:lnTo>
                  <a:pt x="13570" y="26510"/>
                </a:lnTo>
                <a:lnTo>
                  <a:pt x="13560" y="26500"/>
                </a:lnTo>
                <a:lnTo>
                  <a:pt x="13550" y="26490"/>
                </a:lnTo>
                <a:lnTo>
                  <a:pt x="13530" y="26470"/>
                </a:lnTo>
                <a:lnTo>
                  <a:pt x="13530" y="26460"/>
                </a:lnTo>
                <a:lnTo>
                  <a:pt x="13520" y="26440"/>
                </a:lnTo>
                <a:lnTo>
                  <a:pt x="13540" y="26410"/>
                </a:lnTo>
                <a:lnTo>
                  <a:pt x="13540" y="26400"/>
                </a:lnTo>
                <a:lnTo>
                  <a:pt x="13530" y="26390"/>
                </a:lnTo>
                <a:lnTo>
                  <a:pt x="13520" y="26370"/>
                </a:lnTo>
                <a:lnTo>
                  <a:pt x="13510" y="26360"/>
                </a:lnTo>
                <a:lnTo>
                  <a:pt x="13500" y="26350"/>
                </a:lnTo>
                <a:lnTo>
                  <a:pt x="13480" y="26340"/>
                </a:lnTo>
                <a:lnTo>
                  <a:pt x="13470" y="26330"/>
                </a:lnTo>
                <a:lnTo>
                  <a:pt x="13460" y="26330"/>
                </a:lnTo>
                <a:lnTo>
                  <a:pt x="13440" y="26320"/>
                </a:lnTo>
                <a:lnTo>
                  <a:pt x="13430" y="26320"/>
                </a:lnTo>
                <a:lnTo>
                  <a:pt x="13410" y="26310"/>
                </a:lnTo>
                <a:lnTo>
                  <a:pt x="13400" y="26300"/>
                </a:lnTo>
                <a:lnTo>
                  <a:pt x="13390" y="26300"/>
                </a:lnTo>
                <a:lnTo>
                  <a:pt x="13370" y="26290"/>
                </a:lnTo>
                <a:lnTo>
                  <a:pt x="13310" y="26240"/>
                </a:lnTo>
                <a:lnTo>
                  <a:pt x="13300" y="26220"/>
                </a:lnTo>
                <a:lnTo>
                  <a:pt x="13300" y="26210"/>
                </a:lnTo>
                <a:lnTo>
                  <a:pt x="13290" y="26190"/>
                </a:lnTo>
                <a:lnTo>
                  <a:pt x="13300" y="26170"/>
                </a:lnTo>
                <a:lnTo>
                  <a:pt x="13300" y="26160"/>
                </a:lnTo>
                <a:lnTo>
                  <a:pt x="13290" y="26160"/>
                </a:lnTo>
                <a:lnTo>
                  <a:pt x="13260" y="26090"/>
                </a:lnTo>
                <a:lnTo>
                  <a:pt x="13260" y="26050"/>
                </a:lnTo>
                <a:lnTo>
                  <a:pt x="13260" y="26020"/>
                </a:lnTo>
                <a:lnTo>
                  <a:pt x="13250" y="25990"/>
                </a:lnTo>
                <a:lnTo>
                  <a:pt x="13240" y="25990"/>
                </a:lnTo>
                <a:lnTo>
                  <a:pt x="13240" y="25980"/>
                </a:lnTo>
                <a:lnTo>
                  <a:pt x="13210" y="25970"/>
                </a:lnTo>
                <a:lnTo>
                  <a:pt x="13200" y="25970"/>
                </a:lnTo>
                <a:lnTo>
                  <a:pt x="13190" y="25960"/>
                </a:lnTo>
                <a:lnTo>
                  <a:pt x="13170" y="25950"/>
                </a:lnTo>
                <a:lnTo>
                  <a:pt x="13140" y="25950"/>
                </a:lnTo>
                <a:lnTo>
                  <a:pt x="13130" y="25950"/>
                </a:lnTo>
                <a:lnTo>
                  <a:pt x="13130" y="25940"/>
                </a:lnTo>
                <a:lnTo>
                  <a:pt x="13110" y="25940"/>
                </a:lnTo>
                <a:lnTo>
                  <a:pt x="13090" y="25940"/>
                </a:lnTo>
                <a:lnTo>
                  <a:pt x="13060" y="25940"/>
                </a:lnTo>
                <a:lnTo>
                  <a:pt x="13040" y="25940"/>
                </a:lnTo>
                <a:lnTo>
                  <a:pt x="13000" y="25970"/>
                </a:lnTo>
                <a:lnTo>
                  <a:pt x="12950" y="26000"/>
                </a:lnTo>
                <a:lnTo>
                  <a:pt x="12910" y="26050"/>
                </a:lnTo>
                <a:lnTo>
                  <a:pt x="12870" y="26070"/>
                </a:lnTo>
                <a:lnTo>
                  <a:pt x="12840" y="26090"/>
                </a:lnTo>
                <a:lnTo>
                  <a:pt x="12810" y="26090"/>
                </a:lnTo>
                <a:lnTo>
                  <a:pt x="12790" y="26110"/>
                </a:lnTo>
                <a:lnTo>
                  <a:pt x="12760" y="26140"/>
                </a:lnTo>
                <a:lnTo>
                  <a:pt x="12730" y="26150"/>
                </a:lnTo>
                <a:lnTo>
                  <a:pt x="12700" y="26150"/>
                </a:lnTo>
                <a:lnTo>
                  <a:pt x="12680" y="26150"/>
                </a:lnTo>
                <a:lnTo>
                  <a:pt x="12660" y="26160"/>
                </a:lnTo>
                <a:lnTo>
                  <a:pt x="12640" y="26150"/>
                </a:lnTo>
                <a:lnTo>
                  <a:pt x="12610" y="26150"/>
                </a:lnTo>
                <a:lnTo>
                  <a:pt x="12580" y="26140"/>
                </a:lnTo>
                <a:lnTo>
                  <a:pt x="12560" y="26140"/>
                </a:lnTo>
                <a:lnTo>
                  <a:pt x="12540" y="26140"/>
                </a:lnTo>
                <a:lnTo>
                  <a:pt x="12520" y="26190"/>
                </a:lnTo>
                <a:lnTo>
                  <a:pt x="12500" y="26210"/>
                </a:lnTo>
                <a:lnTo>
                  <a:pt x="12450" y="26220"/>
                </a:lnTo>
                <a:lnTo>
                  <a:pt x="12440" y="26220"/>
                </a:lnTo>
                <a:lnTo>
                  <a:pt x="12400" y="26220"/>
                </a:lnTo>
                <a:lnTo>
                  <a:pt x="12350" y="26230"/>
                </a:lnTo>
                <a:lnTo>
                  <a:pt x="12310" y="26230"/>
                </a:lnTo>
                <a:lnTo>
                  <a:pt x="12280" y="26230"/>
                </a:lnTo>
                <a:lnTo>
                  <a:pt x="12260" y="26220"/>
                </a:lnTo>
                <a:lnTo>
                  <a:pt x="12250" y="26210"/>
                </a:lnTo>
                <a:lnTo>
                  <a:pt x="12230" y="26190"/>
                </a:lnTo>
                <a:lnTo>
                  <a:pt x="12210" y="26160"/>
                </a:lnTo>
                <a:lnTo>
                  <a:pt x="12200" y="26140"/>
                </a:lnTo>
                <a:lnTo>
                  <a:pt x="12190" y="26110"/>
                </a:lnTo>
                <a:lnTo>
                  <a:pt x="12180" y="26090"/>
                </a:lnTo>
                <a:lnTo>
                  <a:pt x="12170" y="26080"/>
                </a:lnTo>
                <a:lnTo>
                  <a:pt x="12150" y="26080"/>
                </a:lnTo>
                <a:lnTo>
                  <a:pt x="12130" y="26080"/>
                </a:lnTo>
                <a:lnTo>
                  <a:pt x="12120" y="26090"/>
                </a:lnTo>
                <a:lnTo>
                  <a:pt x="12110" y="26080"/>
                </a:lnTo>
                <a:lnTo>
                  <a:pt x="12100" y="26050"/>
                </a:lnTo>
                <a:lnTo>
                  <a:pt x="12090" y="26040"/>
                </a:lnTo>
                <a:lnTo>
                  <a:pt x="12070" y="26030"/>
                </a:lnTo>
                <a:lnTo>
                  <a:pt x="12060" y="26030"/>
                </a:lnTo>
                <a:lnTo>
                  <a:pt x="12040" y="26030"/>
                </a:lnTo>
                <a:lnTo>
                  <a:pt x="12010" y="26030"/>
                </a:lnTo>
                <a:lnTo>
                  <a:pt x="12000" y="26020"/>
                </a:lnTo>
                <a:lnTo>
                  <a:pt x="11990" y="26010"/>
                </a:lnTo>
                <a:lnTo>
                  <a:pt x="11970" y="26010"/>
                </a:lnTo>
                <a:lnTo>
                  <a:pt x="11970" y="26000"/>
                </a:lnTo>
                <a:lnTo>
                  <a:pt x="11950" y="26000"/>
                </a:lnTo>
                <a:lnTo>
                  <a:pt x="11920" y="26010"/>
                </a:lnTo>
                <a:lnTo>
                  <a:pt x="11880" y="26030"/>
                </a:lnTo>
                <a:lnTo>
                  <a:pt x="11830" y="26030"/>
                </a:lnTo>
                <a:lnTo>
                  <a:pt x="11780" y="26020"/>
                </a:lnTo>
                <a:lnTo>
                  <a:pt x="11740" y="26010"/>
                </a:lnTo>
                <a:lnTo>
                  <a:pt x="11700" y="26010"/>
                </a:lnTo>
                <a:lnTo>
                  <a:pt x="11670" y="26000"/>
                </a:lnTo>
                <a:lnTo>
                  <a:pt x="11650" y="25990"/>
                </a:lnTo>
                <a:lnTo>
                  <a:pt x="11620" y="25980"/>
                </a:lnTo>
                <a:lnTo>
                  <a:pt x="11590" y="25960"/>
                </a:lnTo>
                <a:lnTo>
                  <a:pt x="11550" y="25940"/>
                </a:lnTo>
                <a:lnTo>
                  <a:pt x="11530" y="25910"/>
                </a:lnTo>
                <a:lnTo>
                  <a:pt x="11490" y="25890"/>
                </a:lnTo>
                <a:lnTo>
                  <a:pt x="11470" y="25880"/>
                </a:lnTo>
                <a:lnTo>
                  <a:pt x="11450" y="25870"/>
                </a:lnTo>
                <a:lnTo>
                  <a:pt x="11410" y="25850"/>
                </a:lnTo>
                <a:lnTo>
                  <a:pt x="11380" y="25820"/>
                </a:lnTo>
                <a:lnTo>
                  <a:pt x="11370" y="25800"/>
                </a:lnTo>
                <a:lnTo>
                  <a:pt x="11350" y="25780"/>
                </a:lnTo>
                <a:lnTo>
                  <a:pt x="11340" y="25770"/>
                </a:lnTo>
                <a:lnTo>
                  <a:pt x="11330" y="25740"/>
                </a:lnTo>
                <a:lnTo>
                  <a:pt x="11320" y="25720"/>
                </a:lnTo>
                <a:lnTo>
                  <a:pt x="11300" y="25680"/>
                </a:lnTo>
                <a:lnTo>
                  <a:pt x="11290" y="25660"/>
                </a:lnTo>
                <a:lnTo>
                  <a:pt x="11280" y="25640"/>
                </a:lnTo>
                <a:lnTo>
                  <a:pt x="11260" y="25620"/>
                </a:lnTo>
                <a:lnTo>
                  <a:pt x="11230" y="25600"/>
                </a:lnTo>
                <a:lnTo>
                  <a:pt x="11210" y="25570"/>
                </a:lnTo>
                <a:lnTo>
                  <a:pt x="11210" y="25520"/>
                </a:lnTo>
                <a:lnTo>
                  <a:pt x="11210" y="25490"/>
                </a:lnTo>
                <a:lnTo>
                  <a:pt x="11210" y="25440"/>
                </a:lnTo>
                <a:lnTo>
                  <a:pt x="11210" y="25410"/>
                </a:lnTo>
                <a:lnTo>
                  <a:pt x="11220" y="25390"/>
                </a:lnTo>
                <a:lnTo>
                  <a:pt x="11220" y="25360"/>
                </a:lnTo>
                <a:lnTo>
                  <a:pt x="11220" y="25320"/>
                </a:lnTo>
                <a:lnTo>
                  <a:pt x="11220" y="25290"/>
                </a:lnTo>
                <a:lnTo>
                  <a:pt x="11220" y="25260"/>
                </a:lnTo>
                <a:lnTo>
                  <a:pt x="11200" y="25250"/>
                </a:lnTo>
                <a:lnTo>
                  <a:pt x="11190" y="25230"/>
                </a:lnTo>
                <a:lnTo>
                  <a:pt x="11190" y="25220"/>
                </a:lnTo>
                <a:lnTo>
                  <a:pt x="11180" y="25200"/>
                </a:lnTo>
                <a:lnTo>
                  <a:pt x="11170" y="25160"/>
                </a:lnTo>
                <a:lnTo>
                  <a:pt x="11160" y="25130"/>
                </a:lnTo>
                <a:lnTo>
                  <a:pt x="11160" y="24940"/>
                </a:lnTo>
                <a:lnTo>
                  <a:pt x="11160" y="24910"/>
                </a:lnTo>
                <a:lnTo>
                  <a:pt x="11170" y="24880"/>
                </a:lnTo>
                <a:lnTo>
                  <a:pt x="11170" y="24850"/>
                </a:lnTo>
                <a:lnTo>
                  <a:pt x="11170" y="24780"/>
                </a:lnTo>
                <a:lnTo>
                  <a:pt x="11170" y="24760"/>
                </a:lnTo>
                <a:lnTo>
                  <a:pt x="11150" y="24730"/>
                </a:lnTo>
                <a:lnTo>
                  <a:pt x="11150" y="24680"/>
                </a:lnTo>
                <a:lnTo>
                  <a:pt x="11150" y="24570"/>
                </a:lnTo>
                <a:lnTo>
                  <a:pt x="11170" y="24520"/>
                </a:lnTo>
                <a:lnTo>
                  <a:pt x="11190" y="24450"/>
                </a:lnTo>
                <a:lnTo>
                  <a:pt x="11210" y="24430"/>
                </a:lnTo>
                <a:lnTo>
                  <a:pt x="11210" y="24400"/>
                </a:lnTo>
                <a:lnTo>
                  <a:pt x="11220" y="24380"/>
                </a:lnTo>
                <a:lnTo>
                  <a:pt x="11230" y="24370"/>
                </a:lnTo>
                <a:lnTo>
                  <a:pt x="11260" y="24340"/>
                </a:lnTo>
                <a:lnTo>
                  <a:pt x="11290" y="24320"/>
                </a:lnTo>
                <a:lnTo>
                  <a:pt x="11330" y="24290"/>
                </a:lnTo>
                <a:lnTo>
                  <a:pt x="11380" y="24270"/>
                </a:lnTo>
                <a:lnTo>
                  <a:pt x="11440" y="24250"/>
                </a:lnTo>
                <a:lnTo>
                  <a:pt x="11460" y="24220"/>
                </a:lnTo>
                <a:lnTo>
                  <a:pt x="11470" y="24200"/>
                </a:lnTo>
                <a:lnTo>
                  <a:pt x="11480" y="24170"/>
                </a:lnTo>
                <a:lnTo>
                  <a:pt x="11490" y="24150"/>
                </a:lnTo>
                <a:lnTo>
                  <a:pt x="11500" y="24130"/>
                </a:lnTo>
                <a:lnTo>
                  <a:pt x="11510" y="24100"/>
                </a:lnTo>
                <a:lnTo>
                  <a:pt x="11540" y="24070"/>
                </a:lnTo>
                <a:lnTo>
                  <a:pt x="11570" y="24060"/>
                </a:lnTo>
                <a:lnTo>
                  <a:pt x="11600" y="24040"/>
                </a:lnTo>
                <a:lnTo>
                  <a:pt x="11620" y="24010"/>
                </a:lnTo>
                <a:lnTo>
                  <a:pt x="11670" y="23990"/>
                </a:lnTo>
                <a:lnTo>
                  <a:pt x="11700" y="23980"/>
                </a:lnTo>
                <a:lnTo>
                  <a:pt x="11730" y="23960"/>
                </a:lnTo>
                <a:lnTo>
                  <a:pt x="11760" y="23950"/>
                </a:lnTo>
                <a:lnTo>
                  <a:pt x="11780" y="23940"/>
                </a:lnTo>
                <a:lnTo>
                  <a:pt x="11830" y="23920"/>
                </a:lnTo>
                <a:lnTo>
                  <a:pt x="11850" y="23890"/>
                </a:lnTo>
                <a:lnTo>
                  <a:pt x="11870" y="23880"/>
                </a:lnTo>
                <a:lnTo>
                  <a:pt x="11920" y="23840"/>
                </a:lnTo>
                <a:lnTo>
                  <a:pt x="11940" y="23810"/>
                </a:lnTo>
                <a:lnTo>
                  <a:pt x="11950" y="23780"/>
                </a:lnTo>
                <a:lnTo>
                  <a:pt x="11980" y="23730"/>
                </a:lnTo>
                <a:lnTo>
                  <a:pt x="12020" y="23680"/>
                </a:lnTo>
                <a:lnTo>
                  <a:pt x="12110" y="23580"/>
                </a:lnTo>
                <a:lnTo>
                  <a:pt x="12150" y="23540"/>
                </a:lnTo>
                <a:lnTo>
                  <a:pt x="12160" y="23530"/>
                </a:lnTo>
                <a:lnTo>
                  <a:pt x="12230" y="23480"/>
                </a:lnTo>
                <a:lnTo>
                  <a:pt x="12250" y="23460"/>
                </a:lnTo>
                <a:lnTo>
                  <a:pt x="12300" y="23450"/>
                </a:lnTo>
                <a:lnTo>
                  <a:pt x="12360" y="23450"/>
                </a:lnTo>
                <a:lnTo>
                  <a:pt x="12410" y="23440"/>
                </a:lnTo>
                <a:lnTo>
                  <a:pt x="12460" y="23410"/>
                </a:lnTo>
                <a:lnTo>
                  <a:pt x="12480" y="23400"/>
                </a:lnTo>
                <a:lnTo>
                  <a:pt x="12520" y="23420"/>
                </a:lnTo>
                <a:lnTo>
                  <a:pt x="12530" y="23420"/>
                </a:lnTo>
                <a:lnTo>
                  <a:pt x="12540" y="23430"/>
                </a:lnTo>
                <a:lnTo>
                  <a:pt x="12560" y="23450"/>
                </a:lnTo>
                <a:lnTo>
                  <a:pt x="12590" y="23450"/>
                </a:lnTo>
                <a:lnTo>
                  <a:pt x="12630" y="23440"/>
                </a:lnTo>
                <a:lnTo>
                  <a:pt x="12680" y="23470"/>
                </a:lnTo>
                <a:lnTo>
                  <a:pt x="12720" y="23480"/>
                </a:lnTo>
                <a:lnTo>
                  <a:pt x="12740" y="23460"/>
                </a:lnTo>
                <a:lnTo>
                  <a:pt x="12750" y="23410"/>
                </a:lnTo>
                <a:lnTo>
                  <a:pt x="12740" y="23390"/>
                </a:lnTo>
                <a:lnTo>
                  <a:pt x="12730" y="23370"/>
                </a:lnTo>
                <a:lnTo>
                  <a:pt x="12730" y="23350"/>
                </a:lnTo>
                <a:lnTo>
                  <a:pt x="12730" y="23290"/>
                </a:lnTo>
                <a:lnTo>
                  <a:pt x="12730" y="23230"/>
                </a:lnTo>
                <a:lnTo>
                  <a:pt x="12740" y="23220"/>
                </a:lnTo>
                <a:lnTo>
                  <a:pt x="12740" y="23170"/>
                </a:lnTo>
                <a:lnTo>
                  <a:pt x="12750" y="23140"/>
                </a:lnTo>
                <a:lnTo>
                  <a:pt x="12760" y="23120"/>
                </a:lnTo>
                <a:lnTo>
                  <a:pt x="12770" y="23050"/>
                </a:lnTo>
                <a:lnTo>
                  <a:pt x="12770" y="23010"/>
                </a:lnTo>
                <a:lnTo>
                  <a:pt x="12780" y="22990"/>
                </a:lnTo>
                <a:lnTo>
                  <a:pt x="12800" y="22960"/>
                </a:lnTo>
                <a:lnTo>
                  <a:pt x="12810" y="22940"/>
                </a:lnTo>
                <a:lnTo>
                  <a:pt x="12810" y="22930"/>
                </a:lnTo>
                <a:lnTo>
                  <a:pt x="12820" y="22890"/>
                </a:lnTo>
                <a:lnTo>
                  <a:pt x="12820" y="22800"/>
                </a:lnTo>
                <a:lnTo>
                  <a:pt x="12800" y="22780"/>
                </a:lnTo>
                <a:lnTo>
                  <a:pt x="12800" y="22700"/>
                </a:lnTo>
                <a:lnTo>
                  <a:pt x="12790" y="22650"/>
                </a:lnTo>
                <a:lnTo>
                  <a:pt x="12800" y="22570"/>
                </a:lnTo>
                <a:lnTo>
                  <a:pt x="12850" y="22540"/>
                </a:lnTo>
                <a:lnTo>
                  <a:pt x="12810" y="22500"/>
                </a:lnTo>
                <a:lnTo>
                  <a:pt x="12820" y="22460"/>
                </a:lnTo>
                <a:lnTo>
                  <a:pt x="12830" y="22420"/>
                </a:lnTo>
                <a:lnTo>
                  <a:pt x="12830" y="22390"/>
                </a:lnTo>
                <a:lnTo>
                  <a:pt x="12830" y="22360"/>
                </a:lnTo>
                <a:lnTo>
                  <a:pt x="12860" y="22360"/>
                </a:lnTo>
                <a:lnTo>
                  <a:pt x="12850" y="22310"/>
                </a:lnTo>
                <a:lnTo>
                  <a:pt x="12850" y="22250"/>
                </a:lnTo>
                <a:lnTo>
                  <a:pt x="12820" y="22190"/>
                </a:lnTo>
                <a:lnTo>
                  <a:pt x="12840" y="22170"/>
                </a:lnTo>
                <a:lnTo>
                  <a:pt x="12820" y="22160"/>
                </a:lnTo>
                <a:lnTo>
                  <a:pt x="12820" y="22120"/>
                </a:lnTo>
                <a:lnTo>
                  <a:pt x="12880" y="22100"/>
                </a:lnTo>
                <a:lnTo>
                  <a:pt x="12880" y="22090"/>
                </a:lnTo>
                <a:lnTo>
                  <a:pt x="12830" y="22070"/>
                </a:lnTo>
                <a:lnTo>
                  <a:pt x="12830" y="22040"/>
                </a:lnTo>
                <a:lnTo>
                  <a:pt x="12840" y="22020"/>
                </a:lnTo>
                <a:lnTo>
                  <a:pt x="12870" y="22000"/>
                </a:lnTo>
                <a:lnTo>
                  <a:pt x="12870" y="21970"/>
                </a:lnTo>
                <a:lnTo>
                  <a:pt x="12870" y="21950"/>
                </a:lnTo>
                <a:lnTo>
                  <a:pt x="12940" y="21900"/>
                </a:lnTo>
                <a:lnTo>
                  <a:pt x="12960" y="21920"/>
                </a:lnTo>
                <a:lnTo>
                  <a:pt x="12960" y="21950"/>
                </a:lnTo>
                <a:lnTo>
                  <a:pt x="12990" y="21940"/>
                </a:lnTo>
                <a:lnTo>
                  <a:pt x="13010" y="21910"/>
                </a:lnTo>
                <a:lnTo>
                  <a:pt x="13020" y="21870"/>
                </a:lnTo>
                <a:lnTo>
                  <a:pt x="13070" y="21800"/>
                </a:lnTo>
                <a:lnTo>
                  <a:pt x="13070" y="21760"/>
                </a:lnTo>
                <a:lnTo>
                  <a:pt x="13090" y="21740"/>
                </a:lnTo>
                <a:lnTo>
                  <a:pt x="13150" y="21730"/>
                </a:lnTo>
                <a:lnTo>
                  <a:pt x="13250" y="21620"/>
                </a:lnTo>
                <a:lnTo>
                  <a:pt x="13270" y="21570"/>
                </a:lnTo>
                <a:lnTo>
                  <a:pt x="13270" y="21540"/>
                </a:lnTo>
                <a:lnTo>
                  <a:pt x="13320" y="21510"/>
                </a:lnTo>
                <a:lnTo>
                  <a:pt x="13350" y="21440"/>
                </a:lnTo>
                <a:lnTo>
                  <a:pt x="13390" y="21430"/>
                </a:lnTo>
                <a:lnTo>
                  <a:pt x="13410" y="21410"/>
                </a:lnTo>
                <a:lnTo>
                  <a:pt x="13430" y="21370"/>
                </a:lnTo>
                <a:lnTo>
                  <a:pt x="13440" y="21310"/>
                </a:lnTo>
                <a:lnTo>
                  <a:pt x="13410" y="21300"/>
                </a:lnTo>
                <a:lnTo>
                  <a:pt x="13410" y="21260"/>
                </a:lnTo>
                <a:lnTo>
                  <a:pt x="13390" y="21220"/>
                </a:lnTo>
                <a:lnTo>
                  <a:pt x="13420" y="21170"/>
                </a:lnTo>
                <a:lnTo>
                  <a:pt x="13350" y="21170"/>
                </a:lnTo>
                <a:lnTo>
                  <a:pt x="13240" y="21120"/>
                </a:lnTo>
                <a:lnTo>
                  <a:pt x="13230" y="21090"/>
                </a:lnTo>
                <a:lnTo>
                  <a:pt x="13200" y="21040"/>
                </a:lnTo>
                <a:lnTo>
                  <a:pt x="13180" y="21000"/>
                </a:lnTo>
                <a:lnTo>
                  <a:pt x="13190" y="20930"/>
                </a:lnTo>
                <a:lnTo>
                  <a:pt x="13250" y="20910"/>
                </a:lnTo>
                <a:lnTo>
                  <a:pt x="13280" y="20880"/>
                </a:lnTo>
                <a:lnTo>
                  <a:pt x="13300" y="20850"/>
                </a:lnTo>
                <a:lnTo>
                  <a:pt x="13280" y="20810"/>
                </a:lnTo>
                <a:lnTo>
                  <a:pt x="13290" y="20790"/>
                </a:lnTo>
                <a:lnTo>
                  <a:pt x="13260" y="20750"/>
                </a:lnTo>
                <a:lnTo>
                  <a:pt x="13200" y="20680"/>
                </a:lnTo>
                <a:lnTo>
                  <a:pt x="13200" y="20660"/>
                </a:lnTo>
                <a:lnTo>
                  <a:pt x="13220" y="20620"/>
                </a:lnTo>
                <a:lnTo>
                  <a:pt x="13260" y="20580"/>
                </a:lnTo>
                <a:lnTo>
                  <a:pt x="13320" y="20580"/>
                </a:lnTo>
                <a:lnTo>
                  <a:pt x="13340" y="20600"/>
                </a:lnTo>
                <a:lnTo>
                  <a:pt x="13370" y="20610"/>
                </a:lnTo>
                <a:lnTo>
                  <a:pt x="13400" y="20590"/>
                </a:lnTo>
                <a:lnTo>
                  <a:pt x="13420" y="20570"/>
                </a:lnTo>
                <a:lnTo>
                  <a:pt x="13400" y="20540"/>
                </a:lnTo>
                <a:lnTo>
                  <a:pt x="13400" y="20480"/>
                </a:lnTo>
                <a:lnTo>
                  <a:pt x="13390" y="20460"/>
                </a:lnTo>
                <a:lnTo>
                  <a:pt x="13360" y="20470"/>
                </a:lnTo>
                <a:lnTo>
                  <a:pt x="13330" y="20460"/>
                </a:lnTo>
                <a:lnTo>
                  <a:pt x="13290" y="20480"/>
                </a:lnTo>
                <a:lnTo>
                  <a:pt x="13250" y="20440"/>
                </a:lnTo>
                <a:lnTo>
                  <a:pt x="13220" y="20440"/>
                </a:lnTo>
                <a:lnTo>
                  <a:pt x="13150" y="20420"/>
                </a:lnTo>
                <a:lnTo>
                  <a:pt x="13100" y="20400"/>
                </a:lnTo>
                <a:lnTo>
                  <a:pt x="13100" y="20370"/>
                </a:lnTo>
                <a:lnTo>
                  <a:pt x="13100" y="20330"/>
                </a:lnTo>
                <a:lnTo>
                  <a:pt x="13170" y="20260"/>
                </a:lnTo>
                <a:lnTo>
                  <a:pt x="13200" y="20270"/>
                </a:lnTo>
                <a:lnTo>
                  <a:pt x="13220" y="20290"/>
                </a:lnTo>
                <a:lnTo>
                  <a:pt x="13250" y="20270"/>
                </a:lnTo>
                <a:lnTo>
                  <a:pt x="13270" y="20270"/>
                </a:lnTo>
                <a:lnTo>
                  <a:pt x="13290" y="20290"/>
                </a:lnTo>
                <a:lnTo>
                  <a:pt x="13310" y="20270"/>
                </a:lnTo>
                <a:lnTo>
                  <a:pt x="13330" y="20260"/>
                </a:lnTo>
                <a:lnTo>
                  <a:pt x="13400" y="20240"/>
                </a:lnTo>
                <a:lnTo>
                  <a:pt x="13410" y="20210"/>
                </a:lnTo>
                <a:lnTo>
                  <a:pt x="13430" y="20190"/>
                </a:lnTo>
                <a:lnTo>
                  <a:pt x="13470" y="20200"/>
                </a:lnTo>
                <a:lnTo>
                  <a:pt x="13490" y="20170"/>
                </a:lnTo>
                <a:lnTo>
                  <a:pt x="13500" y="20130"/>
                </a:lnTo>
                <a:lnTo>
                  <a:pt x="13500" y="20080"/>
                </a:lnTo>
                <a:lnTo>
                  <a:pt x="13510" y="19990"/>
                </a:lnTo>
                <a:lnTo>
                  <a:pt x="13490" y="19930"/>
                </a:lnTo>
                <a:lnTo>
                  <a:pt x="13400" y="19970"/>
                </a:lnTo>
                <a:lnTo>
                  <a:pt x="13380" y="19930"/>
                </a:lnTo>
                <a:lnTo>
                  <a:pt x="13350" y="19940"/>
                </a:lnTo>
                <a:lnTo>
                  <a:pt x="13330" y="19930"/>
                </a:lnTo>
                <a:lnTo>
                  <a:pt x="13300" y="19940"/>
                </a:lnTo>
                <a:lnTo>
                  <a:pt x="13280" y="19930"/>
                </a:lnTo>
                <a:lnTo>
                  <a:pt x="13280" y="19890"/>
                </a:lnTo>
                <a:lnTo>
                  <a:pt x="13250" y="19880"/>
                </a:lnTo>
                <a:lnTo>
                  <a:pt x="13250" y="19840"/>
                </a:lnTo>
                <a:lnTo>
                  <a:pt x="13240" y="19820"/>
                </a:lnTo>
                <a:lnTo>
                  <a:pt x="13200" y="19770"/>
                </a:lnTo>
                <a:lnTo>
                  <a:pt x="13180" y="19750"/>
                </a:lnTo>
                <a:lnTo>
                  <a:pt x="13140" y="19740"/>
                </a:lnTo>
                <a:lnTo>
                  <a:pt x="13130" y="19710"/>
                </a:lnTo>
                <a:lnTo>
                  <a:pt x="13120" y="19730"/>
                </a:lnTo>
                <a:lnTo>
                  <a:pt x="13060" y="19730"/>
                </a:lnTo>
                <a:lnTo>
                  <a:pt x="13050" y="19690"/>
                </a:lnTo>
                <a:lnTo>
                  <a:pt x="13060" y="19670"/>
                </a:lnTo>
                <a:lnTo>
                  <a:pt x="13100" y="19630"/>
                </a:lnTo>
                <a:lnTo>
                  <a:pt x="13160" y="19590"/>
                </a:lnTo>
                <a:lnTo>
                  <a:pt x="13140" y="19540"/>
                </a:lnTo>
                <a:lnTo>
                  <a:pt x="13110" y="19470"/>
                </a:lnTo>
                <a:lnTo>
                  <a:pt x="13110" y="19420"/>
                </a:lnTo>
                <a:lnTo>
                  <a:pt x="13150" y="19370"/>
                </a:lnTo>
                <a:lnTo>
                  <a:pt x="13170" y="19330"/>
                </a:lnTo>
                <a:lnTo>
                  <a:pt x="13190" y="19290"/>
                </a:lnTo>
                <a:lnTo>
                  <a:pt x="13250" y="19240"/>
                </a:lnTo>
                <a:lnTo>
                  <a:pt x="13260" y="19160"/>
                </a:lnTo>
                <a:lnTo>
                  <a:pt x="13280" y="19120"/>
                </a:lnTo>
                <a:lnTo>
                  <a:pt x="13290" y="19080"/>
                </a:lnTo>
                <a:lnTo>
                  <a:pt x="13320" y="19070"/>
                </a:lnTo>
                <a:lnTo>
                  <a:pt x="13390" y="19080"/>
                </a:lnTo>
                <a:lnTo>
                  <a:pt x="13400" y="19050"/>
                </a:lnTo>
                <a:lnTo>
                  <a:pt x="13380" y="18980"/>
                </a:lnTo>
                <a:lnTo>
                  <a:pt x="13380" y="18940"/>
                </a:lnTo>
                <a:lnTo>
                  <a:pt x="13390" y="18890"/>
                </a:lnTo>
                <a:lnTo>
                  <a:pt x="13420" y="18880"/>
                </a:lnTo>
                <a:lnTo>
                  <a:pt x="13470" y="18920"/>
                </a:lnTo>
                <a:lnTo>
                  <a:pt x="13510" y="18910"/>
                </a:lnTo>
                <a:lnTo>
                  <a:pt x="13570" y="18890"/>
                </a:lnTo>
                <a:lnTo>
                  <a:pt x="13650" y="18840"/>
                </a:lnTo>
                <a:lnTo>
                  <a:pt x="13660" y="18800"/>
                </a:lnTo>
                <a:lnTo>
                  <a:pt x="13610" y="18790"/>
                </a:lnTo>
                <a:lnTo>
                  <a:pt x="13590" y="18740"/>
                </a:lnTo>
                <a:lnTo>
                  <a:pt x="13600" y="18680"/>
                </a:lnTo>
                <a:lnTo>
                  <a:pt x="13590" y="18630"/>
                </a:lnTo>
                <a:lnTo>
                  <a:pt x="13540" y="18600"/>
                </a:lnTo>
                <a:lnTo>
                  <a:pt x="13520" y="18560"/>
                </a:lnTo>
                <a:lnTo>
                  <a:pt x="13510" y="18520"/>
                </a:lnTo>
                <a:lnTo>
                  <a:pt x="13480" y="18530"/>
                </a:lnTo>
                <a:lnTo>
                  <a:pt x="13460" y="18510"/>
                </a:lnTo>
                <a:lnTo>
                  <a:pt x="13430" y="18460"/>
                </a:lnTo>
                <a:lnTo>
                  <a:pt x="13420" y="18450"/>
                </a:lnTo>
                <a:lnTo>
                  <a:pt x="13390" y="18420"/>
                </a:lnTo>
                <a:lnTo>
                  <a:pt x="13360" y="18390"/>
                </a:lnTo>
                <a:lnTo>
                  <a:pt x="13360" y="18360"/>
                </a:lnTo>
                <a:lnTo>
                  <a:pt x="13400" y="18300"/>
                </a:lnTo>
                <a:lnTo>
                  <a:pt x="13400" y="18280"/>
                </a:lnTo>
                <a:lnTo>
                  <a:pt x="13380" y="18240"/>
                </a:lnTo>
                <a:lnTo>
                  <a:pt x="13400" y="18220"/>
                </a:lnTo>
                <a:lnTo>
                  <a:pt x="13370" y="18170"/>
                </a:lnTo>
                <a:lnTo>
                  <a:pt x="13380" y="18150"/>
                </a:lnTo>
                <a:lnTo>
                  <a:pt x="13390" y="18090"/>
                </a:lnTo>
                <a:lnTo>
                  <a:pt x="13360" y="18070"/>
                </a:lnTo>
                <a:lnTo>
                  <a:pt x="13360" y="18040"/>
                </a:lnTo>
                <a:lnTo>
                  <a:pt x="13360" y="17980"/>
                </a:lnTo>
                <a:lnTo>
                  <a:pt x="13360" y="17930"/>
                </a:lnTo>
                <a:lnTo>
                  <a:pt x="13340" y="17890"/>
                </a:lnTo>
                <a:lnTo>
                  <a:pt x="13310" y="17900"/>
                </a:lnTo>
                <a:lnTo>
                  <a:pt x="13300" y="17870"/>
                </a:lnTo>
                <a:lnTo>
                  <a:pt x="13300" y="17820"/>
                </a:lnTo>
                <a:lnTo>
                  <a:pt x="13320" y="17780"/>
                </a:lnTo>
                <a:lnTo>
                  <a:pt x="13300" y="17750"/>
                </a:lnTo>
                <a:lnTo>
                  <a:pt x="13300" y="17680"/>
                </a:lnTo>
                <a:lnTo>
                  <a:pt x="13320" y="17620"/>
                </a:lnTo>
                <a:lnTo>
                  <a:pt x="13360" y="17580"/>
                </a:lnTo>
                <a:lnTo>
                  <a:pt x="13380" y="17550"/>
                </a:lnTo>
                <a:lnTo>
                  <a:pt x="13350" y="17550"/>
                </a:lnTo>
                <a:lnTo>
                  <a:pt x="13340" y="17510"/>
                </a:lnTo>
                <a:lnTo>
                  <a:pt x="13360" y="17490"/>
                </a:lnTo>
                <a:lnTo>
                  <a:pt x="13420" y="17460"/>
                </a:lnTo>
                <a:lnTo>
                  <a:pt x="13480" y="17440"/>
                </a:lnTo>
                <a:lnTo>
                  <a:pt x="13510" y="17440"/>
                </a:lnTo>
                <a:lnTo>
                  <a:pt x="13540" y="17460"/>
                </a:lnTo>
                <a:lnTo>
                  <a:pt x="13550" y="17430"/>
                </a:lnTo>
                <a:lnTo>
                  <a:pt x="13530" y="17410"/>
                </a:lnTo>
                <a:lnTo>
                  <a:pt x="13530" y="17370"/>
                </a:lnTo>
                <a:lnTo>
                  <a:pt x="13550" y="17350"/>
                </a:lnTo>
                <a:lnTo>
                  <a:pt x="13550" y="17320"/>
                </a:lnTo>
                <a:lnTo>
                  <a:pt x="13590" y="17270"/>
                </a:lnTo>
                <a:lnTo>
                  <a:pt x="13540" y="17220"/>
                </a:lnTo>
                <a:lnTo>
                  <a:pt x="13540" y="17140"/>
                </a:lnTo>
                <a:lnTo>
                  <a:pt x="13560" y="17090"/>
                </a:lnTo>
                <a:lnTo>
                  <a:pt x="13630" y="17030"/>
                </a:lnTo>
                <a:lnTo>
                  <a:pt x="13630" y="17000"/>
                </a:lnTo>
                <a:lnTo>
                  <a:pt x="13650" y="16960"/>
                </a:lnTo>
                <a:lnTo>
                  <a:pt x="13680" y="16910"/>
                </a:lnTo>
                <a:lnTo>
                  <a:pt x="13690" y="16880"/>
                </a:lnTo>
                <a:lnTo>
                  <a:pt x="13690" y="16810"/>
                </a:lnTo>
                <a:lnTo>
                  <a:pt x="13710" y="16780"/>
                </a:lnTo>
                <a:lnTo>
                  <a:pt x="13750" y="16760"/>
                </a:lnTo>
                <a:lnTo>
                  <a:pt x="13800" y="16780"/>
                </a:lnTo>
                <a:lnTo>
                  <a:pt x="13840" y="16770"/>
                </a:lnTo>
                <a:lnTo>
                  <a:pt x="13870" y="16760"/>
                </a:lnTo>
                <a:lnTo>
                  <a:pt x="13900" y="16760"/>
                </a:lnTo>
                <a:lnTo>
                  <a:pt x="13960" y="16790"/>
                </a:lnTo>
                <a:lnTo>
                  <a:pt x="14030" y="16820"/>
                </a:lnTo>
                <a:lnTo>
                  <a:pt x="14120" y="16850"/>
                </a:lnTo>
                <a:lnTo>
                  <a:pt x="14150" y="16840"/>
                </a:lnTo>
                <a:lnTo>
                  <a:pt x="14170" y="16820"/>
                </a:lnTo>
                <a:lnTo>
                  <a:pt x="14180" y="16780"/>
                </a:lnTo>
                <a:lnTo>
                  <a:pt x="14190" y="16760"/>
                </a:lnTo>
                <a:lnTo>
                  <a:pt x="14230" y="16730"/>
                </a:lnTo>
                <a:lnTo>
                  <a:pt x="14250" y="16710"/>
                </a:lnTo>
                <a:lnTo>
                  <a:pt x="14290" y="16660"/>
                </a:lnTo>
                <a:lnTo>
                  <a:pt x="14380" y="16580"/>
                </a:lnTo>
                <a:lnTo>
                  <a:pt x="15150" y="16530"/>
                </a:lnTo>
                <a:lnTo>
                  <a:pt x="15210" y="16530"/>
                </a:lnTo>
                <a:lnTo>
                  <a:pt x="15300" y="16520"/>
                </a:lnTo>
                <a:lnTo>
                  <a:pt x="15590" y="16500"/>
                </a:lnTo>
                <a:lnTo>
                  <a:pt x="15710" y="16490"/>
                </a:lnTo>
                <a:lnTo>
                  <a:pt x="15730" y="16520"/>
                </a:lnTo>
                <a:lnTo>
                  <a:pt x="15760" y="16540"/>
                </a:lnTo>
                <a:lnTo>
                  <a:pt x="15790" y="16520"/>
                </a:lnTo>
                <a:lnTo>
                  <a:pt x="15810" y="16540"/>
                </a:lnTo>
                <a:lnTo>
                  <a:pt x="15850" y="16570"/>
                </a:lnTo>
                <a:lnTo>
                  <a:pt x="15880" y="16580"/>
                </a:lnTo>
                <a:lnTo>
                  <a:pt x="15910" y="16560"/>
                </a:lnTo>
                <a:lnTo>
                  <a:pt x="15990" y="16550"/>
                </a:lnTo>
                <a:lnTo>
                  <a:pt x="16030" y="16600"/>
                </a:lnTo>
                <a:lnTo>
                  <a:pt x="15990" y="16650"/>
                </a:lnTo>
                <a:lnTo>
                  <a:pt x="16040" y="16630"/>
                </a:lnTo>
                <a:lnTo>
                  <a:pt x="16070" y="16660"/>
                </a:lnTo>
                <a:lnTo>
                  <a:pt x="16080" y="16690"/>
                </a:lnTo>
                <a:lnTo>
                  <a:pt x="16130" y="16700"/>
                </a:lnTo>
                <a:lnTo>
                  <a:pt x="16160" y="16730"/>
                </a:lnTo>
                <a:lnTo>
                  <a:pt x="16200" y="16820"/>
                </a:lnTo>
                <a:lnTo>
                  <a:pt x="16230" y="16850"/>
                </a:lnTo>
                <a:lnTo>
                  <a:pt x="16260" y="16850"/>
                </a:lnTo>
                <a:lnTo>
                  <a:pt x="16310" y="16830"/>
                </a:lnTo>
                <a:lnTo>
                  <a:pt x="16340" y="16850"/>
                </a:lnTo>
                <a:lnTo>
                  <a:pt x="16380" y="16900"/>
                </a:lnTo>
                <a:lnTo>
                  <a:pt x="16380" y="16950"/>
                </a:lnTo>
                <a:lnTo>
                  <a:pt x="16360" y="17020"/>
                </a:lnTo>
                <a:lnTo>
                  <a:pt x="16390" y="17010"/>
                </a:lnTo>
                <a:lnTo>
                  <a:pt x="16440" y="17030"/>
                </a:lnTo>
                <a:lnTo>
                  <a:pt x="16460" y="17050"/>
                </a:lnTo>
                <a:lnTo>
                  <a:pt x="16470" y="17090"/>
                </a:lnTo>
                <a:lnTo>
                  <a:pt x="16490" y="17120"/>
                </a:lnTo>
                <a:lnTo>
                  <a:pt x="16560" y="17060"/>
                </a:lnTo>
                <a:lnTo>
                  <a:pt x="16580" y="17040"/>
                </a:lnTo>
                <a:lnTo>
                  <a:pt x="16640" y="16990"/>
                </a:lnTo>
                <a:lnTo>
                  <a:pt x="16680" y="16940"/>
                </a:lnTo>
                <a:lnTo>
                  <a:pt x="16780" y="16880"/>
                </a:lnTo>
                <a:lnTo>
                  <a:pt x="16840" y="16870"/>
                </a:lnTo>
                <a:lnTo>
                  <a:pt x="16900" y="16900"/>
                </a:lnTo>
                <a:lnTo>
                  <a:pt x="16920" y="16930"/>
                </a:lnTo>
                <a:lnTo>
                  <a:pt x="16950" y="16930"/>
                </a:lnTo>
                <a:lnTo>
                  <a:pt x="16980" y="16870"/>
                </a:lnTo>
                <a:lnTo>
                  <a:pt x="17040" y="16860"/>
                </a:lnTo>
                <a:lnTo>
                  <a:pt x="17030" y="16820"/>
                </a:lnTo>
                <a:lnTo>
                  <a:pt x="17010" y="16790"/>
                </a:lnTo>
                <a:lnTo>
                  <a:pt x="16980" y="16760"/>
                </a:lnTo>
                <a:lnTo>
                  <a:pt x="19120" y="17700"/>
                </a:lnTo>
                <a:lnTo>
                  <a:pt x="20060" y="17980"/>
                </a:lnTo>
                <a:lnTo>
                  <a:pt x="20360" y="18020"/>
                </a:lnTo>
                <a:lnTo>
                  <a:pt x="20390" y="18020"/>
                </a:lnTo>
                <a:lnTo>
                  <a:pt x="20440" y="18030"/>
                </a:lnTo>
                <a:lnTo>
                  <a:pt x="20460" y="18030"/>
                </a:lnTo>
                <a:lnTo>
                  <a:pt x="21830" y="18200"/>
                </a:lnTo>
                <a:lnTo>
                  <a:pt x="22720" y="18420"/>
                </a:lnTo>
                <a:lnTo>
                  <a:pt x="23490" y="18860"/>
                </a:lnTo>
                <a:lnTo>
                  <a:pt x="24000" y="19240"/>
                </a:lnTo>
                <a:lnTo>
                  <a:pt x="24030" y="19440"/>
                </a:lnTo>
                <a:lnTo>
                  <a:pt x="23980" y="19930"/>
                </a:lnTo>
                <a:lnTo>
                  <a:pt x="24120" y="20500"/>
                </a:lnTo>
                <a:lnTo>
                  <a:pt x="24130" y="20540"/>
                </a:lnTo>
                <a:lnTo>
                  <a:pt x="25040" y="21400"/>
                </a:lnTo>
                <a:lnTo>
                  <a:pt x="25300" y="21920"/>
                </a:lnTo>
                <a:lnTo>
                  <a:pt x="25210" y="22400"/>
                </a:lnTo>
                <a:lnTo>
                  <a:pt x="24630" y="23110"/>
                </a:lnTo>
                <a:lnTo>
                  <a:pt x="24480" y="23550"/>
                </a:lnTo>
                <a:lnTo>
                  <a:pt x="24580" y="24040"/>
                </a:lnTo>
                <a:lnTo>
                  <a:pt x="24970" y="24910"/>
                </a:lnTo>
                <a:lnTo>
                  <a:pt x="25020" y="25440"/>
                </a:lnTo>
                <a:lnTo>
                  <a:pt x="25390" y="26240"/>
                </a:lnTo>
                <a:lnTo>
                  <a:pt x="26320" y="26150"/>
                </a:lnTo>
                <a:lnTo>
                  <a:pt x="26420" y="26240"/>
                </a:lnTo>
                <a:lnTo>
                  <a:pt x="26450" y="26260"/>
                </a:lnTo>
                <a:lnTo>
                  <a:pt x="26440" y="26330"/>
                </a:lnTo>
                <a:lnTo>
                  <a:pt x="26350" y="26430"/>
                </a:lnTo>
                <a:lnTo>
                  <a:pt x="26340" y="26460"/>
                </a:lnTo>
                <a:lnTo>
                  <a:pt x="26350" y="26480"/>
                </a:lnTo>
                <a:lnTo>
                  <a:pt x="26380" y="26470"/>
                </a:lnTo>
                <a:lnTo>
                  <a:pt x="26450" y="26480"/>
                </a:lnTo>
                <a:lnTo>
                  <a:pt x="26480" y="26480"/>
                </a:lnTo>
                <a:lnTo>
                  <a:pt x="26530" y="26450"/>
                </a:lnTo>
                <a:lnTo>
                  <a:pt x="26560" y="26450"/>
                </a:lnTo>
                <a:lnTo>
                  <a:pt x="26580" y="26470"/>
                </a:lnTo>
                <a:lnTo>
                  <a:pt x="26600" y="26530"/>
                </a:lnTo>
                <a:lnTo>
                  <a:pt x="26620" y="26630"/>
                </a:lnTo>
                <a:lnTo>
                  <a:pt x="26630" y="26670"/>
                </a:lnTo>
                <a:lnTo>
                  <a:pt x="26670" y="26750"/>
                </a:lnTo>
                <a:lnTo>
                  <a:pt x="26700" y="26780"/>
                </a:lnTo>
                <a:lnTo>
                  <a:pt x="26740" y="26720"/>
                </a:lnTo>
                <a:lnTo>
                  <a:pt x="26800" y="26700"/>
                </a:lnTo>
                <a:lnTo>
                  <a:pt x="26840" y="26700"/>
                </a:lnTo>
                <a:lnTo>
                  <a:pt x="26890" y="26710"/>
                </a:lnTo>
                <a:lnTo>
                  <a:pt x="26930" y="26710"/>
                </a:lnTo>
                <a:lnTo>
                  <a:pt x="26950" y="26690"/>
                </a:lnTo>
                <a:lnTo>
                  <a:pt x="26960" y="26650"/>
                </a:lnTo>
                <a:lnTo>
                  <a:pt x="26950" y="26620"/>
                </a:lnTo>
                <a:lnTo>
                  <a:pt x="26940" y="26590"/>
                </a:lnTo>
                <a:lnTo>
                  <a:pt x="26930" y="26560"/>
                </a:lnTo>
                <a:lnTo>
                  <a:pt x="26930" y="26520"/>
                </a:lnTo>
                <a:lnTo>
                  <a:pt x="26930" y="26490"/>
                </a:lnTo>
                <a:lnTo>
                  <a:pt x="26910" y="26470"/>
                </a:lnTo>
                <a:lnTo>
                  <a:pt x="26910" y="26450"/>
                </a:lnTo>
                <a:lnTo>
                  <a:pt x="26950" y="26430"/>
                </a:lnTo>
                <a:lnTo>
                  <a:pt x="26980" y="26420"/>
                </a:lnTo>
                <a:lnTo>
                  <a:pt x="27040" y="26440"/>
                </a:lnTo>
                <a:lnTo>
                  <a:pt x="27070" y="26420"/>
                </a:lnTo>
                <a:lnTo>
                  <a:pt x="27100" y="26380"/>
                </a:lnTo>
                <a:lnTo>
                  <a:pt x="27120" y="26280"/>
                </a:lnTo>
                <a:lnTo>
                  <a:pt x="27140" y="26220"/>
                </a:lnTo>
                <a:lnTo>
                  <a:pt x="27190" y="26190"/>
                </a:lnTo>
                <a:lnTo>
                  <a:pt x="27210" y="26130"/>
                </a:lnTo>
                <a:lnTo>
                  <a:pt x="27270" y="26030"/>
                </a:lnTo>
                <a:lnTo>
                  <a:pt x="27300" y="26010"/>
                </a:lnTo>
                <a:lnTo>
                  <a:pt x="27360" y="26000"/>
                </a:lnTo>
                <a:lnTo>
                  <a:pt x="27370" y="25970"/>
                </a:lnTo>
                <a:lnTo>
                  <a:pt x="27440" y="25970"/>
                </a:lnTo>
                <a:lnTo>
                  <a:pt x="27440" y="25900"/>
                </a:lnTo>
                <a:lnTo>
                  <a:pt x="27470" y="25880"/>
                </a:lnTo>
                <a:lnTo>
                  <a:pt x="27540" y="25880"/>
                </a:lnTo>
                <a:lnTo>
                  <a:pt x="27580" y="25890"/>
                </a:lnTo>
                <a:lnTo>
                  <a:pt x="27620" y="25880"/>
                </a:lnTo>
                <a:lnTo>
                  <a:pt x="27710" y="25810"/>
                </a:lnTo>
                <a:lnTo>
                  <a:pt x="27740" y="25800"/>
                </a:lnTo>
                <a:lnTo>
                  <a:pt x="27770" y="25820"/>
                </a:lnTo>
                <a:lnTo>
                  <a:pt x="27780" y="25870"/>
                </a:lnTo>
                <a:lnTo>
                  <a:pt x="27770" y="25920"/>
                </a:lnTo>
                <a:lnTo>
                  <a:pt x="27800" y="25950"/>
                </a:lnTo>
                <a:lnTo>
                  <a:pt x="27840" y="25960"/>
                </a:lnTo>
                <a:lnTo>
                  <a:pt x="27910" y="26020"/>
                </a:lnTo>
                <a:lnTo>
                  <a:pt x="27930" y="26010"/>
                </a:lnTo>
                <a:lnTo>
                  <a:pt x="27930" y="25970"/>
                </a:lnTo>
                <a:lnTo>
                  <a:pt x="27950" y="25940"/>
                </a:lnTo>
                <a:lnTo>
                  <a:pt x="27980" y="25910"/>
                </a:lnTo>
                <a:lnTo>
                  <a:pt x="28020" y="25900"/>
                </a:lnTo>
                <a:lnTo>
                  <a:pt x="28030" y="25870"/>
                </a:lnTo>
                <a:lnTo>
                  <a:pt x="28100" y="25860"/>
                </a:lnTo>
                <a:lnTo>
                  <a:pt x="28150" y="25830"/>
                </a:lnTo>
                <a:lnTo>
                  <a:pt x="28180" y="25790"/>
                </a:lnTo>
                <a:lnTo>
                  <a:pt x="28190" y="25750"/>
                </a:lnTo>
                <a:lnTo>
                  <a:pt x="28240" y="25720"/>
                </a:lnTo>
                <a:lnTo>
                  <a:pt x="28290" y="25750"/>
                </a:lnTo>
                <a:lnTo>
                  <a:pt x="28320" y="25750"/>
                </a:lnTo>
                <a:lnTo>
                  <a:pt x="28360" y="25710"/>
                </a:lnTo>
                <a:lnTo>
                  <a:pt x="28400" y="25700"/>
                </a:lnTo>
                <a:lnTo>
                  <a:pt x="28440" y="25710"/>
                </a:lnTo>
                <a:lnTo>
                  <a:pt x="28470" y="25680"/>
                </a:lnTo>
                <a:lnTo>
                  <a:pt x="28490" y="25660"/>
                </a:lnTo>
                <a:lnTo>
                  <a:pt x="28520" y="25660"/>
                </a:lnTo>
                <a:lnTo>
                  <a:pt x="28560" y="25640"/>
                </a:lnTo>
                <a:lnTo>
                  <a:pt x="28580" y="25620"/>
                </a:lnTo>
                <a:lnTo>
                  <a:pt x="28600" y="25600"/>
                </a:lnTo>
                <a:lnTo>
                  <a:pt x="28610" y="25560"/>
                </a:lnTo>
                <a:lnTo>
                  <a:pt x="28650" y="25550"/>
                </a:lnTo>
                <a:lnTo>
                  <a:pt x="28680" y="25550"/>
                </a:lnTo>
                <a:lnTo>
                  <a:pt x="28700" y="25530"/>
                </a:lnTo>
                <a:lnTo>
                  <a:pt x="28710" y="25480"/>
                </a:lnTo>
                <a:lnTo>
                  <a:pt x="28760" y="25470"/>
                </a:lnTo>
                <a:lnTo>
                  <a:pt x="28810" y="25450"/>
                </a:lnTo>
                <a:lnTo>
                  <a:pt x="28870" y="25410"/>
                </a:lnTo>
                <a:lnTo>
                  <a:pt x="28930" y="25390"/>
                </a:lnTo>
                <a:lnTo>
                  <a:pt x="28980" y="25380"/>
                </a:lnTo>
                <a:lnTo>
                  <a:pt x="29050" y="25360"/>
                </a:lnTo>
                <a:lnTo>
                  <a:pt x="29140" y="25320"/>
                </a:lnTo>
                <a:lnTo>
                  <a:pt x="29190" y="25300"/>
                </a:lnTo>
                <a:lnTo>
                  <a:pt x="29200" y="25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