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Cankuzo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Burundi • State Map | Fully Editable Vector Shape</a:t>
            </a:r>
          </a:p>
        </p:txBody>
      </p:sp>
      <p:sp>
        <p:nvSpPr>
          <p:cNvPr id="101" name="Cankuz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9870" y="48770"/>
                </a:moveTo>
                <a:lnTo>
                  <a:pt x="79830" y="48770"/>
                </a:lnTo>
                <a:lnTo>
                  <a:pt x="79750" y="48820"/>
                </a:lnTo>
                <a:lnTo>
                  <a:pt x="79670" y="48850"/>
                </a:lnTo>
                <a:lnTo>
                  <a:pt x="79600" y="48880"/>
                </a:lnTo>
                <a:lnTo>
                  <a:pt x="79560" y="48900"/>
                </a:lnTo>
                <a:lnTo>
                  <a:pt x="79510" y="48920"/>
                </a:lnTo>
                <a:lnTo>
                  <a:pt x="79430" y="48940"/>
                </a:lnTo>
                <a:lnTo>
                  <a:pt x="79360" y="48960"/>
                </a:lnTo>
                <a:lnTo>
                  <a:pt x="79290" y="49010"/>
                </a:lnTo>
                <a:lnTo>
                  <a:pt x="79260" y="49060"/>
                </a:lnTo>
                <a:lnTo>
                  <a:pt x="79230" y="49090"/>
                </a:lnTo>
                <a:lnTo>
                  <a:pt x="79170" y="49160"/>
                </a:lnTo>
                <a:lnTo>
                  <a:pt x="79100" y="49160"/>
                </a:lnTo>
                <a:lnTo>
                  <a:pt x="78980" y="49180"/>
                </a:lnTo>
                <a:lnTo>
                  <a:pt x="78830" y="49200"/>
                </a:lnTo>
                <a:lnTo>
                  <a:pt x="78790" y="49220"/>
                </a:lnTo>
                <a:lnTo>
                  <a:pt x="78730" y="49260"/>
                </a:lnTo>
                <a:lnTo>
                  <a:pt x="78720" y="49260"/>
                </a:lnTo>
                <a:lnTo>
                  <a:pt x="78630" y="49320"/>
                </a:lnTo>
                <a:lnTo>
                  <a:pt x="78570" y="49330"/>
                </a:lnTo>
                <a:lnTo>
                  <a:pt x="78490" y="49350"/>
                </a:lnTo>
                <a:lnTo>
                  <a:pt x="78420" y="49400"/>
                </a:lnTo>
                <a:lnTo>
                  <a:pt x="78350" y="49470"/>
                </a:lnTo>
                <a:lnTo>
                  <a:pt x="78220" y="49540"/>
                </a:lnTo>
                <a:lnTo>
                  <a:pt x="78210" y="49560"/>
                </a:lnTo>
                <a:lnTo>
                  <a:pt x="78170" y="49600"/>
                </a:lnTo>
                <a:lnTo>
                  <a:pt x="78120" y="49610"/>
                </a:lnTo>
                <a:lnTo>
                  <a:pt x="78090" y="49610"/>
                </a:lnTo>
                <a:lnTo>
                  <a:pt x="78090" y="49660"/>
                </a:lnTo>
                <a:lnTo>
                  <a:pt x="78020" y="49790"/>
                </a:lnTo>
                <a:lnTo>
                  <a:pt x="77860" y="49910"/>
                </a:lnTo>
                <a:lnTo>
                  <a:pt x="77710" y="50010"/>
                </a:lnTo>
                <a:lnTo>
                  <a:pt x="77650" y="50050"/>
                </a:lnTo>
                <a:lnTo>
                  <a:pt x="77590" y="50110"/>
                </a:lnTo>
                <a:lnTo>
                  <a:pt x="77550" y="50140"/>
                </a:lnTo>
                <a:lnTo>
                  <a:pt x="77450" y="50210"/>
                </a:lnTo>
                <a:lnTo>
                  <a:pt x="77420" y="50230"/>
                </a:lnTo>
                <a:lnTo>
                  <a:pt x="77400" y="50240"/>
                </a:lnTo>
                <a:lnTo>
                  <a:pt x="77390" y="50230"/>
                </a:lnTo>
                <a:lnTo>
                  <a:pt x="77330" y="50180"/>
                </a:lnTo>
                <a:lnTo>
                  <a:pt x="77330" y="50110"/>
                </a:lnTo>
                <a:lnTo>
                  <a:pt x="77360" y="50070"/>
                </a:lnTo>
                <a:lnTo>
                  <a:pt x="77460" y="49870"/>
                </a:lnTo>
                <a:lnTo>
                  <a:pt x="77410" y="49820"/>
                </a:lnTo>
                <a:lnTo>
                  <a:pt x="77390" y="49780"/>
                </a:lnTo>
                <a:lnTo>
                  <a:pt x="77400" y="49730"/>
                </a:lnTo>
                <a:lnTo>
                  <a:pt x="77400" y="49680"/>
                </a:lnTo>
                <a:lnTo>
                  <a:pt x="77410" y="49620"/>
                </a:lnTo>
                <a:lnTo>
                  <a:pt x="77420" y="49560"/>
                </a:lnTo>
                <a:lnTo>
                  <a:pt x="77420" y="49530"/>
                </a:lnTo>
                <a:lnTo>
                  <a:pt x="77440" y="49490"/>
                </a:lnTo>
                <a:lnTo>
                  <a:pt x="77430" y="49430"/>
                </a:lnTo>
                <a:lnTo>
                  <a:pt x="77350" y="49390"/>
                </a:lnTo>
                <a:lnTo>
                  <a:pt x="77350" y="49360"/>
                </a:lnTo>
                <a:lnTo>
                  <a:pt x="77380" y="49310"/>
                </a:lnTo>
                <a:lnTo>
                  <a:pt x="77260" y="49280"/>
                </a:lnTo>
                <a:lnTo>
                  <a:pt x="77140" y="49250"/>
                </a:lnTo>
                <a:lnTo>
                  <a:pt x="77080" y="49230"/>
                </a:lnTo>
                <a:lnTo>
                  <a:pt x="77040" y="49220"/>
                </a:lnTo>
                <a:lnTo>
                  <a:pt x="76980" y="49210"/>
                </a:lnTo>
                <a:lnTo>
                  <a:pt x="76880" y="49160"/>
                </a:lnTo>
                <a:lnTo>
                  <a:pt x="76870" y="49160"/>
                </a:lnTo>
                <a:lnTo>
                  <a:pt x="76840" y="49140"/>
                </a:lnTo>
                <a:lnTo>
                  <a:pt x="76800" y="49120"/>
                </a:lnTo>
                <a:lnTo>
                  <a:pt x="76750" y="49090"/>
                </a:lnTo>
                <a:lnTo>
                  <a:pt x="76670" y="49050"/>
                </a:lnTo>
                <a:lnTo>
                  <a:pt x="76560" y="49020"/>
                </a:lnTo>
                <a:lnTo>
                  <a:pt x="76520" y="48970"/>
                </a:lnTo>
                <a:lnTo>
                  <a:pt x="76480" y="48890"/>
                </a:lnTo>
                <a:lnTo>
                  <a:pt x="76480" y="48870"/>
                </a:lnTo>
                <a:lnTo>
                  <a:pt x="76480" y="48850"/>
                </a:lnTo>
                <a:lnTo>
                  <a:pt x="76460" y="48770"/>
                </a:lnTo>
                <a:lnTo>
                  <a:pt x="76450" y="48720"/>
                </a:lnTo>
                <a:lnTo>
                  <a:pt x="76440" y="48710"/>
                </a:lnTo>
                <a:lnTo>
                  <a:pt x="76350" y="48630"/>
                </a:lnTo>
                <a:lnTo>
                  <a:pt x="76310" y="48550"/>
                </a:lnTo>
                <a:lnTo>
                  <a:pt x="76260" y="48370"/>
                </a:lnTo>
                <a:lnTo>
                  <a:pt x="76240" y="48340"/>
                </a:lnTo>
                <a:lnTo>
                  <a:pt x="76170" y="48240"/>
                </a:lnTo>
                <a:lnTo>
                  <a:pt x="76060" y="48190"/>
                </a:lnTo>
                <a:lnTo>
                  <a:pt x="76010" y="48180"/>
                </a:lnTo>
                <a:lnTo>
                  <a:pt x="76000" y="48180"/>
                </a:lnTo>
                <a:lnTo>
                  <a:pt x="75960" y="48180"/>
                </a:lnTo>
                <a:lnTo>
                  <a:pt x="75920" y="48160"/>
                </a:lnTo>
                <a:lnTo>
                  <a:pt x="75910" y="48150"/>
                </a:lnTo>
                <a:lnTo>
                  <a:pt x="75880" y="48140"/>
                </a:lnTo>
                <a:lnTo>
                  <a:pt x="75860" y="48130"/>
                </a:lnTo>
                <a:lnTo>
                  <a:pt x="75810" y="48130"/>
                </a:lnTo>
                <a:lnTo>
                  <a:pt x="75750" y="48140"/>
                </a:lnTo>
                <a:lnTo>
                  <a:pt x="75680" y="48140"/>
                </a:lnTo>
                <a:lnTo>
                  <a:pt x="75650" y="48150"/>
                </a:lnTo>
                <a:lnTo>
                  <a:pt x="75610" y="48150"/>
                </a:lnTo>
                <a:lnTo>
                  <a:pt x="75550" y="48140"/>
                </a:lnTo>
                <a:lnTo>
                  <a:pt x="75530" y="48120"/>
                </a:lnTo>
                <a:lnTo>
                  <a:pt x="75520" y="48110"/>
                </a:lnTo>
                <a:lnTo>
                  <a:pt x="75500" y="48090"/>
                </a:lnTo>
                <a:lnTo>
                  <a:pt x="75460" y="48070"/>
                </a:lnTo>
                <a:lnTo>
                  <a:pt x="75430" y="48060"/>
                </a:lnTo>
                <a:lnTo>
                  <a:pt x="75400" y="48090"/>
                </a:lnTo>
                <a:lnTo>
                  <a:pt x="75280" y="48140"/>
                </a:lnTo>
                <a:lnTo>
                  <a:pt x="75200" y="48170"/>
                </a:lnTo>
                <a:lnTo>
                  <a:pt x="75170" y="48160"/>
                </a:lnTo>
                <a:lnTo>
                  <a:pt x="75140" y="48170"/>
                </a:lnTo>
                <a:lnTo>
                  <a:pt x="75100" y="48170"/>
                </a:lnTo>
                <a:lnTo>
                  <a:pt x="75070" y="48180"/>
                </a:lnTo>
                <a:lnTo>
                  <a:pt x="75050" y="48180"/>
                </a:lnTo>
                <a:lnTo>
                  <a:pt x="75010" y="48190"/>
                </a:lnTo>
                <a:lnTo>
                  <a:pt x="75000" y="48190"/>
                </a:lnTo>
                <a:lnTo>
                  <a:pt x="74980" y="48090"/>
                </a:lnTo>
                <a:lnTo>
                  <a:pt x="74970" y="48000"/>
                </a:lnTo>
                <a:lnTo>
                  <a:pt x="74960" y="47870"/>
                </a:lnTo>
                <a:lnTo>
                  <a:pt x="74960" y="47810"/>
                </a:lnTo>
                <a:lnTo>
                  <a:pt x="74980" y="47750"/>
                </a:lnTo>
                <a:lnTo>
                  <a:pt x="75020" y="47660"/>
                </a:lnTo>
                <a:lnTo>
                  <a:pt x="75020" y="47620"/>
                </a:lnTo>
                <a:lnTo>
                  <a:pt x="75010" y="47570"/>
                </a:lnTo>
                <a:lnTo>
                  <a:pt x="75010" y="47460"/>
                </a:lnTo>
                <a:lnTo>
                  <a:pt x="75010" y="47400"/>
                </a:lnTo>
                <a:lnTo>
                  <a:pt x="75030" y="47300"/>
                </a:lnTo>
                <a:lnTo>
                  <a:pt x="75080" y="47290"/>
                </a:lnTo>
                <a:lnTo>
                  <a:pt x="75110" y="47280"/>
                </a:lnTo>
                <a:lnTo>
                  <a:pt x="75170" y="47220"/>
                </a:lnTo>
                <a:lnTo>
                  <a:pt x="75180" y="47200"/>
                </a:lnTo>
                <a:lnTo>
                  <a:pt x="75340" y="47030"/>
                </a:lnTo>
                <a:lnTo>
                  <a:pt x="75360" y="47020"/>
                </a:lnTo>
                <a:lnTo>
                  <a:pt x="75490" y="47000"/>
                </a:lnTo>
                <a:lnTo>
                  <a:pt x="75500" y="46980"/>
                </a:lnTo>
                <a:lnTo>
                  <a:pt x="75570" y="46920"/>
                </a:lnTo>
                <a:lnTo>
                  <a:pt x="75620" y="46920"/>
                </a:lnTo>
                <a:lnTo>
                  <a:pt x="75690" y="46940"/>
                </a:lnTo>
                <a:lnTo>
                  <a:pt x="75760" y="46950"/>
                </a:lnTo>
                <a:lnTo>
                  <a:pt x="75770" y="46940"/>
                </a:lnTo>
                <a:lnTo>
                  <a:pt x="75790" y="46940"/>
                </a:lnTo>
                <a:lnTo>
                  <a:pt x="75850" y="46970"/>
                </a:lnTo>
                <a:lnTo>
                  <a:pt x="75860" y="46970"/>
                </a:lnTo>
                <a:lnTo>
                  <a:pt x="75930" y="46920"/>
                </a:lnTo>
                <a:lnTo>
                  <a:pt x="75940" y="46910"/>
                </a:lnTo>
                <a:lnTo>
                  <a:pt x="75950" y="46890"/>
                </a:lnTo>
                <a:lnTo>
                  <a:pt x="75850" y="46860"/>
                </a:lnTo>
                <a:lnTo>
                  <a:pt x="75800" y="46850"/>
                </a:lnTo>
                <a:lnTo>
                  <a:pt x="75760" y="46820"/>
                </a:lnTo>
                <a:lnTo>
                  <a:pt x="75730" y="46800"/>
                </a:lnTo>
                <a:lnTo>
                  <a:pt x="75700" y="46790"/>
                </a:lnTo>
                <a:lnTo>
                  <a:pt x="75700" y="46780"/>
                </a:lnTo>
                <a:lnTo>
                  <a:pt x="75710" y="46770"/>
                </a:lnTo>
                <a:lnTo>
                  <a:pt x="75690" y="46770"/>
                </a:lnTo>
                <a:lnTo>
                  <a:pt x="75500" y="46740"/>
                </a:lnTo>
                <a:lnTo>
                  <a:pt x="75460" y="46640"/>
                </a:lnTo>
                <a:lnTo>
                  <a:pt x="75370" y="46620"/>
                </a:lnTo>
                <a:lnTo>
                  <a:pt x="75300" y="46540"/>
                </a:lnTo>
                <a:lnTo>
                  <a:pt x="75140" y="46510"/>
                </a:lnTo>
                <a:lnTo>
                  <a:pt x="75140" y="46420"/>
                </a:lnTo>
                <a:lnTo>
                  <a:pt x="75080" y="46310"/>
                </a:lnTo>
                <a:lnTo>
                  <a:pt x="74960" y="46350"/>
                </a:lnTo>
                <a:lnTo>
                  <a:pt x="74910" y="46310"/>
                </a:lnTo>
                <a:lnTo>
                  <a:pt x="74750" y="46370"/>
                </a:lnTo>
                <a:lnTo>
                  <a:pt x="74710" y="46270"/>
                </a:lnTo>
                <a:lnTo>
                  <a:pt x="74650" y="46300"/>
                </a:lnTo>
                <a:lnTo>
                  <a:pt x="74480" y="46350"/>
                </a:lnTo>
                <a:lnTo>
                  <a:pt x="74410" y="46370"/>
                </a:lnTo>
                <a:lnTo>
                  <a:pt x="74420" y="46320"/>
                </a:lnTo>
                <a:lnTo>
                  <a:pt x="74440" y="46250"/>
                </a:lnTo>
                <a:lnTo>
                  <a:pt x="74390" y="46230"/>
                </a:lnTo>
                <a:lnTo>
                  <a:pt x="74320" y="46260"/>
                </a:lnTo>
                <a:lnTo>
                  <a:pt x="74190" y="46250"/>
                </a:lnTo>
                <a:lnTo>
                  <a:pt x="74140" y="46220"/>
                </a:lnTo>
                <a:lnTo>
                  <a:pt x="74110" y="46190"/>
                </a:lnTo>
                <a:lnTo>
                  <a:pt x="74080" y="46130"/>
                </a:lnTo>
                <a:lnTo>
                  <a:pt x="74030" y="46120"/>
                </a:lnTo>
                <a:lnTo>
                  <a:pt x="73990" y="46110"/>
                </a:lnTo>
                <a:lnTo>
                  <a:pt x="73910" y="46130"/>
                </a:lnTo>
                <a:lnTo>
                  <a:pt x="73850" y="46190"/>
                </a:lnTo>
                <a:lnTo>
                  <a:pt x="73810" y="46240"/>
                </a:lnTo>
                <a:lnTo>
                  <a:pt x="73640" y="46680"/>
                </a:lnTo>
                <a:lnTo>
                  <a:pt x="73540" y="46750"/>
                </a:lnTo>
                <a:lnTo>
                  <a:pt x="73510" y="46750"/>
                </a:lnTo>
                <a:lnTo>
                  <a:pt x="73280" y="46780"/>
                </a:lnTo>
                <a:lnTo>
                  <a:pt x="73110" y="46730"/>
                </a:lnTo>
                <a:lnTo>
                  <a:pt x="73000" y="46650"/>
                </a:lnTo>
                <a:lnTo>
                  <a:pt x="72930" y="46540"/>
                </a:lnTo>
                <a:lnTo>
                  <a:pt x="72890" y="46540"/>
                </a:lnTo>
                <a:lnTo>
                  <a:pt x="72850" y="46540"/>
                </a:lnTo>
                <a:lnTo>
                  <a:pt x="72740" y="46520"/>
                </a:lnTo>
                <a:lnTo>
                  <a:pt x="72640" y="46570"/>
                </a:lnTo>
                <a:lnTo>
                  <a:pt x="72570" y="46540"/>
                </a:lnTo>
                <a:lnTo>
                  <a:pt x="72530" y="46470"/>
                </a:lnTo>
                <a:lnTo>
                  <a:pt x="72500" y="46350"/>
                </a:lnTo>
                <a:lnTo>
                  <a:pt x="72460" y="46160"/>
                </a:lnTo>
                <a:lnTo>
                  <a:pt x="72340" y="45980"/>
                </a:lnTo>
                <a:lnTo>
                  <a:pt x="72040" y="45680"/>
                </a:lnTo>
                <a:lnTo>
                  <a:pt x="72130" y="45600"/>
                </a:lnTo>
                <a:lnTo>
                  <a:pt x="72090" y="45550"/>
                </a:lnTo>
                <a:lnTo>
                  <a:pt x="71790" y="45330"/>
                </a:lnTo>
                <a:lnTo>
                  <a:pt x="71790" y="45250"/>
                </a:lnTo>
                <a:lnTo>
                  <a:pt x="71830" y="45090"/>
                </a:lnTo>
                <a:lnTo>
                  <a:pt x="71950" y="44750"/>
                </a:lnTo>
                <a:lnTo>
                  <a:pt x="71950" y="44700"/>
                </a:lnTo>
                <a:lnTo>
                  <a:pt x="71930" y="44540"/>
                </a:lnTo>
                <a:lnTo>
                  <a:pt x="71910" y="44430"/>
                </a:lnTo>
                <a:lnTo>
                  <a:pt x="71900" y="44420"/>
                </a:lnTo>
                <a:lnTo>
                  <a:pt x="71790" y="44350"/>
                </a:lnTo>
                <a:lnTo>
                  <a:pt x="71640" y="44330"/>
                </a:lnTo>
                <a:lnTo>
                  <a:pt x="71550" y="44260"/>
                </a:lnTo>
                <a:lnTo>
                  <a:pt x="71460" y="44240"/>
                </a:lnTo>
                <a:lnTo>
                  <a:pt x="71440" y="44220"/>
                </a:lnTo>
                <a:lnTo>
                  <a:pt x="71390" y="44090"/>
                </a:lnTo>
                <a:lnTo>
                  <a:pt x="71330" y="43980"/>
                </a:lnTo>
                <a:lnTo>
                  <a:pt x="71240" y="43820"/>
                </a:lnTo>
                <a:lnTo>
                  <a:pt x="71150" y="43720"/>
                </a:lnTo>
                <a:lnTo>
                  <a:pt x="71100" y="43570"/>
                </a:lnTo>
                <a:lnTo>
                  <a:pt x="70730" y="43420"/>
                </a:lnTo>
                <a:lnTo>
                  <a:pt x="70590" y="43360"/>
                </a:lnTo>
                <a:lnTo>
                  <a:pt x="70540" y="43370"/>
                </a:lnTo>
                <a:lnTo>
                  <a:pt x="70370" y="43440"/>
                </a:lnTo>
                <a:lnTo>
                  <a:pt x="70310" y="43430"/>
                </a:lnTo>
                <a:lnTo>
                  <a:pt x="70270" y="43400"/>
                </a:lnTo>
                <a:lnTo>
                  <a:pt x="70220" y="43290"/>
                </a:lnTo>
                <a:lnTo>
                  <a:pt x="70050" y="43250"/>
                </a:lnTo>
                <a:lnTo>
                  <a:pt x="70020" y="43170"/>
                </a:lnTo>
                <a:lnTo>
                  <a:pt x="69920" y="43040"/>
                </a:lnTo>
                <a:lnTo>
                  <a:pt x="69840" y="42940"/>
                </a:lnTo>
                <a:lnTo>
                  <a:pt x="69830" y="42900"/>
                </a:lnTo>
                <a:lnTo>
                  <a:pt x="69780" y="42960"/>
                </a:lnTo>
                <a:lnTo>
                  <a:pt x="69720" y="43040"/>
                </a:lnTo>
                <a:lnTo>
                  <a:pt x="69670" y="43080"/>
                </a:lnTo>
                <a:lnTo>
                  <a:pt x="69630" y="43040"/>
                </a:lnTo>
                <a:lnTo>
                  <a:pt x="69610" y="43060"/>
                </a:lnTo>
                <a:lnTo>
                  <a:pt x="69540" y="43180"/>
                </a:lnTo>
                <a:lnTo>
                  <a:pt x="69470" y="43200"/>
                </a:lnTo>
                <a:lnTo>
                  <a:pt x="69400" y="43240"/>
                </a:lnTo>
                <a:lnTo>
                  <a:pt x="69370" y="43170"/>
                </a:lnTo>
                <a:lnTo>
                  <a:pt x="69370" y="43050"/>
                </a:lnTo>
                <a:lnTo>
                  <a:pt x="69060" y="42810"/>
                </a:lnTo>
                <a:lnTo>
                  <a:pt x="68940" y="42720"/>
                </a:lnTo>
                <a:lnTo>
                  <a:pt x="68860" y="42610"/>
                </a:lnTo>
                <a:lnTo>
                  <a:pt x="68830" y="42610"/>
                </a:lnTo>
                <a:lnTo>
                  <a:pt x="68850" y="42830"/>
                </a:lnTo>
                <a:lnTo>
                  <a:pt x="68790" y="42870"/>
                </a:lnTo>
                <a:lnTo>
                  <a:pt x="68760" y="42830"/>
                </a:lnTo>
                <a:lnTo>
                  <a:pt x="68610" y="42530"/>
                </a:lnTo>
                <a:lnTo>
                  <a:pt x="68590" y="42410"/>
                </a:lnTo>
                <a:lnTo>
                  <a:pt x="68480" y="42240"/>
                </a:lnTo>
                <a:lnTo>
                  <a:pt x="68430" y="42230"/>
                </a:lnTo>
                <a:lnTo>
                  <a:pt x="68290" y="42340"/>
                </a:lnTo>
                <a:lnTo>
                  <a:pt x="67960" y="42480"/>
                </a:lnTo>
                <a:lnTo>
                  <a:pt x="67810" y="42470"/>
                </a:lnTo>
                <a:lnTo>
                  <a:pt x="67630" y="42460"/>
                </a:lnTo>
                <a:lnTo>
                  <a:pt x="67470" y="42400"/>
                </a:lnTo>
                <a:lnTo>
                  <a:pt x="67310" y="42370"/>
                </a:lnTo>
                <a:lnTo>
                  <a:pt x="67240" y="42390"/>
                </a:lnTo>
                <a:lnTo>
                  <a:pt x="67200" y="42470"/>
                </a:lnTo>
                <a:lnTo>
                  <a:pt x="67140" y="42560"/>
                </a:lnTo>
                <a:lnTo>
                  <a:pt x="67050" y="42600"/>
                </a:lnTo>
                <a:lnTo>
                  <a:pt x="67010" y="42610"/>
                </a:lnTo>
                <a:lnTo>
                  <a:pt x="66950" y="42650"/>
                </a:lnTo>
                <a:lnTo>
                  <a:pt x="66910" y="42670"/>
                </a:lnTo>
                <a:lnTo>
                  <a:pt x="66860" y="42680"/>
                </a:lnTo>
                <a:lnTo>
                  <a:pt x="66820" y="42720"/>
                </a:lnTo>
                <a:lnTo>
                  <a:pt x="66790" y="42730"/>
                </a:lnTo>
                <a:lnTo>
                  <a:pt x="66730" y="42690"/>
                </a:lnTo>
                <a:lnTo>
                  <a:pt x="66700" y="42690"/>
                </a:lnTo>
                <a:lnTo>
                  <a:pt x="66650" y="42700"/>
                </a:lnTo>
                <a:lnTo>
                  <a:pt x="66630" y="42670"/>
                </a:lnTo>
                <a:lnTo>
                  <a:pt x="66610" y="42630"/>
                </a:lnTo>
                <a:lnTo>
                  <a:pt x="66560" y="42550"/>
                </a:lnTo>
                <a:lnTo>
                  <a:pt x="66560" y="42510"/>
                </a:lnTo>
                <a:lnTo>
                  <a:pt x="66520" y="42420"/>
                </a:lnTo>
                <a:lnTo>
                  <a:pt x="66470" y="42340"/>
                </a:lnTo>
                <a:lnTo>
                  <a:pt x="66440" y="42230"/>
                </a:lnTo>
                <a:lnTo>
                  <a:pt x="66450" y="42130"/>
                </a:lnTo>
                <a:lnTo>
                  <a:pt x="66470" y="42080"/>
                </a:lnTo>
                <a:lnTo>
                  <a:pt x="66480" y="41960"/>
                </a:lnTo>
                <a:lnTo>
                  <a:pt x="66580" y="41880"/>
                </a:lnTo>
                <a:lnTo>
                  <a:pt x="66650" y="41840"/>
                </a:lnTo>
                <a:lnTo>
                  <a:pt x="66660" y="41770"/>
                </a:lnTo>
                <a:lnTo>
                  <a:pt x="66650" y="41710"/>
                </a:lnTo>
                <a:lnTo>
                  <a:pt x="66600" y="41650"/>
                </a:lnTo>
                <a:lnTo>
                  <a:pt x="66580" y="41590"/>
                </a:lnTo>
                <a:lnTo>
                  <a:pt x="66580" y="41570"/>
                </a:lnTo>
                <a:lnTo>
                  <a:pt x="66590" y="41480"/>
                </a:lnTo>
                <a:lnTo>
                  <a:pt x="66650" y="41350"/>
                </a:lnTo>
                <a:lnTo>
                  <a:pt x="66800" y="41280"/>
                </a:lnTo>
                <a:lnTo>
                  <a:pt x="66810" y="41190"/>
                </a:lnTo>
                <a:lnTo>
                  <a:pt x="66710" y="41060"/>
                </a:lnTo>
                <a:lnTo>
                  <a:pt x="66810" y="40890"/>
                </a:lnTo>
                <a:lnTo>
                  <a:pt x="67110" y="40610"/>
                </a:lnTo>
                <a:lnTo>
                  <a:pt x="67200" y="40610"/>
                </a:lnTo>
                <a:lnTo>
                  <a:pt x="67280" y="40650"/>
                </a:lnTo>
                <a:lnTo>
                  <a:pt x="67420" y="40610"/>
                </a:lnTo>
                <a:lnTo>
                  <a:pt x="67540" y="40620"/>
                </a:lnTo>
                <a:lnTo>
                  <a:pt x="67560" y="40460"/>
                </a:lnTo>
                <a:lnTo>
                  <a:pt x="67490" y="40280"/>
                </a:lnTo>
                <a:lnTo>
                  <a:pt x="67830" y="40060"/>
                </a:lnTo>
                <a:lnTo>
                  <a:pt x="67850" y="40030"/>
                </a:lnTo>
                <a:lnTo>
                  <a:pt x="67850" y="40050"/>
                </a:lnTo>
                <a:lnTo>
                  <a:pt x="67860" y="40050"/>
                </a:lnTo>
                <a:lnTo>
                  <a:pt x="67900" y="40060"/>
                </a:lnTo>
                <a:lnTo>
                  <a:pt x="67920" y="40060"/>
                </a:lnTo>
                <a:lnTo>
                  <a:pt x="67930" y="40060"/>
                </a:lnTo>
                <a:lnTo>
                  <a:pt x="67950" y="40060"/>
                </a:lnTo>
                <a:lnTo>
                  <a:pt x="67960" y="40060"/>
                </a:lnTo>
                <a:lnTo>
                  <a:pt x="67980" y="40050"/>
                </a:lnTo>
                <a:lnTo>
                  <a:pt x="67990" y="40050"/>
                </a:lnTo>
                <a:lnTo>
                  <a:pt x="68010" y="40050"/>
                </a:lnTo>
                <a:lnTo>
                  <a:pt x="68030" y="40060"/>
                </a:lnTo>
                <a:lnTo>
                  <a:pt x="68040" y="40090"/>
                </a:lnTo>
                <a:lnTo>
                  <a:pt x="68070" y="40100"/>
                </a:lnTo>
                <a:lnTo>
                  <a:pt x="68080" y="40110"/>
                </a:lnTo>
                <a:lnTo>
                  <a:pt x="68110" y="40120"/>
                </a:lnTo>
                <a:lnTo>
                  <a:pt x="68130" y="40120"/>
                </a:lnTo>
                <a:lnTo>
                  <a:pt x="68140" y="40120"/>
                </a:lnTo>
                <a:lnTo>
                  <a:pt x="68170" y="40120"/>
                </a:lnTo>
                <a:lnTo>
                  <a:pt x="68180" y="40110"/>
                </a:lnTo>
                <a:lnTo>
                  <a:pt x="68200" y="40110"/>
                </a:lnTo>
                <a:lnTo>
                  <a:pt x="68210" y="40110"/>
                </a:lnTo>
                <a:lnTo>
                  <a:pt x="68220" y="40120"/>
                </a:lnTo>
                <a:lnTo>
                  <a:pt x="68240" y="40120"/>
                </a:lnTo>
                <a:lnTo>
                  <a:pt x="68260" y="40130"/>
                </a:lnTo>
                <a:lnTo>
                  <a:pt x="68280" y="40140"/>
                </a:lnTo>
                <a:lnTo>
                  <a:pt x="68290" y="40160"/>
                </a:lnTo>
                <a:lnTo>
                  <a:pt x="68310" y="40180"/>
                </a:lnTo>
                <a:lnTo>
                  <a:pt x="68330" y="40200"/>
                </a:lnTo>
                <a:lnTo>
                  <a:pt x="68330" y="40210"/>
                </a:lnTo>
                <a:lnTo>
                  <a:pt x="68340" y="40220"/>
                </a:lnTo>
                <a:lnTo>
                  <a:pt x="68350" y="40220"/>
                </a:lnTo>
                <a:lnTo>
                  <a:pt x="68360" y="40220"/>
                </a:lnTo>
                <a:lnTo>
                  <a:pt x="68370" y="40220"/>
                </a:lnTo>
                <a:lnTo>
                  <a:pt x="68390" y="40210"/>
                </a:lnTo>
                <a:lnTo>
                  <a:pt x="68400" y="40200"/>
                </a:lnTo>
                <a:lnTo>
                  <a:pt x="68420" y="40190"/>
                </a:lnTo>
                <a:lnTo>
                  <a:pt x="68440" y="40180"/>
                </a:lnTo>
                <a:lnTo>
                  <a:pt x="68450" y="40170"/>
                </a:lnTo>
                <a:lnTo>
                  <a:pt x="68470" y="40160"/>
                </a:lnTo>
                <a:lnTo>
                  <a:pt x="68470" y="40150"/>
                </a:lnTo>
                <a:lnTo>
                  <a:pt x="68480" y="40130"/>
                </a:lnTo>
                <a:lnTo>
                  <a:pt x="68490" y="40120"/>
                </a:lnTo>
                <a:lnTo>
                  <a:pt x="68490" y="40110"/>
                </a:lnTo>
                <a:lnTo>
                  <a:pt x="68500" y="40100"/>
                </a:lnTo>
                <a:lnTo>
                  <a:pt x="68500" y="40080"/>
                </a:lnTo>
                <a:lnTo>
                  <a:pt x="68500" y="40070"/>
                </a:lnTo>
                <a:lnTo>
                  <a:pt x="68500" y="40050"/>
                </a:lnTo>
                <a:lnTo>
                  <a:pt x="68500" y="40030"/>
                </a:lnTo>
                <a:lnTo>
                  <a:pt x="68500" y="40010"/>
                </a:lnTo>
                <a:lnTo>
                  <a:pt x="68490" y="39990"/>
                </a:lnTo>
                <a:lnTo>
                  <a:pt x="68480" y="39980"/>
                </a:lnTo>
                <a:lnTo>
                  <a:pt x="68460" y="39970"/>
                </a:lnTo>
                <a:lnTo>
                  <a:pt x="68450" y="39960"/>
                </a:lnTo>
                <a:lnTo>
                  <a:pt x="68440" y="39940"/>
                </a:lnTo>
                <a:lnTo>
                  <a:pt x="68440" y="39930"/>
                </a:lnTo>
                <a:lnTo>
                  <a:pt x="68430" y="39910"/>
                </a:lnTo>
                <a:lnTo>
                  <a:pt x="68430" y="39890"/>
                </a:lnTo>
                <a:lnTo>
                  <a:pt x="68420" y="39880"/>
                </a:lnTo>
                <a:lnTo>
                  <a:pt x="68400" y="39860"/>
                </a:lnTo>
                <a:lnTo>
                  <a:pt x="68390" y="39830"/>
                </a:lnTo>
                <a:lnTo>
                  <a:pt x="68390" y="39790"/>
                </a:lnTo>
                <a:lnTo>
                  <a:pt x="68400" y="39770"/>
                </a:lnTo>
                <a:lnTo>
                  <a:pt x="68400" y="39750"/>
                </a:lnTo>
                <a:lnTo>
                  <a:pt x="68410" y="39730"/>
                </a:lnTo>
                <a:lnTo>
                  <a:pt x="68410" y="39700"/>
                </a:lnTo>
                <a:lnTo>
                  <a:pt x="68400" y="39670"/>
                </a:lnTo>
                <a:lnTo>
                  <a:pt x="68400" y="39650"/>
                </a:lnTo>
                <a:lnTo>
                  <a:pt x="68420" y="39620"/>
                </a:lnTo>
                <a:lnTo>
                  <a:pt x="68430" y="39590"/>
                </a:lnTo>
                <a:lnTo>
                  <a:pt x="68440" y="39550"/>
                </a:lnTo>
                <a:lnTo>
                  <a:pt x="68440" y="39520"/>
                </a:lnTo>
                <a:lnTo>
                  <a:pt x="68420" y="39490"/>
                </a:lnTo>
                <a:lnTo>
                  <a:pt x="68400" y="39450"/>
                </a:lnTo>
                <a:lnTo>
                  <a:pt x="68370" y="39440"/>
                </a:lnTo>
                <a:lnTo>
                  <a:pt x="68350" y="39430"/>
                </a:lnTo>
                <a:lnTo>
                  <a:pt x="68330" y="39400"/>
                </a:lnTo>
                <a:lnTo>
                  <a:pt x="68310" y="39390"/>
                </a:lnTo>
                <a:lnTo>
                  <a:pt x="68290" y="39380"/>
                </a:lnTo>
                <a:lnTo>
                  <a:pt x="68280" y="39360"/>
                </a:lnTo>
                <a:lnTo>
                  <a:pt x="68270" y="39350"/>
                </a:lnTo>
                <a:lnTo>
                  <a:pt x="68270" y="39340"/>
                </a:lnTo>
                <a:lnTo>
                  <a:pt x="68260" y="39330"/>
                </a:lnTo>
                <a:lnTo>
                  <a:pt x="68250" y="39320"/>
                </a:lnTo>
                <a:lnTo>
                  <a:pt x="68250" y="39310"/>
                </a:lnTo>
                <a:lnTo>
                  <a:pt x="68270" y="39300"/>
                </a:lnTo>
                <a:lnTo>
                  <a:pt x="68310" y="39310"/>
                </a:lnTo>
                <a:lnTo>
                  <a:pt x="68340" y="39310"/>
                </a:lnTo>
                <a:lnTo>
                  <a:pt x="68380" y="39320"/>
                </a:lnTo>
                <a:lnTo>
                  <a:pt x="68420" y="39320"/>
                </a:lnTo>
                <a:lnTo>
                  <a:pt x="68450" y="39320"/>
                </a:lnTo>
                <a:lnTo>
                  <a:pt x="68480" y="39310"/>
                </a:lnTo>
                <a:lnTo>
                  <a:pt x="68500" y="39310"/>
                </a:lnTo>
                <a:lnTo>
                  <a:pt x="68510" y="39290"/>
                </a:lnTo>
                <a:lnTo>
                  <a:pt x="68530" y="39270"/>
                </a:lnTo>
                <a:lnTo>
                  <a:pt x="68540" y="39260"/>
                </a:lnTo>
                <a:lnTo>
                  <a:pt x="68550" y="39250"/>
                </a:lnTo>
                <a:lnTo>
                  <a:pt x="68560" y="39240"/>
                </a:lnTo>
                <a:lnTo>
                  <a:pt x="68570" y="39210"/>
                </a:lnTo>
                <a:lnTo>
                  <a:pt x="68570" y="39190"/>
                </a:lnTo>
                <a:lnTo>
                  <a:pt x="68540" y="39180"/>
                </a:lnTo>
                <a:lnTo>
                  <a:pt x="68520" y="39150"/>
                </a:lnTo>
                <a:lnTo>
                  <a:pt x="68510" y="39110"/>
                </a:lnTo>
                <a:lnTo>
                  <a:pt x="68520" y="39090"/>
                </a:lnTo>
                <a:lnTo>
                  <a:pt x="68540" y="39070"/>
                </a:lnTo>
                <a:lnTo>
                  <a:pt x="68570" y="39060"/>
                </a:lnTo>
                <a:lnTo>
                  <a:pt x="68610" y="39060"/>
                </a:lnTo>
                <a:lnTo>
                  <a:pt x="68630" y="39060"/>
                </a:lnTo>
                <a:lnTo>
                  <a:pt x="68670" y="39050"/>
                </a:lnTo>
                <a:lnTo>
                  <a:pt x="68700" y="39060"/>
                </a:lnTo>
                <a:lnTo>
                  <a:pt x="68750" y="39050"/>
                </a:lnTo>
                <a:lnTo>
                  <a:pt x="68770" y="39050"/>
                </a:lnTo>
                <a:lnTo>
                  <a:pt x="68810" y="39050"/>
                </a:lnTo>
                <a:lnTo>
                  <a:pt x="68840" y="39060"/>
                </a:lnTo>
                <a:lnTo>
                  <a:pt x="68870" y="39050"/>
                </a:lnTo>
                <a:lnTo>
                  <a:pt x="68890" y="39050"/>
                </a:lnTo>
                <a:lnTo>
                  <a:pt x="68910" y="39040"/>
                </a:lnTo>
                <a:lnTo>
                  <a:pt x="68930" y="39000"/>
                </a:lnTo>
                <a:lnTo>
                  <a:pt x="68940" y="38980"/>
                </a:lnTo>
                <a:lnTo>
                  <a:pt x="68950" y="38960"/>
                </a:lnTo>
                <a:lnTo>
                  <a:pt x="68980" y="38950"/>
                </a:lnTo>
                <a:lnTo>
                  <a:pt x="68990" y="38940"/>
                </a:lnTo>
                <a:lnTo>
                  <a:pt x="69000" y="38920"/>
                </a:lnTo>
                <a:lnTo>
                  <a:pt x="69010" y="38890"/>
                </a:lnTo>
                <a:lnTo>
                  <a:pt x="69020" y="38860"/>
                </a:lnTo>
                <a:lnTo>
                  <a:pt x="69030" y="38850"/>
                </a:lnTo>
                <a:lnTo>
                  <a:pt x="69040" y="38810"/>
                </a:lnTo>
                <a:lnTo>
                  <a:pt x="69050" y="38790"/>
                </a:lnTo>
                <a:lnTo>
                  <a:pt x="69060" y="38760"/>
                </a:lnTo>
                <a:lnTo>
                  <a:pt x="69060" y="38750"/>
                </a:lnTo>
                <a:lnTo>
                  <a:pt x="69060" y="38730"/>
                </a:lnTo>
                <a:lnTo>
                  <a:pt x="69060" y="38720"/>
                </a:lnTo>
                <a:lnTo>
                  <a:pt x="69060" y="38710"/>
                </a:lnTo>
                <a:lnTo>
                  <a:pt x="69070" y="38700"/>
                </a:lnTo>
                <a:lnTo>
                  <a:pt x="69090" y="38710"/>
                </a:lnTo>
                <a:lnTo>
                  <a:pt x="69100" y="38710"/>
                </a:lnTo>
                <a:lnTo>
                  <a:pt x="69120" y="38720"/>
                </a:lnTo>
                <a:lnTo>
                  <a:pt x="69160" y="38720"/>
                </a:lnTo>
                <a:lnTo>
                  <a:pt x="69170" y="38710"/>
                </a:lnTo>
                <a:lnTo>
                  <a:pt x="69180" y="38700"/>
                </a:lnTo>
                <a:lnTo>
                  <a:pt x="69200" y="38690"/>
                </a:lnTo>
                <a:lnTo>
                  <a:pt x="69210" y="38670"/>
                </a:lnTo>
                <a:lnTo>
                  <a:pt x="69220" y="38650"/>
                </a:lnTo>
                <a:lnTo>
                  <a:pt x="69220" y="38630"/>
                </a:lnTo>
                <a:lnTo>
                  <a:pt x="69230" y="38610"/>
                </a:lnTo>
                <a:lnTo>
                  <a:pt x="69240" y="38590"/>
                </a:lnTo>
                <a:lnTo>
                  <a:pt x="69240" y="38580"/>
                </a:lnTo>
                <a:lnTo>
                  <a:pt x="69230" y="38560"/>
                </a:lnTo>
                <a:lnTo>
                  <a:pt x="69230" y="38540"/>
                </a:lnTo>
                <a:lnTo>
                  <a:pt x="69220" y="38530"/>
                </a:lnTo>
                <a:lnTo>
                  <a:pt x="69210" y="38520"/>
                </a:lnTo>
                <a:lnTo>
                  <a:pt x="69190" y="38510"/>
                </a:lnTo>
                <a:lnTo>
                  <a:pt x="69170" y="38500"/>
                </a:lnTo>
                <a:lnTo>
                  <a:pt x="69140" y="38500"/>
                </a:lnTo>
                <a:lnTo>
                  <a:pt x="69120" y="38500"/>
                </a:lnTo>
                <a:lnTo>
                  <a:pt x="69100" y="38500"/>
                </a:lnTo>
                <a:lnTo>
                  <a:pt x="69090" y="38500"/>
                </a:lnTo>
                <a:lnTo>
                  <a:pt x="69070" y="38500"/>
                </a:lnTo>
                <a:lnTo>
                  <a:pt x="69060" y="38490"/>
                </a:lnTo>
                <a:lnTo>
                  <a:pt x="69050" y="38480"/>
                </a:lnTo>
                <a:lnTo>
                  <a:pt x="69040" y="38450"/>
                </a:lnTo>
                <a:lnTo>
                  <a:pt x="69040" y="38420"/>
                </a:lnTo>
                <a:lnTo>
                  <a:pt x="69040" y="38410"/>
                </a:lnTo>
                <a:lnTo>
                  <a:pt x="69050" y="38390"/>
                </a:lnTo>
                <a:lnTo>
                  <a:pt x="69050" y="38380"/>
                </a:lnTo>
                <a:lnTo>
                  <a:pt x="69050" y="38370"/>
                </a:lnTo>
                <a:lnTo>
                  <a:pt x="69050" y="38360"/>
                </a:lnTo>
                <a:lnTo>
                  <a:pt x="69060" y="38350"/>
                </a:lnTo>
                <a:lnTo>
                  <a:pt x="69060" y="38330"/>
                </a:lnTo>
                <a:lnTo>
                  <a:pt x="69070" y="38320"/>
                </a:lnTo>
                <a:lnTo>
                  <a:pt x="69090" y="38300"/>
                </a:lnTo>
                <a:lnTo>
                  <a:pt x="69090" y="38290"/>
                </a:lnTo>
                <a:lnTo>
                  <a:pt x="69100" y="38280"/>
                </a:lnTo>
                <a:lnTo>
                  <a:pt x="69100" y="38270"/>
                </a:lnTo>
                <a:lnTo>
                  <a:pt x="69100" y="38250"/>
                </a:lnTo>
                <a:lnTo>
                  <a:pt x="69100" y="38240"/>
                </a:lnTo>
                <a:lnTo>
                  <a:pt x="69110" y="38230"/>
                </a:lnTo>
                <a:lnTo>
                  <a:pt x="69110" y="38220"/>
                </a:lnTo>
                <a:lnTo>
                  <a:pt x="69120" y="38200"/>
                </a:lnTo>
                <a:lnTo>
                  <a:pt x="69130" y="38200"/>
                </a:lnTo>
                <a:lnTo>
                  <a:pt x="69140" y="38200"/>
                </a:lnTo>
                <a:lnTo>
                  <a:pt x="69150" y="38210"/>
                </a:lnTo>
                <a:lnTo>
                  <a:pt x="69160" y="38220"/>
                </a:lnTo>
                <a:lnTo>
                  <a:pt x="69190" y="38240"/>
                </a:lnTo>
                <a:lnTo>
                  <a:pt x="69210" y="38250"/>
                </a:lnTo>
                <a:lnTo>
                  <a:pt x="69230" y="38270"/>
                </a:lnTo>
                <a:lnTo>
                  <a:pt x="69260" y="38280"/>
                </a:lnTo>
                <a:lnTo>
                  <a:pt x="69270" y="38280"/>
                </a:lnTo>
                <a:lnTo>
                  <a:pt x="69300" y="38290"/>
                </a:lnTo>
                <a:lnTo>
                  <a:pt x="69330" y="38290"/>
                </a:lnTo>
                <a:lnTo>
                  <a:pt x="69350" y="38280"/>
                </a:lnTo>
                <a:lnTo>
                  <a:pt x="69380" y="38280"/>
                </a:lnTo>
                <a:lnTo>
                  <a:pt x="69400" y="38270"/>
                </a:lnTo>
                <a:lnTo>
                  <a:pt x="69420" y="38260"/>
                </a:lnTo>
                <a:lnTo>
                  <a:pt x="69440" y="38250"/>
                </a:lnTo>
                <a:lnTo>
                  <a:pt x="69450" y="38240"/>
                </a:lnTo>
                <a:lnTo>
                  <a:pt x="69460" y="38230"/>
                </a:lnTo>
                <a:lnTo>
                  <a:pt x="69460" y="38220"/>
                </a:lnTo>
                <a:lnTo>
                  <a:pt x="69470" y="38210"/>
                </a:lnTo>
                <a:lnTo>
                  <a:pt x="69470" y="38200"/>
                </a:lnTo>
                <a:lnTo>
                  <a:pt x="69460" y="38180"/>
                </a:lnTo>
                <a:lnTo>
                  <a:pt x="69460" y="38170"/>
                </a:lnTo>
                <a:lnTo>
                  <a:pt x="69450" y="38150"/>
                </a:lnTo>
                <a:lnTo>
                  <a:pt x="69440" y="38140"/>
                </a:lnTo>
                <a:lnTo>
                  <a:pt x="69430" y="38130"/>
                </a:lnTo>
                <a:lnTo>
                  <a:pt x="69430" y="38100"/>
                </a:lnTo>
                <a:lnTo>
                  <a:pt x="69420" y="38080"/>
                </a:lnTo>
                <a:lnTo>
                  <a:pt x="69400" y="38050"/>
                </a:lnTo>
                <a:lnTo>
                  <a:pt x="69380" y="38030"/>
                </a:lnTo>
                <a:lnTo>
                  <a:pt x="69360" y="38010"/>
                </a:lnTo>
                <a:lnTo>
                  <a:pt x="69340" y="38000"/>
                </a:lnTo>
                <a:lnTo>
                  <a:pt x="69320" y="37990"/>
                </a:lnTo>
                <a:lnTo>
                  <a:pt x="69310" y="37990"/>
                </a:lnTo>
                <a:lnTo>
                  <a:pt x="69280" y="37970"/>
                </a:lnTo>
                <a:lnTo>
                  <a:pt x="69270" y="37970"/>
                </a:lnTo>
                <a:lnTo>
                  <a:pt x="69240" y="37950"/>
                </a:lnTo>
                <a:lnTo>
                  <a:pt x="69230" y="37920"/>
                </a:lnTo>
                <a:lnTo>
                  <a:pt x="69220" y="37890"/>
                </a:lnTo>
                <a:lnTo>
                  <a:pt x="69210" y="37860"/>
                </a:lnTo>
                <a:lnTo>
                  <a:pt x="69200" y="37840"/>
                </a:lnTo>
                <a:lnTo>
                  <a:pt x="69170" y="37820"/>
                </a:lnTo>
                <a:lnTo>
                  <a:pt x="69160" y="37800"/>
                </a:lnTo>
                <a:lnTo>
                  <a:pt x="69150" y="37780"/>
                </a:lnTo>
                <a:lnTo>
                  <a:pt x="69140" y="37760"/>
                </a:lnTo>
                <a:lnTo>
                  <a:pt x="69140" y="37730"/>
                </a:lnTo>
                <a:lnTo>
                  <a:pt x="69140" y="37700"/>
                </a:lnTo>
                <a:lnTo>
                  <a:pt x="69130" y="37680"/>
                </a:lnTo>
                <a:lnTo>
                  <a:pt x="69120" y="37650"/>
                </a:lnTo>
                <a:lnTo>
                  <a:pt x="69110" y="37640"/>
                </a:lnTo>
                <a:lnTo>
                  <a:pt x="69100" y="37620"/>
                </a:lnTo>
                <a:lnTo>
                  <a:pt x="69090" y="37610"/>
                </a:lnTo>
                <a:lnTo>
                  <a:pt x="69080" y="37590"/>
                </a:lnTo>
                <a:lnTo>
                  <a:pt x="69080" y="37570"/>
                </a:lnTo>
                <a:lnTo>
                  <a:pt x="69080" y="37530"/>
                </a:lnTo>
                <a:lnTo>
                  <a:pt x="69080" y="37520"/>
                </a:lnTo>
                <a:lnTo>
                  <a:pt x="69070" y="37510"/>
                </a:lnTo>
                <a:lnTo>
                  <a:pt x="69060" y="37500"/>
                </a:lnTo>
                <a:lnTo>
                  <a:pt x="69060" y="37480"/>
                </a:lnTo>
                <a:lnTo>
                  <a:pt x="69040" y="37470"/>
                </a:lnTo>
                <a:lnTo>
                  <a:pt x="69030" y="37450"/>
                </a:lnTo>
                <a:lnTo>
                  <a:pt x="69000" y="37440"/>
                </a:lnTo>
                <a:lnTo>
                  <a:pt x="68980" y="37430"/>
                </a:lnTo>
                <a:lnTo>
                  <a:pt x="68970" y="37430"/>
                </a:lnTo>
                <a:lnTo>
                  <a:pt x="68960" y="37430"/>
                </a:lnTo>
                <a:lnTo>
                  <a:pt x="68960" y="37410"/>
                </a:lnTo>
                <a:lnTo>
                  <a:pt x="68950" y="37400"/>
                </a:lnTo>
                <a:lnTo>
                  <a:pt x="68960" y="37380"/>
                </a:lnTo>
                <a:lnTo>
                  <a:pt x="68970" y="37370"/>
                </a:lnTo>
                <a:lnTo>
                  <a:pt x="68970" y="37330"/>
                </a:lnTo>
                <a:lnTo>
                  <a:pt x="68980" y="37330"/>
                </a:lnTo>
                <a:lnTo>
                  <a:pt x="68980" y="37320"/>
                </a:lnTo>
                <a:lnTo>
                  <a:pt x="68980" y="37300"/>
                </a:lnTo>
                <a:lnTo>
                  <a:pt x="68980" y="37290"/>
                </a:lnTo>
                <a:lnTo>
                  <a:pt x="68980" y="37270"/>
                </a:lnTo>
                <a:lnTo>
                  <a:pt x="68970" y="37260"/>
                </a:lnTo>
                <a:lnTo>
                  <a:pt x="68960" y="37250"/>
                </a:lnTo>
                <a:lnTo>
                  <a:pt x="68950" y="37240"/>
                </a:lnTo>
                <a:lnTo>
                  <a:pt x="68970" y="37240"/>
                </a:lnTo>
                <a:lnTo>
                  <a:pt x="68970" y="37230"/>
                </a:lnTo>
                <a:lnTo>
                  <a:pt x="68990" y="37240"/>
                </a:lnTo>
                <a:lnTo>
                  <a:pt x="69010" y="37240"/>
                </a:lnTo>
                <a:lnTo>
                  <a:pt x="69020" y="37240"/>
                </a:lnTo>
                <a:lnTo>
                  <a:pt x="69040" y="37240"/>
                </a:lnTo>
                <a:lnTo>
                  <a:pt x="69050" y="37220"/>
                </a:lnTo>
                <a:lnTo>
                  <a:pt x="69060" y="37210"/>
                </a:lnTo>
                <a:lnTo>
                  <a:pt x="69080" y="37200"/>
                </a:lnTo>
                <a:lnTo>
                  <a:pt x="69090" y="37190"/>
                </a:lnTo>
                <a:lnTo>
                  <a:pt x="69100" y="37180"/>
                </a:lnTo>
                <a:lnTo>
                  <a:pt x="69110" y="37180"/>
                </a:lnTo>
                <a:lnTo>
                  <a:pt x="69130" y="37170"/>
                </a:lnTo>
                <a:lnTo>
                  <a:pt x="69150" y="37130"/>
                </a:lnTo>
                <a:lnTo>
                  <a:pt x="69150" y="37120"/>
                </a:lnTo>
                <a:lnTo>
                  <a:pt x="69150" y="37100"/>
                </a:lnTo>
                <a:lnTo>
                  <a:pt x="69150" y="37090"/>
                </a:lnTo>
                <a:lnTo>
                  <a:pt x="69140" y="37060"/>
                </a:lnTo>
                <a:lnTo>
                  <a:pt x="69140" y="37040"/>
                </a:lnTo>
                <a:lnTo>
                  <a:pt x="69130" y="37030"/>
                </a:lnTo>
                <a:lnTo>
                  <a:pt x="69120" y="37010"/>
                </a:lnTo>
                <a:lnTo>
                  <a:pt x="69120" y="37000"/>
                </a:lnTo>
                <a:lnTo>
                  <a:pt x="69120" y="36990"/>
                </a:lnTo>
                <a:lnTo>
                  <a:pt x="69130" y="36980"/>
                </a:lnTo>
                <a:lnTo>
                  <a:pt x="69130" y="36970"/>
                </a:lnTo>
                <a:lnTo>
                  <a:pt x="69150" y="36960"/>
                </a:lnTo>
                <a:lnTo>
                  <a:pt x="69170" y="36940"/>
                </a:lnTo>
                <a:lnTo>
                  <a:pt x="69180" y="36920"/>
                </a:lnTo>
                <a:lnTo>
                  <a:pt x="69190" y="36900"/>
                </a:lnTo>
                <a:lnTo>
                  <a:pt x="69190" y="36880"/>
                </a:lnTo>
                <a:lnTo>
                  <a:pt x="69200" y="36870"/>
                </a:lnTo>
                <a:lnTo>
                  <a:pt x="69210" y="36840"/>
                </a:lnTo>
                <a:lnTo>
                  <a:pt x="69220" y="36830"/>
                </a:lnTo>
                <a:lnTo>
                  <a:pt x="69230" y="36810"/>
                </a:lnTo>
                <a:lnTo>
                  <a:pt x="69230" y="36800"/>
                </a:lnTo>
                <a:lnTo>
                  <a:pt x="69230" y="36780"/>
                </a:lnTo>
                <a:lnTo>
                  <a:pt x="69240" y="36770"/>
                </a:lnTo>
                <a:lnTo>
                  <a:pt x="69250" y="36750"/>
                </a:lnTo>
                <a:lnTo>
                  <a:pt x="69270" y="36740"/>
                </a:lnTo>
                <a:lnTo>
                  <a:pt x="69280" y="36730"/>
                </a:lnTo>
                <a:lnTo>
                  <a:pt x="69300" y="36720"/>
                </a:lnTo>
                <a:lnTo>
                  <a:pt x="69320" y="36710"/>
                </a:lnTo>
                <a:lnTo>
                  <a:pt x="69330" y="36700"/>
                </a:lnTo>
                <a:lnTo>
                  <a:pt x="69350" y="36680"/>
                </a:lnTo>
                <a:lnTo>
                  <a:pt x="69360" y="36670"/>
                </a:lnTo>
                <a:lnTo>
                  <a:pt x="69380" y="36660"/>
                </a:lnTo>
                <a:lnTo>
                  <a:pt x="69390" y="36650"/>
                </a:lnTo>
                <a:lnTo>
                  <a:pt x="69410" y="36650"/>
                </a:lnTo>
                <a:lnTo>
                  <a:pt x="69430" y="36640"/>
                </a:lnTo>
                <a:lnTo>
                  <a:pt x="69440" y="36640"/>
                </a:lnTo>
                <a:lnTo>
                  <a:pt x="69450" y="36630"/>
                </a:lnTo>
                <a:lnTo>
                  <a:pt x="69460" y="36620"/>
                </a:lnTo>
                <a:lnTo>
                  <a:pt x="69470" y="36610"/>
                </a:lnTo>
                <a:lnTo>
                  <a:pt x="69480" y="36600"/>
                </a:lnTo>
                <a:lnTo>
                  <a:pt x="69490" y="36590"/>
                </a:lnTo>
                <a:lnTo>
                  <a:pt x="69500" y="36580"/>
                </a:lnTo>
                <a:lnTo>
                  <a:pt x="69520" y="36570"/>
                </a:lnTo>
                <a:lnTo>
                  <a:pt x="69540" y="36560"/>
                </a:lnTo>
                <a:lnTo>
                  <a:pt x="69560" y="36560"/>
                </a:lnTo>
                <a:lnTo>
                  <a:pt x="69590" y="36560"/>
                </a:lnTo>
                <a:lnTo>
                  <a:pt x="69610" y="36570"/>
                </a:lnTo>
                <a:lnTo>
                  <a:pt x="69630" y="36560"/>
                </a:lnTo>
                <a:lnTo>
                  <a:pt x="69640" y="36560"/>
                </a:lnTo>
                <a:lnTo>
                  <a:pt x="69660" y="36560"/>
                </a:lnTo>
                <a:lnTo>
                  <a:pt x="69680" y="36560"/>
                </a:lnTo>
                <a:lnTo>
                  <a:pt x="69690" y="36560"/>
                </a:lnTo>
                <a:lnTo>
                  <a:pt x="69730" y="36560"/>
                </a:lnTo>
                <a:lnTo>
                  <a:pt x="69740" y="36560"/>
                </a:lnTo>
                <a:lnTo>
                  <a:pt x="69760" y="36560"/>
                </a:lnTo>
                <a:lnTo>
                  <a:pt x="69780" y="36560"/>
                </a:lnTo>
                <a:lnTo>
                  <a:pt x="69790" y="36560"/>
                </a:lnTo>
                <a:lnTo>
                  <a:pt x="69810" y="36560"/>
                </a:lnTo>
                <a:lnTo>
                  <a:pt x="69820" y="36550"/>
                </a:lnTo>
                <a:lnTo>
                  <a:pt x="69830" y="36540"/>
                </a:lnTo>
                <a:lnTo>
                  <a:pt x="69840" y="36530"/>
                </a:lnTo>
                <a:lnTo>
                  <a:pt x="69840" y="36520"/>
                </a:lnTo>
                <a:lnTo>
                  <a:pt x="69850" y="36510"/>
                </a:lnTo>
                <a:lnTo>
                  <a:pt x="69860" y="36500"/>
                </a:lnTo>
                <a:lnTo>
                  <a:pt x="69870" y="36500"/>
                </a:lnTo>
                <a:lnTo>
                  <a:pt x="69880" y="36490"/>
                </a:lnTo>
                <a:lnTo>
                  <a:pt x="69910" y="36490"/>
                </a:lnTo>
                <a:lnTo>
                  <a:pt x="69920" y="36480"/>
                </a:lnTo>
                <a:lnTo>
                  <a:pt x="69920" y="36470"/>
                </a:lnTo>
                <a:lnTo>
                  <a:pt x="69920" y="36460"/>
                </a:lnTo>
                <a:lnTo>
                  <a:pt x="69930" y="36460"/>
                </a:lnTo>
                <a:lnTo>
                  <a:pt x="69940" y="36450"/>
                </a:lnTo>
                <a:lnTo>
                  <a:pt x="69940" y="36430"/>
                </a:lnTo>
                <a:lnTo>
                  <a:pt x="69930" y="36420"/>
                </a:lnTo>
                <a:lnTo>
                  <a:pt x="69930" y="36410"/>
                </a:lnTo>
                <a:lnTo>
                  <a:pt x="70190" y="36460"/>
                </a:lnTo>
                <a:lnTo>
                  <a:pt x="70260" y="36420"/>
                </a:lnTo>
                <a:lnTo>
                  <a:pt x="70290" y="36370"/>
                </a:lnTo>
                <a:lnTo>
                  <a:pt x="70280" y="36290"/>
                </a:lnTo>
                <a:lnTo>
                  <a:pt x="70250" y="36220"/>
                </a:lnTo>
                <a:lnTo>
                  <a:pt x="70170" y="36160"/>
                </a:lnTo>
                <a:lnTo>
                  <a:pt x="70160" y="36150"/>
                </a:lnTo>
                <a:lnTo>
                  <a:pt x="70160" y="36130"/>
                </a:lnTo>
                <a:lnTo>
                  <a:pt x="70240" y="36110"/>
                </a:lnTo>
                <a:lnTo>
                  <a:pt x="70330" y="36030"/>
                </a:lnTo>
                <a:lnTo>
                  <a:pt x="70390" y="35930"/>
                </a:lnTo>
                <a:lnTo>
                  <a:pt x="70410" y="35920"/>
                </a:lnTo>
                <a:lnTo>
                  <a:pt x="70500" y="35990"/>
                </a:lnTo>
                <a:lnTo>
                  <a:pt x="70530" y="36010"/>
                </a:lnTo>
                <a:lnTo>
                  <a:pt x="70630" y="36000"/>
                </a:lnTo>
                <a:lnTo>
                  <a:pt x="70730" y="35990"/>
                </a:lnTo>
                <a:lnTo>
                  <a:pt x="70840" y="35960"/>
                </a:lnTo>
                <a:lnTo>
                  <a:pt x="70860" y="35930"/>
                </a:lnTo>
                <a:lnTo>
                  <a:pt x="70850" y="35900"/>
                </a:lnTo>
                <a:lnTo>
                  <a:pt x="70830" y="35860"/>
                </a:lnTo>
                <a:lnTo>
                  <a:pt x="70880" y="35820"/>
                </a:lnTo>
                <a:lnTo>
                  <a:pt x="70910" y="35740"/>
                </a:lnTo>
                <a:lnTo>
                  <a:pt x="70930" y="35590"/>
                </a:lnTo>
                <a:lnTo>
                  <a:pt x="70880" y="35440"/>
                </a:lnTo>
                <a:lnTo>
                  <a:pt x="70860" y="35360"/>
                </a:lnTo>
                <a:lnTo>
                  <a:pt x="70830" y="35250"/>
                </a:lnTo>
                <a:lnTo>
                  <a:pt x="70920" y="35120"/>
                </a:lnTo>
                <a:lnTo>
                  <a:pt x="70910" y="35090"/>
                </a:lnTo>
                <a:lnTo>
                  <a:pt x="70830" y="35000"/>
                </a:lnTo>
                <a:lnTo>
                  <a:pt x="70820" y="34990"/>
                </a:lnTo>
                <a:lnTo>
                  <a:pt x="70820" y="34890"/>
                </a:lnTo>
                <a:lnTo>
                  <a:pt x="70760" y="34820"/>
                </a:lnTo>
                <a:lnTo>
                  <a:pt x="70760" y="34790"/>
                </a:lnTo>
                <a:lnTo>
                  <a:pt x="70730" y="34640"/>
                </a:lnTo>
                <a:lnTo>
                  <a:pt x="70820" y="34500"/>
                </a:lnTo>
                <a:lnTo>
                  <a:pt x="70860" y="34470"/>
                </a:lnTo>
                <a:lnTo>
                  <a:pt x="70920" y="34460"/>
                </a:lnTo>
                <a:lnTo>
                  <a:pt x="70960" y="34390"/>
                </a:lnTo>
                <a:lnTo>
                  <a:pt x="70980" y="34360"/>
                </a:lnTo>
                <a:lnTo>
                  <a:pt x="70960" y="34310"/>
                </a:lnTo>
                <a:lnTo>
                  <a:pt x="70990" y="34280"/>
                </a:lnTo>
                <a:lnTo>
                  <a:pt x="71040" y="34280"/>
                </a:lnTo>
                <a:lnTo>
                  <a:pt x="71120" y="34330"/>
                </a:lnTo>
                <a:lnTo>
                  <a:pt x="71150" y="34330"/>
                </a:lnTo>
                <a:lnTo>
                  <a:pt x="71180" y="34300"/>
                </a:lnTo>
                <a:lnTo>
                  <a:pt x="71190" y="34260"/>
                </a:lnTo>
                <a:lnTo>
                  <a:pt x="71190" y="34220"/>
                </a:lnTo>
                <a:lnTo>
                  <a:pt x="71160" y="34130"/>
                </a:lnTo>
                <a:lnTo>
                  <a:pt x="71230" y="34060"/>
                </a:lnTo>
                <a:lnTo>
                  <a:pt x="71250" y="34020"/>
                </a:lnTo>
                <a:lnTo>
                  <a:pt x="71260" y="33950"/>
                </a:lnTo>
                <a:lnTo>
                  <a:pt x="71230" y="33860"/>
                </a:lnTo>
                <a:lnTo>
                  <a:pt x="71220" y="33790"/>
                </a:lnTo>
                <a:lnTo>
                  <a:pt x="71270" y="33730"/>
                </a:lnTo>
                <a:lnTo>
                  <a:pt x="71420" y="33650"/>
                </a:lnTo>
                <a:lnTo>
                  <a:pt x="71450" y="33690"/>
                </a:lnTo>
                <a:lnTo>
                  <a:pt x="71480" y="33700"/>
                </a:lnTo>
                <a:lnTo>
                  <a:pt x="71520" y="33700"/>
                </a:lnTo>
                <a:lnTo>
                  <a:pt x="71560" y="33660"/>
                </a:lnTo>
                <a:lnTo>
                  <a:pt x="71600" y="33600"/>
                </a:lnTo>
                <a:lnTo>
                  <a:pt x="71610" y="33550"/>
                </a:lnTo>
                <a:lnTo>
                  <a:pt x="71630" y="33550"/>
                </a:lnTo>
                <a:lnTo>
                  <a:pt x="71660" y="33580"/>
                </a:lnTo>
                <a:lnTo>
                  <a:pt x="71710" y="33720"/>
                </a:lnTo>
                <a:lnTo>
                  <a:pt x="71750" y="33720"/>
                </a:lnTo>
                <a:lnTo>
                  <a:pt x="71790" y="33710"/>
                </a:lnTo>
                <a:lnTo>
                  <a:pt x="71890" y="33610"/>
                </a:lnTo>
                <a:lnTo>
                  <a:pt x="71910" y="33550"/>
                </a:lnTo>
                <a:lnTo>
                  <a:pt x="71910" y="33400"/>
                </a:lnTo>
                <a:lnTo>
                  <a:pt x="71910" y="33350"/>
                </a:lnTo>
                <a:lnTo>
                  <a:pt x="71900" y="33270"/>
                </a:lnTo>
                <a:lnTo>
                  <a:pt x="71830" y="33210"/>
                </a:lnTo>
                <a:lnTo>
                  <a:pt x="71830" y="33180"/>
                </a:lnTo>
                <a:lnTo>
                  <a:pt x="71850" y="33150"/>
                </a:lnTo>
                <a:lnTo>
                  <a:pt x="71890" y="33130"/>
                </a:lnTo>
                <a:lnTo>
                  <a:pt x="71900" y="33110"/>
                </a:lnTo>
                <a:lnTo>
                  <a:pt x="71850" y="33010"/>
                </a:lnTo>
                <a:lnTo>
                  <a:pt x="71880" y="32990"/>
                </a:lnTo>
                <a:lnTo>
                  <a:pt x="72060" y="32980"/>
                </a:lnTo>
                <a:lnTo>
                  <a:pt x="72200" y="33020"/>
                </a:lnTo>
                <a:lnTo>
                  <a:pt x="72260" y="33050"/>
                </a:lnTo>
                <a:lnTo>
                  <a:pt x="72310" y="33140"/>
                </a:lnTo>
                <a:lnTo>
                  <a:pt x="72350" y="33200"/>
                </a:lnTo>
                <a:lnTo>
                  <a:pt x="72450" y="33210"/>
                </a:lnTo>
                <a:lnTo>
                  <a:pt x="72480" y="33200"/>
                </a:lnTo>
                <a:lnTo>
                  <a:pt x="72510" y="33150"/>
                </a:lnTo>
                <a:lnTo>
                  <a:pt x="72510" y="33060"/>
                </a:lnTo>
                <a:lnTo>
                  <a:pt x="72570" y="33110"/>
                </a:lnTo>
                <a:lnTo>
                  <a:pt x="72580" y="33100"/>
                </a:lnTo>
                <a:lnTo>
                  <a:pt x="72680" y="33080"/>
                </a:lnTo>
                <a:lnTo>
                  <a:pt x="72730" y="33070"/>
                </a:lnTo>
                <a:lnTo>
                  <a:pt x="72810" y="33050"/>
                </a:lnTo>
                <a:lnTo>
                  <a:pt x="72830" y="33010"/>
                </a:lnTo>
                <a:lnTo>
                  <a:pt x="72830" y="32950"/>
                </a:lnTo>
                <a:lnTo>
                  <a:pt x="72890" y="32950"/>
                </a:lnTo>
                <a:lnTo>
                  <a:pt x="72970" y="32910"/>
                </a:lnTo>
                <a:lnTo>
                  <a:pt x="73030" y="32870"/>
                </a:lnTo>
                <a:lnTo>
                  <a:pt x="73030" y="32790"/>
                </a:lnTo>
                <a:lnTo>
                  <a:pt x="73030" y="32640"/>
                </a:lnTo>
                <a:lnTo>
                  <a:pt x="73060" y="32490"/>
                </a:lnTo>
                <a:lnTo>
                  <a:pt x="73050" y="32430"/>
                </a:lnTo>
                <a:lnTo>
                  <a:pt x="73070" y="32380"/>
                </a:lnTo>
                <a:lnTo>
                  <a:pt x="73090" y="32320"/>
                </a:lnTo>
                <a:lnTo>
                  <a:pt x="73080" y="32280"/>
                </a:lnTo>
                <a:lnTo>
                  <a:pt x="73070" y="32250"/>
                </a:lnTo>
                <a:lnTo>
                  <a:pt x="73090" y="32210"/>
                </a:lnTo>
                <a:lnTo>
                  <a:pt x="73140" y="32200"/>
                </a:lnTo>
                <a:lnTo>
                  <a:pt x="73190" y="32180"/>
                </a:lnTo>
                <a:lnTo>
                  <a:pt x="73220" y="32150"/>
                </a:lnTo>
                <a:lnTo>
                  <a:pt x="73220" y="32080"/>
                </a:lnTo>
                <a:lnTo>
                  <a:pt x="73270" y="32050"/>
                </a:lnTo>
                <a:lnTo>
                  <a:pt x="73340" y="32060"/>
                </a:lnTo>
                <a:lnTo>
                  <a:pt x="73410" y="32020"/>
                </a:lnTo>
                <a:lnTo>
                  <a:pt x="73470" y="32040"/>
                </a:lnTo>
                <a:lnTo>
                  <a:pt x="73530" y="32050"/>
                </a:lnTo>
                <a:lnTo>
                  <a:pt x="73550" y="32010"/>
                </a:lnTo>
                <a:lnTo>
                  <a:pt x="73540" y="31900"/>
                </a:lnTo>
                <a:lnTo>
                  <a:pt x="73500" y="31850"/>
                </a:lnTo>
                <a:lnTo>
                  <a:pt x="73410" y="31740"/>
                </a:lnTo>
                <a:lnTo>
                  <a:pt x="73350" y="31670"/>
                </a:lnTo>
                <a:lnTo>
                  <a:pt x="73350" y="31640"/>
                </a:lnTo>
                <a:lnTo>
                  <a:pt x="73390" y="31620"/>
                </a:lnTo>
                <a:lnTo>
                  <a:pt x="73480" y="31610"/>
                </a:lnTo>
                <a:lnTo>
                  <a:pt x="73620" y="31540"/>
                </a:lnTo>
                <a:lnTo>
                  <a:pt x="73690" y="31490"/>
                </a:lnTo>
                <a:lnTo>
                  <a:pt x="73680" y="31420"/>
                </a:lnTo>
                <a:lnTo>
                  <a:pt x="73630" y="31370"/>
                </a:lnTo>
                <a:lnTo>
                  <a:pt x="73620" y="31360"/>
                </a:lnTo>
                <a:lnTo>
                  <a:pt x="73660" y="31340"/>
                </a:lnTo>
                <a:lnTo>
                  <a:pt x="73690" y="31340"/>
                </a:lnTo>
                <a:lnTo>
                  <a:pt x="73760" y="31340"/>
                </a:lnTo>
                <a:lnTo>
                  <a:pt x="73820" y="31370"/>
                </a:lnTo>
                <a:lnTo>
                  <a:pt x="73870" y="31360"/>
                </a:lnTo>
                <a:lnTo>
                  <a:pt x="73920" y="31370"/>
                </a:lnTo>
                <a:lnTo>
                  <a:pt x="73970" y="31440"/>
                </a:lnTo>
                <a:lnTo>
                  <a:pt x="74110" y="31470"/>
                </a:lnTo>
                <a:lnTo>
                  <a:pt x="74140" y="31470"/>
                </a:lnTo>
                <a:lnTo>
                  <a:pt x="74200" y="31480"/>
                </a:lnTo>
                <a:lnTo>
                  <a:pt x="74280" y="31560"/>
                </a:lnTo>
                <a:lnTo>
                  <a:pt x="74340" y="31570"/>
                </a:lnTo>
                <a:lnTo>
                  <a:pt x="74390" y="31560"/>
                </a:lnTo>
                <a:lnTo>
                  <a:pt x="74440" y="31500"/>
                </a:lnTo>
                <a:lnTo>
                  <a:pt x="74470" y="31440"/>
                </a:lnTo>
                <a:lnTo>
                  <a:pt x="74490" y="31440"/>
                </a:lnTo>
                <a:lnTo>
                  <a:pt x="74530" y="31480"/>
                </a:lnTo>
                <a:lnTo>
                  <a:pt x="74580" y="31440"/>
                </a:lnTo>
                <a:lnTo>
                  <a:pt x="74640" y="31380"/>
                </a:lnTo>
                <a:lnTo>
                  <a:pt x="74670" y="31330"/>
                </a:lnTo>
                <a:lnTo>
                  <a:pt x="74830" y="31160"/>
                </a:lnTo>
                <a:lnTo>
                  <a:pt x="74890" y="31160"/>
                </a:lnTo>
                <a:lnTo>
                  <a:pt x="74930" y="31120"/>
                </a:lnTo>
                <a:lnTo>
                  <a:pt x="75000" y="31090"/>
                </a:lnTo>
                <a:lnTo>
                  <a:pt x="75110" y="31080"/>
                </a:lnTo>
                <a:lnTo>
                  <a:pt x="75180" y="31020"/>
                </a:lnTo>
                <a:lnTo>
                  <a:pt x="75250" y="30880"/>
                </a:lnTo>
                <a:lnTo>
                  <a:pt x="75260" y="30840"/>
                </a:lnTo>
                <a:lnTo>
                  <a:pt x="75310" y="30820"/>
                </a:lnTo>
                <a:lnTo>
                  <a:pt x="75370" y="30750"/>
                </a:lnTo>
                <a:lnTo>
                  <a:pt x="75440" y="30640"/>
                </a:lnTo>
                <a:lnTo>
                  <a:pt x="75490" y="30610"/>
                </a:lnTo>
                <a:lnTo>
                  <a:pt x="75580" y="30610"/>
                </a:lnTo>
                <a:lnTo>
                  <a:pt x="75680" y="30650"/>
                </a:lnTo>
                <a:lnTo>
                  <a:pt x="75790" y="30710"/>
                </a:lnTo>
                <a:lnTo>
                  <a:pt x="75820" y="30710"/>
                </a:lnTo>
                <a:lnTo>
                  <a:pt x="75950" y="30470"/>
                </a:lnTo>
                <a:lnTo>
                  <a:pt x="75950" y="30430"/>
                </a:lnTo>
                <a:lnTo>
                  <a:pt x="75960" y="30410"/>
                </a:lnTo>
                <a:lnTo>
                  <a:pt x="75990" y="30380"/>
                </a:lnTo>
                <a:lnTo>
                  <a:pt x="76070" y="30270"/>
                </a:lnTo>
                <a:lnTo>
                  <a:pt x="76080" y="30220"/>
                </a:lnTo>
                <a:lnTo>
                  <a:pt x="76110" y="30190"/>
                </a:lnTo>
                <a:lnTo>
                  <a:pt x="76190" y="30080"/>
                </a:lnTo>
                <a:lnTo>
                  <a:pt x="76390" y="29810"/>
                </a:lnTo>
                <a:lnTo>
                  <a:pt x="76540" y="29640"/>
                </a:lnTo>
                <a:lnTo>
                  <a:pt x="76760" y="29440"/>
                </a:lnTo>
                <a:lnTo>
                  <a:pt x="76900" y="29330"/>
                </a:lnTo>
                <a:lnTo>
                  <a:pt x="76860" y="29240"/>
                </a:lnTo>
                <a:lnTo>
                  <a:pt x="76870" y="29160"/>
                </a:lnTo>
                <a:lnTo>
                  <a:pt x="76890" y="29110"/>
                </a:lnTo>
                <a:lnTo>
                  <a:pt x="76950" y="29080"/>
                </a:lnTo>
                <a:lnTo>
                  <a:pt x="77110" y="29030"/>
                </a:lnTo>
                <a:lnTo>
                  <a:pt x="77270" y="29030"/>
                </a:lnTo>
                <a:lnTo>
                  <a:pt x="77400" y="29050"/>
                </a:lnTo>
                <a:lnTo>
                  <a:pt x="77420" y="29070"/>
                </a:lnTo>
                <a:lnTo>
                  <a:pt x="77490" y="29190"/>
                </a:lnTo>
                <a:lnTo>
                  <a:pt x="77510" y="29310"/>
                </a:lnTo>
                <a:lnTo>
                  <a:pt x="77530" y="29390"/>
                </a:lnTo>
                <a:lnTo>
                  <a:pt x="77560" y="29400"/>
                </a:lnTo>
                <a:lnTo>
                  <a:pt x="77600" y="29420"/>
                </a:lnTo>
                <a:lnTo>
                  <a:pt x="77720" y="29440"/>
                </a:lnTo>
                <a:lnTo>
                  <a:pt x="77780" y="29510"/>
                </a:lnTo>
                <a:lnTo>
                  <a:pt x="77780" y="29540"/>
                </a:lnTo>
                <a:lnTo>
                  <a:pt x="77800" y="29660"/>
                </a:lnTo>
                <a:lnTo>
                  <a:pt x="77840" y="29750"/>
                </a:lnTo>
                <a:lnTo>
                  <a:pt x="77850" y="29720"/>
                </a:lnTo>
                <a:lnTo>
                  <a:pt x="77860" y="29750"/>
                </a:lnTo>
                <a:lnTo>
                  <a:pt x="77910" y="29770"/>
                </a:lnTo>
                <a:lnTo>
                  <a:pt x="78060" y="29800"/>
                </a:lnTo>
                <a:lnTo>
                  <a:pt x="78170" y="29880"/>
                </a:lnTo>
                <a:lnTo>
                  <a:pt x="78180" y="29900"/>
                </a:lnTo>
                <a:lnTo>
                  <a:pt x="78240" y="30010"/>
                </a:lnTo>
                <a:lnTo>
                  <a:pt x="78290" y="30130"/>
                </a:lnTo>
                <a:lnTo>
                  <a:pt x="78390" y="30160"/>
                </a:lnTo>
                <a:lnTo>
                  <a:pt x="78500" y="30110"/>
                </a:lnTo>
                <a:lnTo>
                  <a:pt x="78630" y="30120"/>
                </a:lnTo>
                <a:lnTo>
                  <a:pt x="78700" y="30200"/>
                </a:lnTo>
                <a:lnTo>
                  <a:pt x="78830" y="30280"/>
                </a:lnTo>
                <a:lnTo>
                  <a:pt x="79020" y="30300"/>
                </a:lnTo>
                <a:lnTo>
                  <a:pt x="79200" y="30370"/>
                </a:lnTo>
                <a:lnTo>
                  <a:pt x="79300" y="30520"/>
                </a:lnTo>
                <a:lnTo>
                  <a:pt x="79320" y="30550"/>
                </a:lnTo>
                <a:lnTo>
                  <a:pt x="79350" y="30610"/>
                </a:lnTo>
                <a:lnTo>
                  <a:pt x="79430" y="30690"/>
                </a:lnTo>
                <a:lnTo>
                  <a:pt x="79450" y="30720"/>
                </a:lnTo>
                <a:lnTo>
                  <a:pt x="79480" y="30770"/>
                </a:lnTo>
                <a:lnTo>
                  <a:pt x="79550" y="30810"/>
                </a:lnTo>
                <a:lnTo>
                  <a:pt x="79640" y="30870"/>
                </a:lnTo>
                <a:lnTo>
                  <a:pt x="79660" y="30890"/>
                </a:lnTo>
                <a:lnTo>
                  <a:pt x="79730" y="30980"/>
                </a:lnTo>
                <a:lnTo>
                  <a:pt x="79730" y="30990"/>
                </a:lnTo>
                <a:lnTo>
                  <a:pt x="79760" y="31040"/>
                </a:lnTo>
                <a:lnTo>
                  <a:pt x="79790" y="31070"/>
                </a:lnTo>
                <a:lnTo>
                  <a:pt x="79820" y="31110"/>
                </a:lnTo>
                <a:lnTo>
                  <a:pt x="79860" y="31170"/>
                </a:lnTo>
                <a:lnTo>
                  <a:pt x="79910" y="31220"/>
                </a:lnTo>
                <a:lnTo>
                  <a:pt x="80080" y="31420"/>
                </a:lnTo>
                <a:lnTo>
                  <a:pt x="80140" y="31470"/>
                </a:lnTo>
                <a:lnTo>
                  <a:pt x="80240" y="31500"/>
                </a:lnTo>
                <a:lnTo>
                  <a:pt x="80300" y="31540"/>
                </a:lnTo>
                <a:lnTo>
                  <a:pt x="80280" y="31660"/>
                </a:lnTo>
                <a:lnTo>
                  <a:pt x="80250" y="31820"/>
                </a:lnTo>
                <a:lnTo>
                  <a:pt x="80240" y="31990"/>
                </a:lnTo>
                <a:lnTo>
                  <a:pt x="80270" y="32170"/>
                </a:lnTo>
                <a:lnTo>
                  <a:pt x="80340" y="32310"/>
                </a:lnTo>
                <a:lnTo>
                  <a:pt x="80390" y="32390"/>
                </a:lnTo>
                <a:lnTo>
                  <a:pt x="80460" y="32510"/>
                </a:lnTo>
                <a:lnTo>
                  <a:pt x="80530" y="32560"/>
                </a:lnTo>
                <a:lnTo>
                  <a:pt x="80600" y="32560"/>
                </a:lnTo>
                <a:lnTo>
                  <a:pt x="80690" y="32600"/>
                </a:lnTo>
                <a:lnTo>
                  <a:pt x="80730" y="32630"/>
                </a:lnTo>
                <a:lnTo>
                  <a:pt x="80830" y="32710"/>
                </a:lnTo>
                <a:lnTo>
                  <a:pt x="80830" y="32720"/>
                </a:lnTo>
                <a:lnTo>
                  <a:pt x="80880" y="32830"/>
                </a:lnTo>
                <a:lnTo>
                  <a:pt x="80930" y="32900"/>
                </a:lnTo>
                <a:lnTo>
                  <a:pt x="80950" y="32920"/>
                </a:lnTo>
                <a:lnTo>
                  <a:pt x="80990" y="32970"/>
                </a:lnTo>
                <a:lnTo>
                  <a:pt x="81000" y="32970"/>
                </a:lnTo>
                <a:lnTo>
                  <a:pt x="81010" y="33000"/>
                </a:lnTo>
                <a:lnTo>
                  <a:pt x="81030" y="33020"/>
                </a:lnTo>
                <a:lnTo>
                  <a:pt x="81120" y="33110"/>
                </a:lnTo>
                <a:lnTo>
                  <a:pt x="81190" y="33150"/>
                </a:lnTo>
                <a:lnTo>
                  <a:pt x="81200" y="33140"/>
                </a:lnTo>
                <a:lnTo>
                  <a:pt x="81200" y="33160"/>
                </a:lnTo>
                <a:lnTo>
                  <a:pt x="81350" y="33130"/>
                </a:lnTo>
                <a:lnTo>
                  <a:pt x="81490" y="33030"/>
                </a:lnTo>
                <a:lnTo>
                  <a:pt x="81620" y="32950"/>
                </a:lnTo>
                <a:lnTo>
                  <a:pt x="81720" y="32850"/>
                </a:lnTo>
                <a:lnTo>
                  <a:pt x="81840" y="32790"/>
                </a:lnTo>
                <a:lnTo>
                  <a:pt x="81950" y="32690"/>
                </a:lnTo>
                <a:lnTo>
                  <a:pt x="81980" y="32570"/>
                </a:lnTo>
                <a:lnTo>
                  <a:pt x="82080" y="32500"/>
                </a:lnTo>
                <a:lnTo>
                  <a:pt x="82230" y="32430"/>
                </a:lnTo>
                <a:lnTo>
                  <a:pt x="82280" y="32410"/>
                </a:lnTo>
                <a:lnTo>
                  <a:pt x="82300" y="32410"/>
                </a:lnTo>
                <a:lnTo>
                  <a:pt x="82410" y="32380"/>
                </a:lnTo>
                <a:lnTo>
                  <a:pt x="82590" y="32360"/>
                </a:lnTo>
                <a:lnTo>
                  <a:pt x="82600" y="32350"/>
                </a:lnTo>
                <a:lnTo>
                  <a:pt x="82710" y="32310"/>
                </a:lnTo>
                <a:lnTo>
                  <a:pt x="82740" y="32290"/>
                </a:lnTo>
                <a:lnTo>
                  <a:pt x="82780" y="32330"/>
                </a:lnTo>
                <a:lnTo>
                  <a:pt x="82840" y="32390"/>
                </a:lnTo>
                <a:lnTo>
                  <a:pt x="82940" y="32460"/>
                </a:lnTo>
                <a:lnTo>
                  <a:pt x="83020" y="32540"/>
                </a:lnTo>
                <a:lnTo>
                  <a:pt x="83090" y="32600"/>
                </a:lnTo>
                <a:lnTo>
                  <a:pt x="83090" y="32640"/>
                </a:lnTo>
                <a:lnTo>
                  <a:pt x="83160" y="32790"/>
                </a:lnTo>
                <a:lnTo>
                  <a:pt x="83290" y="32870"/>
                </a:lnTo>
                <a:lnTo>
                  <a:pt x="83460" y="32950"/>
                </a:lnTo>
                <a:lnTo>
                  <a:pt x="83570" y="33030"/>
                </a:lnTo>
                <a:lnTo>
                  <a:pt x="83630" y="33120"/>
                </a:lnTo>
                <a:lnTo>
                  <a:pt x="83680" y="33110"/>
                </a:lnTo>
                <a:lnTo>
                  <a:pt x="83690" y="33110"/>
                </a:lnTo>
                <a:lnTo>
                  <a:pt x="83760" y="33100"/>
                </a:lnTo>
                <a:lnTo>
                  <a:pt x="83900" y="33120"/>
                </a:lnTo>
                <a:lnTo>
                  <a:pt x="84040" y="33170"/>
                </a:lnTo>
                <a:lnTo>
                  <a:pt x="84200" y="33210"/>
                </a:lnTo>
                <a:lnTo>
                  <a:pt x="84330" y="33340"/>
                </a:lnTo>
                <a:lnTo>
                  <a:pt x="84410" y="33420"/>
                </a:lnTo>
                <a:lnTo>
                  <a:pt x="84570" y="33430"/>
                </a:lnTo>
                <a:lnTo>
                  <a:pt x="84730" y="33390"/>
                </a:lnTo>
                <a:lnTo>
                  <a:pt x="84760" y="33380"/>
                </a:lnTo>
                <a:lnTo>
                  <a:pt x="84810" y="33370"/>
                </a:lnTo>
                <a:lnTo>
                  <a:pt x="84830" y="33350"/>
                </a:lnTo>
                <a:lnTo>
                  <a:pt x="84850" y="33370"/>
                </a:lnTo>
                <a:lnTo>
                  <a:pt x="84900" y="33340"/>
                </a:lnTo>
                <a:lnTo>
                  <a:pt x="85060" y="33320"/>
                </a:lnTo>
                <a:lnTo>
                  <a:pt x="85190" y="33280"/>
                </a:lnTo>
                <a:lnTo>
                  <a:pt x="85310" y="33240"/>
                </a:lnTo>
                <a:lnTo>
                  <a:pt x="85340" y="33240"/>
                </a:lnTo>
                <a:lnTo>
                  <a:pt x="85580" y="33280"/>
                </a:lnTo>
                <a:lnTo>
                  <a:pt x="85590" y="33260"/>
                </a:lnTo>
                <a:lnTo>
                  <a:pt x="85620" y="33280"/>
                </a:lnTo>
                <a:lnTo>
                  <a:pt x="85700" y="33250"/>
                </a:lnTo>
                <a:lnTo>
                  <a:pt x="85820" y="33210"/>
                </a:lnTo>
                <a:lnTo>
                  <a:pt x="85910" y="33150"/>
                </a:lnTo>
                <a:lnTo>
                  <a:pt x="85990" y="33110"/>
                </a:lnTo>
                <a:lnTo>
                  <a:pt x="86090" y="33070"/>
                </a:lnTo>
                <a:lnTo>
                  <a:pt x="86200" y="33050"/>
                </a:lnTo>
                <a:lnTo>
                  <a:pt x="86230" y="33030"/>
                </a:lnTo>
                <a:lnTo>
                  <a:pt x="86250" y="33050"/>
                </a:lnTo>
                <a:lnTo>
                  <a:pt x="86320" y="33050"/>
                </a:lnTo>
                <a:lnTo>
                  <a:pt x="86450" y="33020"/>
                </a:lnTo>
                <a:lnTo>
                  <a:pt x="86530" y="32950"/>
                </a:lnTo>
                <a:lnTo>
                  <a:pt x="86680" y="32900"/>
                </a:lnTo>
                <a:lnTo>
                  <a:pt x="86790" y="32850"/>
                </a:lnTo>
                <a:lnTo>
                  <a:pt x="86930" y="32840"/>
                </a:lnTo>
                <a:lnTo>
                  <a:pt x="87060" y="32860"/>
                </a:lnTo>
                <a:lnTo>
                  <a:pt x="87180" y="32890"/>
                </a:lnTo>
                <a:lnTo>
                  <a:pt x="87250" y="32840"/>
                </a:lnTo>
                <a:lnTo>
                  <a:pt x="87320" y="32760"/>
                </a:lnTo>
                <a:lnTo>
                  <a:pt x="87400" y="32700"/>
                </a:lnTo>
                <a:lnTo>
                  <a:pt x="87450" y="32700"/>
                </a:lnTo>
                <a:lnTo>
                  <a:pt x="87630" y="32680"/>
                </a:lnTo>
                <a:lnTo>
                  <a:pt x="87770" y="32660"/>
                </a:lnTo>
                <a:lnTo>
                  <a:pt x="87820" y="32650"/>
                </a:lnTo>
                <a:lnTo>
                  <a:pt x="87820" y="32630"/>
                </a:lnTo>
                <a:lnTo>
                  <a:pt x="87870" y="32630"/>
                </a:lnTo>
                <a:lnTo>
                  <a:pt x="88010" y="32570"/>
                </a:lnTo>
                <a:lnTo>
                  <a:pt x="88100" y="32540"/>
                </a:lnTo>
                <a:lnTo>
                  <a:pt x="88100" y="32520"/>
                </a:lnTo>
                <a:lnTo>
                  <a:pt x="88140" y="32520"/>
                </a:lnTo>
                <a:lnTo>
                  <a:pt x="88180" y="32510"/>
                </a:lnTo>
                <a:lnTo>
                  <a:pt x="88240" y="32500"/>
                </a:lnTo>
                <a:lnTo>
                  <a:pt x="88310" y="32480"/>
                </a:lnTo>
                <a:lnTo>
                  <a:pt x="88370" y="32470"/>
                </a:lnTo>
                <a:lnTo>
                  <a:pt x="88440" y="32480"/>
                </a:lnTo>
                <a:lnTo>
                  <a:pt x="88480" y="32530"/>
                </a:lnTo>
                <a:lnTo>
                  <a:pt x="88530" y="32580"/>
                </a:lnTo>
                <a:lnTo>
                  <a:pt x="88570" y="32590"/>
                </a:lnTo>
                <a:lnTo>
                  <a:pt x="88600" y="32560"/>
                </a:lnTo>
                <a:lnTo>
                  <a:pt x="88640" y="32540"/>
                </a:lnTo>
                <a:lnTo>
                  <a:pt x="88670" y="32570"/>
                </a:lnTo>
                <a:lnTo>
                  <a:pt x="88710" y="32580"/>
                </a:lnTo>
                <a:lnTo>
                  <a:pt x="88740" y="32560"/>
                </a:lnTo>
                <a:lnTo>
                  <a:pt x="88790" y="32570"/>
                </a:lnTo>
                <a:lnTo>
                  <a:pt x="88850" y="32590"/>
                </a:lnTo>
                <a:lnTo>
                  <a:pt x="88810" y="32610"/>
                </a:lnTo>
                <a:lnTo>
                  <a:pt x="88810" y="32620"/>
                </a:lnTo>
                <a:lnTo>
                  <a:pt x="88800" y="32620"/>
                </a:lnTo>
                <a:lnTo>
                  <a:pt x="88700" y="32680"/>
                </a:lnTo>
                <a:lnTo>
                  <a:pt x="88610" y="32750"/>
                </a:lnTo>
                <a:lnTo>
                  <a:pt x="88620" y="32780"/>
                </a:lnTo>
                <a:lnTo>
                  <a:pt x="88620" y="32800"/>
                </a:lnTo>
                <a:lnTo>
                  <a:pt x="88590" y="32820"/>
                </a:lnTo>
                <a:lnTo>
                  <a:pt x="88570" y="32830"/>
                </a:lnTo>
                <a:lnTo>
                  <a:pt x="88570" y="32870"/>
                </a:lnTo>
                <a:lnTo>
                  <a:pt x="88580" y="32900"/>
                </a:lnTo>
                <a:lnTo>
                  <a:pt x="88570" y="32930"/>
                </a:lnTo>
                <a:lnTo>
                  <a:pt x="88520" y="32930"/>
                </a:lnTo>
                <a:lnTo>
                  <a:pt x="88460" y="32930"/>
                </a:lnTo>
                <a:lnTo>
                  <a:pt x="88320" y="33130"/>
                </a:lnTo>
                <a:lnTo>
                  <a:pt x="88330" y="33190"/>
                </a:lnTo>
                <a:lnTo>
                  <a:pt x="88340" y="33240"/>
                </a:lnTo>
                <a:lnTo>
                  <a:pt x="88320" y="33290"/>
                </a:lnTo>
                <a:lnTo>
                  <a:pt x="88320" y="33340"/>
                </a:lnTo>
                <a:lnTo>
                  <a:pt x="88310" y="33420"/>
                </a:lnTo>
                <a:lnTo>
                  <a:pt x="88220" y="33510"/>
                </a:lnTo>
                <a:lnTo>
                  <a:pt x="87970" y="33780"/>
                </a:lnTo>
                <a:lnTo>
                  <a:pt x="87850" y="33840"/>
                </a:lnTo>
                <a:lnTo>
                  <a:pt x="87840" y="33850"/>
                </a:lnTo>
                <a:lnTo>
                  <a:pt x="87810" y="33900"/>
                </a:lnTo>
                <a:lnTo>
                  <a:pt x="87770" y="34030"/>
                </a:lnTo>
                <a:lnTo>
                  <a:pt x="87740" y="34130"/>
                </a:lnTo>
                <a:lnTo>
                  <a:pt x="87700" y="34180"/>
                </a:lnTo>
                <a:lnTo>
                  <a:pt x="87700" y="34240"/>
                </a:lnTo>
                <a:lnTo>
                  <a:pt x="87650" y="34260"/>
                </a:lnTo>
                <a:lnTo>
                  <a:pt x="87610" y="34290"/>
                </a:lnTo>
                <a:lnTo>
                  <a:pt x="87630" y="34340"/>
                </a:lnTo>
                <a:lnTo>
                  <a:pt x="87610" y="34400"/>
                </a:lnTo>
                <a:lnTo>
                  <a:pt x="87540" y="34470"/>
                </a:lnTo>
                <a:lnTo>
                  <a:pt x="87470" y="34510"/>
                </a:lnTo>
                <a:lnTo>
                  <a:pt x="87400" y="34600"/>
                </a:lnTo>
                <a:lnTo>
                  <a:pt x="87440" y="34670"/>
                </a:lnTo>
                <a:lnTo>
                  <a:pt x="87440" y="34760"/>
                </a:lnTo>
                <a:lnTo>
                  <a:pt x="87410" y="34800"/>
                </a:lnTo>
                <a:lnTo>
                  <a:pt x="87390" y="34810"/>
                </a:lnTo>
                <a:lnTo>
                  <a:pt x="87280" y="34880"/>
                </a:lnTo>
                <a:lnTo>
                  <a:pt x="87280" y="35040"/>
                </a:lnTo>
                <a:lnTo>
                  <a:pt x="87260" y="35080"/>
                </a:lnTo>
                <a:lnTo>
                  <a:pt x="87230" y="35190"/>
                </a:lnTo>
                <a:lnTo>
                  <a:pt x="87180" y="35240"/>
                </a:lnTo>
                <a:lnTo>
                  <a:pt x="87110" y="35330"/>
                </a:lnTo>
                <a:lnTo>
                  <a:pt x="86990" y="35410"/>
                </a:lnTo>
                <a:lnTo>
                  <a:pt x="86910" y="35530"/>
                </a:lnTo>
                <a:lnTo>
                  <a:pt x="86850" y="35550"/>
                </a:lnTo>
                <a:lnTo>
                  <a:pt x="86820" y="35530"/>
                </a:lnTo>
                <a:lnTo>
                  <a:pt x="86790" y="35560"/>
                </a:lnTo>
                <a:lnTo>
                  <a:pt x="86700" y="35590"/>
                </a:lnTo>
                <a:lnTo>
                  <a:pt x="86610" y="35620"/>
                </a:lnTo>
                <a:lnTo>
                  <a:pt x="86590" y="35750"/>
                </a:lnTo>
                <a:lnTo>
                  <a:pt x="86610" y="35810"/>
                </a:lnTo>
                <a:lnTo>
                  <a:pt x="86650" y="35900"/>
                </a:lnTo>
                <a:lnTo>
                  <a:pt x="86730" y="36050"/>
                </a:lnTo>
                <a:lnTo>
                  <a:pt x="86760" y="36120"/>
                </a:lnTo>
                <a:lnTo>
                  <a:pt x="86840" y="36330"/>
                </a:lnTo>
                <a:lnTo>
                  <a:pt x="86860" y="36340"/>
                </a:lnTo>
                <a:lnTo>
                  <a:pt x="86990" y="36430"/>
                </a:lnTo>
                <a:lnTo>
                  <a:pt x="87010" y="36450"/>
                </a:lnTo>
                <a:lnTo>
                  <a:pt x="87090" y="36490"/>
                </a:lnTo>
                <a:lnTo>
                  <a:pt x="87100" y="36520"/>
                </a:lnTo>
                <a:lnTo>
                  <a:pt x="87150" y="36630"/>
                </a:lnTo>
                <a:lnTo>
                  <a:pt x="87220" y="36760"/>
                </a:lnTo>
                <a:lnTo>
                  <a:pt x="87230" y="36770"/>
                </a:lnTo>
                <a:lnTo>
                  <a:pt x="87240" y="36780"/>
                </a:lnTo>
                <a:lnTo>
                  <a:pt x="87340" y="36900"/>
                </a:lnTo>
                <a:lnTo>
                  <a:pt x="87370" y="36960"/>
                </a:lnTo>
                <a:lnTo>
                  <a:pt x="87460" y="36980"/>
                </a:lnTo>
                <a:lnTo>
                  <a:pt x="87590" y="37010"/>
                </a:lnTo>
                <a:lnTo>
                  <a:pt x="87660" y="37020"/>
                </a:lnTo>
                <a:lnTo>
                  <a:pt x="87970" y="37060"/>
                </a:lnTo>
                <a:lnTo>
                  <a:pt x="88030" y="37070"/>
                </a:lnTo>
                <a:lnTo>
                  <a:pt x="88120" y="37170"/>
                </a:lnTo>
                <a:lnTo>
                  <a:pt x="88140" y="37280"/>
                </a:lnTo>
                <a:lnTo>
                  <a:pt x="88200" y="37360"/>
                </a:lnTo>
                <a:lnTo>
                  <a:pt x="88240" y="37520"/>
                </a:lnTo>
                <a:lnTo>
                  <a:pt x="88160" y="37600"/>
                </a:lnTo>
                <a:lnTo>
                  <a:pt x="88120" y="37670"/>
                </a:lnTo>
                <a:lnTo>
                  <a:pt x="88120" y="37740"/>
                </a:lnTo>
                <a:lnTo>
                  <a:pt x="88130" y="37900"/>
                </a:lnTo>
                <a:lnTo>
                  <a:pt x="88130" y="37940"/>
                </a:lnTo>
                <a:lnTo>
                  <a:pt x="88140" y="38030"/>
                </a:lnTo>
                <a:lnTo>
                  <a:pt x="88150" y="38220"/>
                </a:lnTo>
                <a:lnTo>
                  <a:pt x="88160" y="38270"/>
                </a:lnTo>
                <a:lnTo>
                  <a:pt x="88160" y="38280"/>
                </a:lnTo>
                <a:lnTo>
                  <a:pt x="88100" y="38570"/>
                </a:lnTo>
                <a:lnTo>
                  <a:pt x="87950" y="38960"/>
                </a:lnTo>
                <a:lnTo>
                  <a:pt x="87720" y="39300"/>
                </a:lnTo>
                <a:lnTo>
                  <a:pt x="87540" y="39540"/>
                </a:lnTo>
                <a:lnTo>
                  <a:pt x="87510" y="39660"/>
                </a:lnTo>
                <a:lnTo>
                  <a:pt x="87530" y="39690"/>
                </a:lnTo>
                <a:lnTo>
                  <a:pt x="87560" y="39730"/>
                </a:lnTo>
                <a:lnTo>
                  <a:pt x="87610" y="39780"/>
                </a:lnTo>
                <a:lnTo>
                  <a:pt x="87660" y="39780"/>
                </a:lnTo>
                <a:lnTo>
                  <a:pt x="87870" y="39620"/>
                </a:lnTo>
                <a:lnTo>
                  <a:pt x="88100" y="39520"/>
                </a:lnTo>
                <a:lnTo>
                  <a:pt x="88140" y="39500"/>
                </a:lnTo>
                <a:lnTo>
                  <a:pt x="88150" y="39500"/>
                </a:lnTo>
                <a:lnTo>
                  <a:pt x="88180" y="39520"/>
                </a:lnTo>
                <a:lnTo>
                  <a:pt x="88200" y="39580"/>
                </a:lnTo>
                <a:lnTo>
                  <a:pt x="88230" y="39650"/>
                </a:lnTo>
                <a:lnTo>
                  <a:pt x="88270" y="39680"/>
                </a:lnTo>
                <a:lnTo>
                  <a:pt x="88280" y="39680"/>
                </a:lnTo>
                <a:lnTo>
                  <a:pt x="88310" y="39750"/>
                </a:lnTo>
                <a:lnTo>
                  <a:pt x="88330" y="39770"/>
                </a:lnTo>
                <a:lnTo>
                  <a:pt x="88340" y="39810"/>
                </a:lnTo>
                <a:lnTo>
                  <a:pt x="88360" y="39850"/>
                </a:lnTo>
                <a:lnTo>
                  <a:pt x="88520" y="40050"/>
                </a:lnTo>
                <a:lnTo>
                  <a:pt x="88530" y="40090"/>
                </a:lnTo>
                <a:lnTo>
                  <a:pt x="88530" y="40150"/>
                </a:lnTo>
                <a:lnTo>
                  <a:pt x="88660" y="40320"/>
                </a:lnTo>
                <a:lnTo>
                  <a:pt x="88660" y="40340"/>
                </a:lnTo>
                <a:lnTo>
                  <a:pt x="88630" y="40450"/>
                </a:lnTo>
                <a:lnTo>
                  <a:pt x="88580" y="40590"/>
                </a:lnTo>
                <a:lnTo>
                  <a:pt x="88540" y="40820"/>
                </a:lnTo>
                <a:lnTo>
                  <a:pt x="88510" y="41010"/>
                </a:lnTo>
                <a:lnTo>
                  <a:pt x="88370" y="41280"/>
                </a:lnTo>
                <a:lnTo>
                  <a:pt x="88330" y="41460"/>
                </a:lnTo>
                <a:lnTo>
                  <a:pt x="88330" y="41590"/>
                </a:lnTo>
                <a:lnTo>
                  <a:pt x="88410" y="41730"/>
                </a:lnTo>
                <a:lnTo>
                  <a:pt x="88440" y="41820"/>
                </a:lnTo>
                <a:lnTo>
                  <a:pt x="88550" y="41990"/>
                </a:lnTo>
                <a:lnTo>
                  <a:pt x="88670" y="42100"/>
                </a:lnTo>
                <a:lnTo>
                  <a:pt x="88690" y="42140"/>
                </a:lnTo>
                <a:lnTo>
                  <a:pt x="88690" y="42150"/>
                </a:lnTo>
                <a:lnTo>
                  <a:pt x="88470" y="42150"/>
                </a:lnTo>
                <a:lnTo>
                  <a:pt x="88410" y="42180"/>
                </a:lnTo>
                <a:lnTo>
                  <a:pt x="88180" y="42280"/>
                </a:lnTo>
                <a:lnTo>
                  <a:pt x="88120" y="42320"/>
                </a:lnTo>
                <a:lnTo>
                  <a:pt x="87880" y="42420"/>
                </a:lnTo>
                <a:lnTo>
                  <a:pt x="87810" y="42440"/>
                </a:lnTo>
                <a:lnTo>
                  <a:pt x="87740" y="42420"/>
                </a:lnTo>
                <a:lnTo>
                  <a:pt x="87650" y="42420"/>
                </a:lnTo>
                <a:lnTo>
                  <a:pt x="87520" y="42480"/>
                </a:lnTo>
                <a:lnTo>
                  <a:pt x="87460" y="42570"/>
                </a:lnTo>
                <a:lnTo>
                  <a:pt x="87450" y="42710"/>
                </a:lnTo>
                <a:lnTo>
                  <a:pt x="87430" y="42790"/>
                </a:lnTo>
                <a:lnTo>
                  <a:pt x="87370" y="42820"/>
                </a:lnTo>
                <a:lnTo>
                  <a:pt x="87270" y="42820"/>
                </a:lnTo>
                <a:lnTo>
                  <a:pt x="87230" y="42820"/>
                </a:lnTo>
                <a:lnTo>
                  <a:pt x="87230" y="42850"/>
                </a:lnTo>
                <a:lnTo>
                  <a:pt x="87360" y="43140"/>
                </a:lnTo>
                <a:lnTo>
                  <a:pt x="87560" y="43440"/>
                </a:lnTo>
                <a:lnTo>
                  <a:pt x="87580" y="43500"/>
                </a:lnTo>
                <a:lnTo>
                  <a:pt x="87570" y="43540"/>
                </a:lnTo>
                <a:lnTo>
                  <a:pt x="87580" y="43580"/>
                </a:lnTo>
                <a:lnTo>
                  <a:pt x="87630" y="43610"/>
                </a:lnTo>
                <a:lnTo>
                  <a:pt x="87650" y="43630"/>
                </a:lnTo>
                <a:lnTo>
                  <a:pt x="87710" y="43680"/>
                </a:lnTo>
                <a:lnTo>
                  <a:pt x="87720" y="43680"/>
                </a:lnTo>
                <a:lnTo>
                  <a:pt x="87790" y="43790"/>
                </a:lnTo>
                <a:lnTo>
                  <a:pt x="87830" y="43860"/>
                </a:lnTo>
                <a:lnTo>
                  <a:pt x="87870" y="43920"/>
                </a:lnTo>
                <a:lnTo>
                  <a:pt x="87930" y="43950"/>
                </a:lnTo>
                <a:lnTo>
                  <a:pt x="88050" y="44010"/>
                </a:lnTo>
                <a:lnTo>
                  <a:pt x="88090" y="44040"/>
                </a:lnTo>
                <a:lnTo>
                  <a:pt x="88110" y="44070"/>
                </a:lnTo>
                <a:lnTo>
                  <a:pt x="88130" y="44090"/>
                </a:lnTo>
                <a:lnTo>
                  <a:pt x="88330" y="44200"/>
                </a:lnTo>
                <a:lnTo>
                  <a:pt x="88380" y="44200"/>
                </a:lnTo>
                <a:lnTo>
                  <a:pt x="88150" y="44340"/>
                </a:lnTo>
                <a:lnTo>
                  <a:pt x="88030" y="44410"/>
                </a:lnTo>
                <a:lnTo>
                  <a:pt x="87740" y="44570"/>
                </a:lnTo>
                <a:lnTo>
                  <a:pt x="87600" y="44590"/>
                </a:lnTo>
                <a:lnTo>
                  <a:pt x="87500" y="44600"/>
                </a:lnTo>
                <a:lnTo>
                  <a:pt x="87350" y="44650"/>
                </a:lnTo>
                <a:lnTo>
                  <a:pt x="87150" y="44810"/>
                </a:lnTo>
                <a:lnTo>
                  <a:pt x="87080" y="44830"/>
                </a:lnTo>
                <a:lnTo>
                  <a:pt x="86950" y="44870"/>
                </a:lnTo>
                <a:lnTo>
                  <a:pt x="86940" y="44870"/>
                </a:lnTo>
                <a:lnTo>
                  <a:pt x="86820" y="44890"/>
                </a:lnTo>
                <a:lnTo>
                  <a:pt x="86760" y="45030"/>
                </a:lnTo>
                <a:lnTo>
                  <a:pt x="86740" y="45050"/>
                </a:lnTo>
                <a:lnTo>
                  <a:pt x="86690" y="45120"/>
                </a:lnTo>
                <a:lnTo>
                  <a:pt x="86650" y="45180"/>
                </a:lnTo>
                <a:lnTo>
                  <a:pt x="86580" y="45180"/>
                </a:lnTo>
                <a:lnTo>
                  <a:pt x="86480" y="45180"/>
                </a:lnTo>
                <a:lnTo>
                  <a:pt x="86380" y="45180"/>
                </a:lnTo>
                <a:lnTo>
                  <a:pt x="86350" y="45180"/>
                </a:lnTo>
                <a:lnTo>
                  <a:pt x="86270" y="45210"/>
                </a:lnTo>
                <a:lnTo>
                  <a:pt x="86130" y="45250"/>
                </a:lnTo>
                <a:lnTo>
                  <a:pt x="85990" y="45290"/>
                </a:lnTo>
                <a:lnTo>
                  <a:pt x="85870" y="45340"/>
                </a:lnTo>
                <a:lnTo>
                  <a:pt x="85670" y="45420"/>
                </a:lnTo>
                <a:lnTo>
                  <a:pt x="85530" y="45480"/>
                </a:lnTo>
                <a:lnTo>
                  <a:pt x="85320" y="45610"/>
                </a:lnTo>
                <a:lnTo>
                  <a:pt x="85100" y="45670"/>
                </a:lnTo>
                <a:lnTo>
                  <a:pt x="84920" y="45700"/>
                </a:lnTo>
                <a:lnTo>
                  <a:pt x="84790" y="45660"/>
                </a:lnTo>
                <a:lnTo>
                  <a:pt x="84670" y="45630"/>
                </a:lnTo>
                <a:lnTo>
                  <a:pt x="84600" y="45580"/>
                </a:lnTo>
                <a:lnTo>
                  <a:pt x="84530" y="45460"/>
                </a:lnTo>
                <a:lnTo>
                  <a:pt x="84490" y="45330"/>
                </a:lnTo>
                <a:lnTo>
                  <a:pt x="84480" y="45310"/>
                </a:lnTo>
                <a:lnTo>
                  <a:pt x="84460" y="45270"/>
                </a:lnTo>
                <a:lnTo>
                  <a:pt x="84450" y="44960"/>
                </a:lnTo>
                <a:lnTo>
                  <a:pt x="84450" y="44950"/>
                </a:lnTo>
                <a:lnTo>
                  <a:pt x="84430" y="44840"/>
                </a:lnTo>
                <a:lnTo>
                  <a:pt x="84410" y="44670"/>
                </a:lnTo>
                <a:lnTo>
                  <a:pt x="84350" y="44590"/>
                </a:lnTo>
                <a:lnTo>
                  <a:pt x="84270" y="44560"/>
                </a:lnTo>
                <a:lnTo>
                  <a:pt x="84140" y="44630"/>
                </a:lnTo>
                <a:lnTo>
                  <a:pt x="84080" y="44740"/>
                </a:lnTo>
                <a:lnTo>
                  <a:pt x="84000" y="44870"/>
                </a:lnTo>
                <a:lnTo>
                  <a:pt x="83830" y="44930"/>
                </a:lnTo>
                <a:lnTo>
                  <a:pt x="83780" y="45020"/>
                </a:lnTo>
                <a:lnTo>
                  <a:pt x="83790" y="45180"/>
                </a:lnTo>
                <a:lnTo>
                  <a:pt x="83780" y="45320"/>
                </a:lnTo>
                <a:lnTo>
                  <a:pt x="83750" y="45580"/>
                </a:lnTo>
                <a:lnTo>
                  <a:pt x="83650" y="45650"/>
                </a:lnTo>
                <a:lnTo>
                  <a:pt x="83590" y="45730"/>
                </a:lnTo>
                <a:lnTo>
                  <a:pt x="83570" y="45790"/>
                </a:lnTo>
                <a:lnTo>
                  <a:pt x="83500" y="45840"/>
                </a:lnTo>
                <a:lnTo>
                  <a:pt x="83480" y="45910"/>
                </a:lnTo>
                <a:lnTo>
                  <a:pt x="83460" y="46070"/>
                </a:lnTo>
                <a:lnTo>
                  <a:pt x="83420" y="46110"/>
                </a:lnTo>
                <a:lnTo>
                  <a:pt x="83360" y="46170"/>
                </a:lnTo>
                <a:lnTo>
                  <a:pt x="83180" y="46230"/>
                </a:lnTo>
                <a:lnTo>
                  <a:pt x="83090" y="46250"/>
                </a:lnTo>
                <a:lnTo>
                  <a:pt x="82940" y="46350"/>
                </a:lnTo>
                <a:lnTo>
                  <a:pt x="82800" y="46460"/>
                </a:lnTo>
                <a:lnTo>
                  <a:pt x="82720" y="46470"/>
                </a:lnTo>
                <a:lnTo>
                  <a:pt x="82620" y="46470"/>
                </a:lnTo>
                <a:lnTo>
                  <a:pt x="82550" y="46520"/>
                </a:lnTo>
                <a:lnTo>
                  <a:pt x="82480" y="46540"/>
                </a:lnTo>
                <a:lnTo>
                  <a:pt x="82080" y="46680"/>
                </a:lnTo>
                <a:lnTo>
                  <a:pt x="81760" y="46830"/>
                </a:lnTo>
                <a:lnTo>
                  <a:pt x="81630" y="46830"/>
                </a:lnTo>
                <a:lnTo>
                  <a:pt x="81480" y="46880"/>
                </a:lnTo>
                <a:lnTo>
                  <a:pt x="81190" y="46870"/>
                </a:lnTo>
                <a:lnTo>
                  <a:pt x="81130" y="46880"/>
                </a:lnTo>
                <a:lnTo>
                  <a:pt x="80990" y="47140"/>
                </a:lnTo>
                <a:lnTo>
                  <a:pt x="80930" y="47240"/>
                </a:lnTo>
                <a:lnTo>
                  <a:pt x="80870" y="47270"/>
                </a:lnTo>
                <a:lnTo>
                  <a:pt x="80860" y="47340"/>
                </a:lnTo>
                <a:lnTo>
                  <a:pt x="80880" y="47390"/>
                </a:lnTo>
                <a:lnTo>
                  <a:pt x="80390" y="47940"/>
                </a:lnTo>
                <a:lnTo>
                  <a:pt x="80200" y="48170"/>
                </a:lnTo>
                <a:lnTo>
                  <a:pt x="80140" y="48150"/>
                </a:lnTo>
                <a:lnTo>
                  <a:pt x="80100" y="48170"/>
                </a:lnTo>
                <a:lnTo>
                  <a:pt x="80020" y="48230"/>
                </a:lnTo>
                <a:lnTo>
                  <a:pt x="79970" y="48300"/>
                </a:lnTo>
                <a:lnTo>
                  <a:pt x="79920" y="48360"/>
                </a:lnTo>
                <a:lnTo>
                  <a:pt x="79890" y="48450"/>
                </a:lnTo>
                <a:lnTo>
                  <a:pt x="79920" y="48500"/>
                </a:lnTo>
                <a:lnTo>
                  <a:pt x="79880" y="48560"/>
                </a:lnTo>
                <a:lnTo>
                  <a:pt x="79860" y="48590"/>
                </a:lnTo>
                <a:lnTo>
                  <a:pt x="79830" y="48620"/>
                </a:lnTo>
                <a:lnTo>
                  <a:pt x="79820" y="48630"/>
                </a:lnTo>
                <a:lnTo>
                  <a:pt x="79810" y="48670"/>
                </a:lnTo>
                <a:lnTo>
                  <a:pt x="79800" y="48700"/>
                </a:lnTo>
                <a:lnTo>
                  <a:pt x="79840" y="48710"/>
                </a:lnTo>
                <a:lnTo>
                  <a:pt x="79870" y="487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