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Bur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80" y="61960"/>
                </a:moveTo>
                <a:lnTo>
                  <a:pt x="32120" y="61960"/>
                </a:lnTo>
                <a:lnTo>
                  <a:pt x="32160" y="61970"/>
                </a:lnTo>
                <a:lnTo>
                  <a:pt x="32170" y="61970"/>
                </a:lnTo>
                <a:lnTo>
                  <a:pt x="32290" y="62000"/>
                </a:lnTo>
                <a:lnTo>
                  <a:pt x="32410" y="61930"/>
                </a:lnTo>
                <a:lnTo>
                  <a:pt x="32490" y="61650"/>
                </a:lnTo>
                <a:lnTo>
                  <a:pt x="32540" y="61610"/>
                </a:lnTo>
                <a:lnTo>
                  <a:pt x="32590" y="61570"/>
                </a:lnTo>
                <a:lnTo>
                  <a:pt x="32630" y="61560"/>
                </a:lnTo>
                <a:lnTo>
                  <a:pt x="32630" y="61490"/>
                </a:lnTo>
                <a:lnTo>
                  <a:pt x="32580" y="61390"/>
                </a:lnTo>
                <a:lnTo>
                  <a:pt x="32600" y="61320"/>
                </a:lnTo>
                <a:lnTo>
                  <a:pt x="32720" y="61150"/>
                </a:lnTo>
                <a:lnTo>
                  <a:pt x="32710" y="60910"/>
                </a:lnTo>
                <a:lnTo>
                  <a:pt x="32740" y="60750"/>
                </a:lnTo>
                <a:lnTo>
                  <a:pt x="32680" y="60550"/>
                </a:lnTo>
                <a:lnTo>
                  <a:pt x="32690" y="60520"/>
                </a:lnTo>
                <a:lnTo>
                  <a:pt x="32710" y="60480"/>
                </a:lnTo>
                <a:lnTo>
                  <a:pt x="32810" y="60420"/>
                </a:lnTo>
                <a:lnTo>
                  <a:pt x="32850" y="60270"/>
                </a:lnTo>
                <a:lnTo>
                  <a:pt x="32840" y="59950"/>
                </a:lnTo>
                <a:lnTo>
                  <a:pt x="32960" y="59650"/>
                </a:lnTo>
                <a:lnTo>
                  <a:pt x="32970" y="59640"/>
                </a:lnTo>
                <a:lnTo>
                  <a:pt x="33100" y="59490"/>
                </a:lnTo>
                <a:lnTo>
                  <a:pt x="33230" y="59250"/>
                </a:lnTo>
                <a:lnTo>
                  <a:pt x="33440" y="59050"/>
                </a:lnTo>
                <a:lnTo>
                  <a:pt x="33440" y="58860"/>
                </a:lnTo>
                <a:lnTo>
                  <a:pt x="33520" y="58470"/>
                </a:lnTo>
                <a:lnTo>
                  <a:pt x="33600" y="58430"/>
                </a:lnTo>
                <a:lnTo>
                  <a:pt x="33620" y="58410"/>
                </a:lnTo>
                <a:lnTo>
                  <a:pt x="33630" y="58410"/>
                </a:lnTo>
                <a:lnTo>
                  <a:pt x="34020" y="57990"/>
                </a:lnTo>
                <a:lnTo>
                  <a:pt x="34150" y="57950"/>
                </a:lnTo>
                <a:lnTo>
                  <a:pt x="34170" y="57930"/>
                </a:lnTo>
                <a:lnTo>
                  <a:pt x="34180" y="57920"/>
                </a:lnTo>
                <a:lnTo>
                  <a:pt x="34230" y="57790"/>
                </a:lnTo>
                <a:lnTo>
                  <a:pt x="34170" y="57570"/>
                </a:lnTo>
                <a:lnTo>
                  <a:pt x="34170" y="57550"/>
                </a:lnTo>
                <a:lnTo>
                  <a:pt x="34140" y="57470"/>
                </a:lnTo>
                <a:lnTo>
                  <a:pt x="34150" y="57450"/>
                </a:lnTo>
                <a:lnTo>
                  <a:pt x="34310" y="57340"/>
                </a:lnTo>
                <a:lnTo>
                  <a:pt x="34520" y="57100"/>
                </a:lnTo>
                <a:lnTo>
                  <a:pt x="34710" y="57130"/>
                </a:lnTo>
                <a:lnTo>
                  <a:pt x="34890" y="57090"/>
                </a:lnTo>
                <a:lnTo>
                  <a:pt x="34910" y="57030"/>
                </a:lnTo>
                <a:lnTo>
                  <a:pt x="34980" y="57190"/>
                </a:lnTo>
                <a:lnTo>
                  <a:pt x="35040" y="57230"/>
                </a:lnTo>
                <a:lnTo>
                  <a:pt x="35070" y="57240"/>
                </a:lnTo>
                <a:lnTo>
                  <a:pt x="35110" y="57240"/>
                </a:lnTo>
                <a:lnTo>
                  <a:pt x="35290" y="57240"/>
                </a:lnTo>
                <a:lnTo>
                  <a:pt x="35360" y="57240"/>
                </a:lnTo>
                <a:lnTo>
                  <a:pt x="35410" y="57310"/>
                </a:lnTo>
                <a:lnTo>
                  <a:pt x="35570" y="57370"/>
                </a:lnTo>
                <a:lnTo>
                  <a:pt x="35650" y="57320"/>
                </a:lnTo>
                <a:lnTo>
                  <a:pt x="35700" y="57340"/>
                </a:lnTo>
                <a:lnTo>
                  <a:pt x="35770" y="57410"/>
                </a:lnTo>
                <a:lnTo>
                  <a:pt x="35810" y="57430"/>
                </a:lnTo>
                <a:lnTo>
                  <a:pt x="35900" y="57350"/>
                </a:lnTo>
                <a:lnTo>
                  <a:pt x="35930" y="57350"/>
                </a:lnTo>
                <a:lnTo>
                  <a:pt x="36040" y="57390"/>
                </a:lnTo>
                <a:lnTo>
                  <a:pt x="36060" y="57480"/>
                </a:lnTo>
                <a:lnTo>
                  <a:pt x="36100" y="57670"/>
                </a:lnTo>
                <a:lnTo>
                  <a:pt x="36120" y="57690"/>
                </a:lnTo>
                <a:lnTo>
                  <a:pt x="36140" y="57710"/>
                </a:lnTo>
                <a:lnTo>
                  <a:pt x="36240" y="57740"/>
                </a:lnTo>
                <a:lnTo>
                  <a:pt x="36270" y="57790"/>
                </a:lnTo>
                <a:lnTo>
                  <a:pt x="36340" y="57860"/>
                </a:lnTo>
                <a:lnTo>
                  <a:pt x="36350" y="57930"/>
                </a:lnTo>
                <a:lnTo>
                  <a:pt x="36530" y="58070"/>
                </a:lnTo>
                <a:lnTo>
                  <a:pt x="36690" y="58130"/>
                </a:lnTo>
                <a:lnTo>
                  <a:pt x="36790" y="58170"/>
                </a:lnTo>
                <a:lnTo>
                  <a:pt x="36880" y="58240"/>
                </a:lnTo>
                <a:lnTo>
                  <a:pt x="36870" y="58380"/>
                </a:lnTo>
                <a:lnTo>
                  <a:pt x="36880" y="58470"/>
                </a:lnTo>
                <a:lnTo>
                  <a:pt x="36850" y="58540"/>
                </a:lnTo>
                <a:lnTo>
                  <a:pt x="36850" y="58570"/>
                </a:lnTo>
                <a:lnTo>
                  <a:pt x="36850" y="58590"/>
                </a:lnTo>
                <a:lnTo>
                  <a:pt x="36890" y="58660"/>
                </a:lnTo>
                <a:lnTo>
                  <a:pt x="36870" y="58710"/>
                </a:lnTo>
                <a:lnTo>
                  <a:pt x="36870" y="58770"/>
                </a:lnTo>
                <a:lnTo>
                  <a:pt x="36900" y="58850"/>
                </a:lnTo>
                <a:lnTo>
                  <a:pt x="36890" y="58860"/>
                </a:lnTo>
                <a:lnTo>
                  <a:pt x="36870" y="58900"/>
                </a:lnTo>
                <a:lnTo>
                  <a:pt x="36870" y="58950"/>
                </a:lnTo>
                <a:lnTo>
                  <a:pt x="36900" y="59030"/>
                </a:lnTo>
                <a:lnTo>
                  <a:pt x="36910" y="59050"/>
                </a:lnTo>
                <a:lnTo>
                  <a:pt x="36970" y="59160"/>
                </a:lnTo>
                <a:lnTo>
                  <a:pt x="37050" y="59280"/>
                </a:lnTo>
                <a:lnTo>
                  <a:pt x="37170" y="59380"/>
                </a:lnTo>
                <a:lnTo>
                  <a:pt x="37300" y="59580"/>
                </a:lnTo>
                <a:lnTo>
                  <a:pt x="37360" y="59630"/>
                </a:lnTo>
                <a:lnTo>
                  <a:pt x="37430" y="59700"/>
                </a:lnTo>
                <a:lnTo>
                  <a:pt x="37510" y="59800"/>
                </a:lnTo>
                <a:lnTo>
                  <a:pt x="37630" y="59850"/>
                </a:lnTo>
                <a:lnTo>
                  <a:pt x="37660" y="59860"/>
                </a:lnTo>
                <a:lnTo>
                  <a:pt x="37730" y="59890"/>
                </a:lnTo>
                <a:lnTo>
                  <a:pt x="37860" y="59870"/>
                </a:lnTo>
                <a:lnTo>
                  <a:pt x="37930" y="59850"/>
                </a:lnTo>
                <a:lnTo>
                  <a:pt x="38010" y="59800"/>
                </a:lnTo>
                <a:lnTo>
                  <a:pt x="38030" y="59730"/>
                </a:lnTo>
                <a:lnTo>
                  <a:pt x="38120" y="59650"/>
                </a:lnTo>
                <a:lnTo>
                  <a:pt x="38240" y="59660"/>
                </a:lnTo>
                <a:lnTo>
                  <a:pt x="38350" y="59770"/>
                </a:lnTo>
                <a:lnTo>
                  <a:pt x="38340" y="59780"/>
                </a:lnTo>
                <a:lnTo>
                  <a:pt x="38290" y="59800"/>
                </a:lnTo>
                <a:lnTo>
                  <a:pt x="38290" y="59870"/>
                </a:lnTo>
                <a:lnTo>
                  <a:pt x="38290" y="59920"/>
                </a:lnTo>
                <a:lnTo>
                  <a:pt x="38270" y="59930"/>
                </a:lnTo>
                <a:lnTo>
                  <a:pt x="38210" y="59890"/>
                </a:lnTo>
                <a:lnTo>
                  <a:pt x="38170" y="60010"/>
                </a:lnTo>
                <a:lnTo>
                  <a:pt x="38220" y="60110"/>
                </a:lnTo>
                <a:lnTo>
                  <a:pt x="38280" y="60130"/>
                </a:lnTo>
                <a:lnTo>
                  <a:pt x="38310" y="60220"/>
                </a:lnTo>
                <a:lnTo>
                  <a:pt x="38270" y="60360"/>
                </a:lnTo>
                <a:lnTo>
                  <a:pt x="38290" y="60540"/>
                </a:lnTo>
                <a:lnTo>
                  <a:pt x="38370" y="60660"/>
                </a:lnTo>
                <a:lnTo>
                  <a:pt x="38430" y="60690"/>
                </a:lnTo>
                <a:lnTo>
                  <a:pt x="38510" y="60650"/>
                </a:lnTo>
                <a:lnTo>
                  <a:pt x="38530" y="60660"/>
                </a:lnTo>
                <a:lnTo>
                  <a:pt x="38490" y="60780"/>
                </a:lnTo>
                <a:lnTo>
                  <a:pt x="38500" y="60810"/>
                </a:lnTo>
                <a:lnTo>
                  <a:pt x="38530" y="60830"/>
                </a:lnTo>
                <a:lnTo>
                  <a:pt x="38590" y="60950"/>
                </a:lnTo>
                <a:lnTo>
                  <a:pt x="38900" y="60980"/>
                </a:lnTo>
                <a:lnTo>
                  <a:pt x="39020" y="61040"/>
                </a:lnTo>
                <a:lnTo>
                  <a:pt x="39040" y="61050"/>
                </a:lnTo>
                <a:lnTo>
                  <a:pt x="39150" y="61130"/>
                </a:lnTo>
                <a:lnTo>
                  <a:pt x="39410" y="61110"/>
                </a:lnTo>
                <a:lnTo>
                  <a:pt x="39470" y="61080"/>
                </a:lnTo>
                <a:lnTo>
                  <a:pt x="39630" y="60970"/>
                </a:lnTo>
                <a:lnTo>
                  <a:pt x="39580" y="61290"/>
                </a:lnTo>
                <a:lnTo>
                  <a:pt x="39600" y="61370"/>
                </a:lnTo>
                <a:lnTo>
                  <a:pt x="39520" y="61570"/>
                </a:lnTo>
                <a:lnTo>
                  <a:pt x="39500" y="61730"/>
                </a:lnTo>
                <a:lnTo>
                  <a:pt x="39560" y="61950"/>
                </a:lnTo>
                <a:lnTo>
                  <a:pt x="39480" y="62080"/>
                </a:lnTo>
                <a:lnTo>
                  <a:pt x="39440" y="62110"/>
                </a:lnTo>
                <a:lnTo>
                  <a:pt x="39410" y="62140"/>
                </a:lnTo>
                <a:lnTo>
                  <a:pt x="39290" y="62160"/>
                </a:lnTo>
                <a:lnTo>
                  <a:pt x="39290" y="62210"/>
                </a:lnTo>
                <a:lnTo>
                  <a:pt x="39350" y="62320"/>
                </a:lnTo>
                <a:lnTo>
                  <a:pt x="39370" y="62350"/>
                </a:lnTo>
                <a:lnTo>
                  <a:pt x="39380" y="62360"/>
                </a:lnTo>
                <a:lnTo>
                  <a:pt x="39390" y="62390"/>
                </a:lnTo>
                <a:lnTo>
                  <a:pt x="39410" y="62440"/>
                </a:lnTo>
                <a:lnTo>
                  <a:pt x="39420" y="62590"/>
                </a:lnTo>
                <a:lnTo>
                  <a:pt x="39320" y="62740"/>
                </a:lnTo>
                <a:lnTo>
                  <a:pt x="39270" y="62860"/>
                </a:lnTo>
                <a:lnTo>
                  <a:pt x="39160" y="62940"/>
                </a:lnTo>
                <a:lnTo>
                  <a:pt x="39110" y="63030"/>
                </a:lnTo>
                <a:lnTo>
                  <a:pt x="39060" y="63110"/>
                </a:lnTo>
                <a:lnTo>
                  <a:pt x="39020" y="63190"/>
                </a:lnTo>
                <a:lnTo>
                  <a:pt x="39040" y="63260"/>
                </a:lnTo>
                <a:lnTo>
                  <a:pt x="39050" y="63310"/>
                </a:lnTo>
                <a:lnTo>
                  <a:pt x="39090" y="63410"/>
                </a:lnTo>
                <a:lnTo>
                  <a:pt x="39110" y="63440"/>
                </a:lnTo>
                <a:lnTo>
                  <a:pt x="39150" y="63570"/>
                </a:lnTo>
                <a:lnTo>
                  <a:pt x="39140" y="63680"/>
                </a:lnTo>
                <a:lnTo>
                  <a:pt x="39190" y="63760"/>
                </a:lnTo>
                <a:lnTo>
                  <a:pt x="39240" y="63860"/>
                </a:lnTo>
                <a:lnTo>
                  <a:pt x="39280" y="63860"/>
                </a:lnTo>
                <a:lnTo>
                  <a:pt x="39740" y="63650"/>
                </a:lnTo>
                <a:lnTo>
                  <a:pt x="39770" y="63570"/>
                </a:lnTo>
                <a:lnTo>
                  <a:pt x="40020" y="63460"/>
                </a:lnTo>
                <a:lnTo>
                  <a:pt x="40170" y="63270"/>
                </a:lnTo>
                <a:lnTo>
                  <a:pt x="40220" y="63260"/>
                </a:lnTo>
                <a:lnTo>
                  <a:pt x="40320" y="63250"/>
                </a:lnTo>
                <a:lnTo>
                  <a:pt x="40360" y="63200"/>
                </a:lnTo>
                <a:lnTo>
                  <a:pt x="40510" y="63010"/>
                </a:lnTo>
                <a:lnTo>
                  <a:pt x="40560" y="62980"/>
                </a:lnTo>
                <a:lnTo>
                  <a:pt x="40580" y="62940"/>
                </a:lnTo>
                <a:lnTo>
                  <a:pt x="40600" y="62890"/>
                </a:lnTo>
                <a:lnTo>
                  <a:pt x="40620" y="62830"/>
                </a:lnTo>
                <a:lnTo>
                  <a:pt x="40700" y="62680"/>
                </a:lnTo>
                <a:lnTo>
                  <a:pt x="40720" y="62560"/>
                </a:lnTo>
                <a:lnTo>
                  <a:pt x="40830" y="62450"/>
                </a:lnTo>
                <a:lnTo>
                  <a:pt x="40930" y="62350"/>
                </a:lnTo>
                <a:lnTo>
                  <a:pt x="40960" y="62280"/>
                </a:lnTo>
                <a:lnTo>
                  <a:pt x="40970" y="62210"/>
                </a:lnTo>
                <a:lnTo>
                  <a:pt x="41030" y="61940"/>
                </a:lnTo>
                <a:lnTo>
                  <a:pt x="41060" y="61920"/>
                </a:lnTo>
                <a:lnTo>
                  <a:pt x="41100" y="61900"/>
                </a:lnTo>
                <a:lnTo>
                  <a:pt x="41110" y="61880"/>
                </a:lnTo>
                <a:lnTo>
                  <a:pt x="41140" y="61840"/>
                </a:lnTo>
                <a:lnTo>
                  <a:pt x="41120" y="61670"/>
                </a:lnTo>
                <a:lnTo>
                  <a:pt x="41140" y="61570"/>
                </a:lnTo>
                <a:lnTo>
                  <a:pt x="41190" y="61550"/>
                </a:lnTo>
                <a:lnTo>
                  <a:pt x="41250" y="61520"/>
                </a:lnTo>
                <a:lnTo>
                  <a:pt x="41250" y="61460"/>
                </a:lnTo>
                <a:lnTo>
                  <a:pt x="41430" y="61040"/>
                </a:lnTo>
                <a:lnTo>
                  <a:pt x="41650" y="61010"/>
                </a:lnTo>
                <a:lnTo>
                  <a:pt x="41730" y="61000"/>
                </a:lnTo>
                <a:lnTo>
                  <a:pt x="41900" y="61020"/>
                </a:lnTo>
                <a:lnTo>
                  <a:pt x="41950" y="61020"/>
                </a:lnTo>
                <a:lnTo>
                  <a:pt x="41960" y="61020"/>
                </a:lnTo>
                <a:lnTo>
                  <a:pt x="42130" y="61060"/>
                </a:lnTo>
                <a:lnTo>
                  <a:pt x="42210" y="61130"/>
                </a:lnTo>
                <a:lnTo>
                  <a:pt x="42310" y="61140"/>
                </a:lnTo>
                <a:lnTo>
                  <a:pt x="42360" y="61140"/>
                </a:lnTo>
                <a:lnTo>
                  <a:pt x="42390" y="61130"/>
                </a:lnTo>
                <a:lnTo>
                  <a:pt x="42560" y="61100"/>
                </a:lnTo>
                <a:lnTo>
                  <a:pt x="42590" y="61100"/>
                </a:lnTo>
                <a:lnTo>
                  <a:pt x="42670" y="61010"/>
                </a:lnTo>
                <a:lnTo>
                  <a:pt x="42730" y="60940"/>
                </a:lnTo>
                <a:lnTo>
                  <a:pt x="42820" y="60800"/>
                </a:lnTo>
                <a:lnTo>
                  <a:pt x="42900" y="60730"/>
                </a:lnTo>
                <a:lnTo>
                  <a:pt x="43010" y="60770"/>
                </a:lnTo>
                <a:lnTo>
                  <a:pt x="43080" y="60790"/>
                </a:lnTo>
                <a:lnTo>
                  <a:pt x="43190" y="60800"/>
                </a:lnTo>
                <a:lnTo>
                  <a:pt x="43210" y="60840"/>
                </a:lnTo>
                <a:lnTo>
                  <a:pt x="43230" y="60870"/>
                </a:lnTo>
                <a:lnTo>
                  <a:pt x="43250" y="60980"/>
                </a:lnTo>
                <a:lnTo>
                  <a:pt x="43400" y="61080"/>
                </a:lnTo>
                <a:lnTo>
                  <a:pt x="43450" y="61210"/>
                </a:lnTo>
                <a:lnTo>
                  <a:pt x="43510" y="61230"/>
                </a:lnTo>
                <a:lnTo>
                  <a:pt x="43710" y="61380"/>
                </a:lnTo>
                <a:lnTo>
                  <a:pt x="43760" y="61380"/>
                </a:lnTo>
                <a:lnTo>
                  <a:pt x="43830" y="61410"/>
                </a:lnTo>
                <a:lnTo>
                  <a:pt x="43860" y="61500"/>
                </a:lnTo>
                <a:lnTo>
                  <a:pt x="43870" y="61550"/>
                </a:lnTo>
                <a:lnTo>
                  <a:pt x="43910" y="61660"/>
                </a:lnTo>
                <a:lnTo>
                  <a:pt x="43880" y="61720"/>
                </a:lnTo>
                <a:lnTo>
                  <a:pt x="43830" y="61820"/>
                </a:lnTo>
                <a:lnTo>
                  <a:pt x="43800" y="61890"/>
                </a:lnTo>
                <a:lnTo>
                  <a:pt x="43750" y="61950"/>
                </a:lnTo>
                <a:lnTo>
                  <a:pt x="43770" y="62010"/>
                </a:lnTo>
                <a:lnTo>
                  <a:pt x="43760" y="62180"/>
                </a:lnTo>
                <a:lnTo>
                  <a:pt x="43910" y="62290"/>
                </a:lnTo>
                <a:lnTo>
                  <a:pt x="43930" y="62390"/>
                </a:lnTo>
                <a:lnTo>
                  <a:pt x="43880" y="62530"/>
                </a:lnTo>
                <a:lnTo>
                  <a:pt x="43760" y="62720"/>
                </a:lnTo>
                <a:lnTo>
                  <a:pt x="43740" y="62820"/>
                </a:lnTo>
                <a:lnTo>
                  <a:pt x="43710" y="62960"/>
                </a:lnTo>
                <a:lnTo>
                  <a:pt x="43670" y="63190"/>
                </a:lnTo>
                <a:lnTo>
                  <a:pt x="43670" y="63330"/>
                </a:lnTo>
                <a:lnTo>
                  <a:pt x="43690" y="63540"/>
                </a:lnTo>
                <a:lnTo>
                  <a:pt x="43670" y="63600"/>
                </a:lnTo>
                <a:lnTo>
                  <a:pt x="43660" y="63630"/>
                </a:lnTo>
                <a:lnTo>
                  <a:pt x="43650" y="63710"/>
                </a:lnTo>
                <a:lnTo>
                  <a:pt x="43650" y="63850"/>
                </a:lnTo>
                <a:lnTo>
                  <a:pt x="43570" y="64090"/>
                </a:lnTo>
                <a:lnTo>
                  <a:pt x="43550" y="64230"/>
                </a:lnTo>
                <a:lnTo>
                  <a:pt x="43550" y="64400"/>
                </a:lnTo>
                <a:lnTo>
                  <a:pt x="43530" y="64500"/>
                </a:lnTo>
                <a:lnTo>
                  <a:pt x="43460" y="64620"/>
                </a:lnTo>
                <a:lnTo>
                  <a:pt x="43520" y="64860"/>
                </a:lnTo>
                <a:lnTo>
                  <a:pt x="43510" y="64900"/>
                </a:lnTo>
                <a:lnTo>
                  <a:pt x="43500" y="64920"/>
                </a:lnTo>
                <a:lnTo>
                  <a:pt x="43480" y="64990"/>
                </a:lnTo>
                <a:lnTo>
                  <a:pt x="43450" y="65070"/>
                </a:lnTo>
                <a:lnTo>
                  <a:pt x="43430" y="65210"/>
                </a:lnTo>
                <a:lnTo>
                  <a:pt x="43430" y="65240"/>
                </a:lnTo>
                <a:lnTo>
                  <a:pt x="43470" y="65410"/>
                </a:lnTo>
                <a:lnTo>
                  <a:pt x="43410" y="65530"/>
                </a:lnTo>
                <a:lnTo>
                  <a:pt x="43270" y="65640"/>
                </a:lnTo>
                <a:lnTo>
                  <a:pt x="43220" y="65700"/>
                </a:lnTo>
                <a:lnTo>
                  <a:pt x="43150" y="65800"/>
                </a:lnTo>
                <a:lnTo>
                  <a:pt x="43160" y="65890"/>
                </a:lnTo>
                <a:lnTo>
                  <a:pt x="43130" y="66210"/>
                </a:lnTo>
                <a:lnTo>
                  <a:pt x="43100" y="66280"/>
                </a:lnTo>
                <a:lnTo>
                  <a:pt x="43070" y="66340"/>
                </a:lnTo>
                <a:lnTo>
                  <a:pt x="43080" y="66370"/>
                </a:lnTo>
                <a:lnTo>
                  <a:pt x="43070" y="66470"/>
                </a:lnTo>
                <a:lnTo>
                  <a:pt x="43110" y="66640"/>
                </a:lnTo>
                <a:lnTo>
                  <a:pt x="43110" y="66720"/>
                </a:lnTo>
                <a:lnTo>
                  <a:pt x="43100" y="66760"/>
                </a:lnTo>
                <a:lnTo>
                  <a:pt x="43040" y="66840"/>
                </a:lnTo>
                <a:lnTo>
                  <a:pt x="42920" y="66980"/>
                </a:lnTo>
                <a:lnTo>
                  <a:pt x="42900" y="67030"/>
                </a:lnTo>
                <a:lnTo>
                  <a:pt x="42880" y="67100"/>
                </a:lnTo>
                <a:lnTo>
                  <a:pt x="42840" y="67180"/>
                </a:lnTo>
                <a:lnTo>
                  <a:pt x="42830" y="67330"/>
                </a:lnTo>
                <a:lnTo>
                  <a:pt x="42850" y="67420"/>
                </a:lnTo>
                <a:lnTo>
                  <a:pt x="42890" y="67470"/>
                </a:lnTo>
                <a:lnTo>
                  <a:pt x="42790" y="67580"/>
                </a:lnTo>
                <a:lnTo>
                  <a:pt x="42710" y="67790"/>
                </a:lnTo>
                <a:lnTo>
                  <a:pt x="42710" y="67880"/>
                </a:lnTo>
                <a:lnTo>
                  <a:pt x="42680" y="67940"/>
                </a:lnTo>
                <a:lnTo>
                  <a:pt x="42660" y="67980"/>
                </a:lnTo>
                <a:lnTo>
                  <a:pt x="42640" y="68100"/>
                </a:lnTo>
                <a:lnTo>
                  <a:pt x="42650" y="68160"/>
                </a:lnTo>
                <a:lnTo>
                  <a:pt x="42680" y="68270"/>
                </a:lnTo>
                <a:lnTo>
                  <a:pt x="42690" y="68280"/>
                </a:lnTo>
                <a:lnTo>
                  <a:pt x="42700" y="68280"/>
                </a:lnTo>
                <a:lnTo>
                  <a:pt x="42790" y="68310"/>
                </a:lnTo>
                <a:lnTo>
                  <a:pt x="42850" y="68330"/>
                </a:lnTo>
                <a:lnTo>
                  <a:pt x="42890" y="68300"/>
                </a:lnTo>
                <a:lnTo>
                  <a:pt x="42960" y="68250"/>
                </a:lnTo>
                <a:lnTo>
                  <a:pt x="43050" y="68250"/>
                </a:lnTo>
                <a:lnTo>
                  <a:pt x="43260" y="68290"/>
                </a:lnTo>
                <a:lnTo>
                  <a:pt x="43500" y="68400"/>
                </a:lnTo>
                <a:lnTo>
                  <a:pt x="43600" y="68380"/>
                </a:lnTo>
                <a:lnTo>
                  <a:pt x="43630" y="68330"/>
                </a:lnTo>
                <a:lnTo>
                  <a:pt x="43660" y="68330"/>
                </a:lnTo>
                <a:lnTo>
                  <a:pt x="43690" y="68250"/>
                </a:lnTo>
                <a:lnTo>
                  <a:pt x="43780" y="68250"/>
                </a:lnTo>
                <a:lnTo>
                  <a:pt x="43860" y="68230"/>
                </a:lnTo>
                <a:lnTo>
                  <a:pt x="43910" y="68150"/>
                </a:lnTo>
                <a:lnTo>
                  <a:pt x="43940" y="68070"/>
                </a:lnTo>
                <a:lnTo>
                  <a:pt x="44020" y="67980"/>
                </a:lnTo>
                <a:lnTo>
                  <a:pt x="44050" y="67930"/>
                </a:lnTo>
                <a:lnTo>
                  <a:pt x="44120" y="67900"/>
                </a:lnTo>
                <a:lnTo>
                  <a:pt x="44120" y="67840"/>
                </a:lnTo>
                <a:lnTo>
                  <a:pt x="44210" y="67790"/>
                </a:lnTo>
                <a:lnTo>
                  <a:pt x="44320" y="67510"/>
                </a:lnTo>
                <a:lnTo>
                  <a:pt x="44530" y="67360"/>
                </a:lnTo>
                <a:lnTo>
                  <a:pt x="44630" y="67280"/>
                </a:lnTo>
                <a:lnTo>
                  <a:pt x="44640" y="67230"/>
                </a:lnTo>
                <a:lnTo>
                  <a:pt x="44730" y="67150"/>
                </a:lnTo>
                <a:lnTo>
                  <a:pt x="44760" y="67130"/>
                </a:lnTo>
                <a:lnTo>
                  <a:pt x="44780" y="66990"/>
                </a:lnTo>
                <a:lnTo>
                  <a:pt x="44860" y="66880"/>
                </a:lnTo>
                <a:lnTo>
                  <a:pt x="45000" y="66590"/>
                </a:lnTo>
                <a:lnTo>
                  <a:pt x="45070" y="66510"/>
                </a:lnTo>
                <a:lnTo>
                  <a:pt x="45110" y="66420"/>
                </a:lnTo>
                <a:lnTo>
                  <a:pt x="45150" y="66400"/>
                </a:lnTo>
                <a:lnTo>
                  <a:pt x="45160" y="66380"/>
                </a:lnTo>
                <a:lnTo>
                  <a:pt x="45170" y="66370"/>
                </a:lnTo>
                <a:lnTo>
                  <a:pt x="45130" y="66200"/>
                </a:lnTo>
                <a:lnTo>
                  <a:pt x="45080" y="66160"/>
                </a:lnTo>
                <a:lnTo>
                  <a:pt x="45100" y="66150"/>
                </a:lnTo>
                <a:lnTo>
                  <a:pt x="45150" y="66130"/>
                </a:lnTo>
                <a:lnTo>
                  <a:pt x="45170" y="66080"/>
                </a:lnTo>
                <a:lnTo>
                  <a:pt x="45160" y="66070"/>
                </a:lnTo>
                <a:lnTo>
                  <a:pt x="45130" y="66010"/>
                </a:lnTo>
                <a:lnTo>
                  <a:pt x="45090" y="66010"/>
                </a:lnTo>
                <a:lnTo>
                  <a:pt x="45110" y="65930"/>
                </a:lnTo>
                <a:lnTo>
                  <a:pt x="45110" y="65870"/>
                </a:lnTo>
                <a:lnTo>
                  <a:pt x="45070" y="65850"/>
                </a:lnTo>
                <a:lnTo>
                  <a:pt x="45030" y="65820"/>
                </a:lnTo>
                <a:lnTo>
                  <a:pt x="45070" y="65760"/>
                </a:lnTo>
                <a:lnTo>
                  <a:pt x="45120" y="65770"/>
                </a:lnTo>
                <a:lnTo>
                  <a:pt x="45160" y="65740"/>
                </a:lnTo>
                <a:lnTo>
                  <a:pt x="45170" y="65720"/>
                </a:lnTo>
                <a:lnTo>
                  <a:pt x="45170" y="65710"/>
                </a:lnTo>
                <a:lnTo>
                  <a:pt x="45250" y="65690"/>
                </a:lnTo>
                <a:lnTo>
                  <a:pt x="45350" y="65720"/>
                </a:lnTo>
                <a:lnTo>
                  <a:pt x="45400" y="65710"/>
                </a:lnTo>
                <a:lnTo>
                  <a:pt x="45450" y="65690"/>
                </a:lnTo>
                <a:lnTo>
                  <a:pt x="45500" y="65710"/>
                </a:lnTo>
                <a:lnTo>
                  <a:pt x="45510" y="65690"/>
                </a:lnTo>
                <a:lnTo>
                  <a:pt x="45540" y="65600"/>
                </a:lnTo>
                <a:lnTo>
                  <a:pt x="45630" y="65550"/>
                </a:lnTo>
                <a:lnTo>
                  <a:pt x="45660" y="65440"/>
                </a:lnTo>
                <a:lnTo>
                  <a:pt x="45700" y="65360"/>
                </a:lnTo>
                <a:lnTo>
                  <a:pt x="45700" y="65330"/>
                </a:lnTo>
                <a:lnTo>
                  <a:pt x="45710" y="65280"/>
                </a:lnTo>
                <a:lnTo>
                  <a:pt x="45720" y="65230"/>
                </a:lnTo>
                <a:lnTo>
                  <a:pt x="45730" y="65100"/>
                </a:lnTo>
                <a:lnTo>
                  <a:pt x="45740" y="65060"/>
                </a:lnTo>
                <a:lnTo>
                  <a:pt x="45750" y="64980"/>
                </a:lnTo>
                <a:lnTo>
                  <a:pt x="45750" y="64960"/>
                </a:lnTo>
                <a:lnTo>
                  <a:pt x="45750" y="64900"/>
                </a:lnTo>
                <a:lnTo>
                  <a:pt x="45750" y="64850"/>
                </a:lnTo>
                <a:lnTo>
                  <a:pt x="45770" y="64730"/>
                </a:lnTo>
                <a:lnTo>
                  <a:pt x="45790" y="64720"/>
                </a:lnTo>
                <a:lnTo>
                  <a:pt x="45840" y="64660"/>
                </a:lnTo>
                <a:lnTo>
                  <a:pt x="45860" y="64530"/>
                </a:lnTo>
                <a:lnTo>
                  <a:pt x="45870" y="64520"/>
                </a:lnTo>
                <a:lnTo>
                  <a:pt x="45890" y="64490"/>
                </a:lnTo>
                <a:lnTo>
                  <a:pt x="45900" y="64470"/>
                </a:lnTo>
                <a:lnTo>
                  <a:pt x="45980" y="64420"/>
                </a:lnTo>
                <a:lnTo>
                  <a:pt x="46070" y="64220"/>
                </a:lnTo>
                <a:lnTo>
                  <a:pt x="46100" y="64180"/>
                </a:lnTo>
                <a:lnTo>
                  <a:pt x="46170" y="64200"/>
                </a:lnTo>
                <a:lnTo>
                  <a:pt x="46180" y="64200"/>
                </a:lnTo>
                <a:lnTo>
                  <a:pt x="46260" y="64160"/>
                </a:lnTo>
                <a:lnTo>
                  <a:pt x="46310" y="64110"/>
                </a:lnTo>
                <a:lnTo>
                  <a:pt x="46350" y="64130"/>
                </a:lnTo>
                <a:lnTo>
                  <a:pt x="46370" y="64130"/>
                </a:lnTo>
                <a:lnTo>
                  <a:pt x="46370" y="64160"/>
                </a:lnTo>
                <a:lnTo>
                  <a:pt x="46370" y="64190"/>
                </a:lnTo>
                <a:lnTo>
                  <a:pt x="46380" y="64440"/>
                </a:lnTo>
                <a:lnTo>
                  <a:pt x="46330" y="64580"/>
                </a:lnTo>
                <a:lnTo>
                  <a:pt x="46270" y="64800"/>
                </a:lnTo>
                <a:lnTo>
                  <a:pt x="46290" y="64860"/>
                </a:lnTo>
                <a:lnTo>
                  <a:pt x="46380" y="64950"/>
                </a:lnTo>
                <a:lnTo>
                  <a:pt x="46410" y="64970"/>
                </a:lnTo>
                <a:lnTo>
                  <a:pt x="46420" y="64970"/>
                </a:lnTo>
                <a:lnTo>
                  <a:pt x="46540" y="65020"/>
                </a:lnTo>
                <a:lnTo>
                  <a:pt x="46650" y="65030"/>
                </a:lnTo>
                <a:lnTo>
                  <a:pt x="46790" y="65050"/>
                </a:lnTo>
                <a:lnTo>
                  <a:pt x="46890" y="65100"/>
                </a:lnTo>
                <a:lnTo>
                  <a:pt x="47070" y="65260"/>
                </a:lnTo>
                <a:lnTo>
                  <a:pt x="47120" y="65330"/>
                </a:lnTo>
                <a:lnTo>
                  <a:pt x="47090" y="65410"/>
                </a:lnTo>
                <a:lnTo>
                  <a:pt x="47110" y="65510"/>
                </a:lnTo>
                <a:lnTo>
                  <a:pt x="47080" y="65570"/>
                </a:lnTo>
                <a:lnTo>
                  <a:pt x="47050" y="65650"/>
                </a:lnTo>
                <a:lnTo>
                  <a:pt x="47010" y="65740"/>
                </a:lnTo>
                <a:lnTo>
                  <a:pt x="47110" y="65890"/>
                </a:lnTo>
                <a:lnTo>
                  <a:pt x="47090" y="66040"/>
                </a:lnTo>
                <a:lnTo>
                  <a:pt x="46880" y="66220"/>
                </a:lnTo>
                <a:lnTo>
                  <a:pt x="46860" y="66300"/>
                </a:lnTo>
                <a:lnTo>
                  <a:pt x="46930" y="66500"/>
                </a:lnTo>
                <a:lnTo>
                  <a:pt x="47010" y="66560"/>
                </a:lnTo>
                <a:lnTo>
                  <a:pt x="47190" y="66500"/>
                </a:lnTo>
                <a:lnTo>
                  <a:pt x="47300" y="66500"/>
                </a:lnTo>
                <a:lnTo>
                  <a:pt x="47330" y="66500"/>
                </a:lnTo>
                <a:lnTo>
                  <a:pt x="47340" y="66600"/>
                </a:lnTo>
                <a:lnTo>
                  <a:pt x="47290" y="66890"/>
                </a:lnTo>
                <a:lnTo>
                  <a:pt x="47300" y="66900"/>
                </a:lnTo>
                <a:lnTo>
                  <a:pt x="47320" y="66930"/>
                </a:lnTo>
                <a:lnTo>
                  <a:pt x="47590" y="67020"/>
                </a:lnTo>
                <a:lnTo>
                  <a:pt x="47670" y="67030"/>
                </a:lnTo>
                <a:lnTo>
                  <a:pt x="47850" y="67080"/>
                </a:lnTo>
                <a:lnTo>
                  <a:pt x="48040" y="67130"/>
                </a:lnTo>
                <a:lnTo>
                  <a:pt x="48190" y="67200"/>
                </a:lnTo>
                <a:lnTo>
                  <a:pt x="48300" y="67240"/>
                </a:lnTo>
                <a:lnTo>
                  <a:pt x="48400" y="67290"/>
                </a:lnTo>
                <a:lnTo>
                  <a:pt x="48670" y="67280"/>
                </a:lnTo>
                <a:lnTo>
                  <a:pt x="48690" y="67270"/>
                </a:lnTo>
                <a:lnTo>
                  <a:pt x="48770" y="67240"/>
                </a:lnTo>
                <a:lnTo>
                  <a:pt x="48880" y="67240"/>
                </a:lnTo>
                <a:lnTo>
                  <a:pt x="48930" y="67270"/>
                </a:lnTo>
                <a:lnTo>
                  <a:pt x="49010" y="67340"/>
                </a:lnTo>
                <a:lnTo>
                  <a:pt x="49080" y="67700"/>
                </a:lnTo>
                <a:lnTo>
                  <a:pt x="49110" y="67790"/>
                </a:lnTo>
                <a:lnTo>
                  <a:pt x="49140" y="67800"/>
                </a:lnTo>
                <a:lnTo>
                  <a:pt x="49300" y="67850"/>
                </a:lnTo>
                <a:lnTo>
                  <a:pt x="49460" y="67860"/>
                </a:lnTo>
                <a:lnTo>
                  <a:pt x="49550" y="67900"/>
                </a:lnTo>
                <a:lnTo>
                  <a:pt x="49600" y="68040"/>
                </a:lnTo>
                <a:lnTo>
                  <a:pt x="49610" y="68080"/>
                </a:lnTo>
                <a:lnTo>
                  <a:pt x="49620" y="68170"/>
                </a:lnTo>
                <a:lnTo>
                  <a:pt x="49430" y="68250"/>
                </a:lnTo>
                <a:lnTo>
                  <a:pt x="49360" y="68240"/>
                </a:lnTo>
                <a:lnTo>
                  <a:pt x="49340" y="68340"/>
                </a:lnTo>
                <a:lnTo>
                  <a:pt x="49310" y="68370"/>
                </a:lnTo>
                <a:lnTo>
                  <a:pt x="49260" y="68430"/>
                </a:lnTo>
                <a:lnTo>
                  <a:pt x="49210" y="68580"/>
                </a:lnTo>
                <a:lnTo>
                  <a:pt x="48950" y="68720"/>
                </a:lnTo>
                <a:lnTo>
                  <a:pt x="48810" y="68800"/>
                </a:lnTo>
                <a:lnTo>
                  <a:pt x="48730" y="68850"/>
                </a:lnTo>
                <a:lnTo>
                  <a:pt x="48630" y="68890"/>
                </a:lnTo>
                <a:lnTo>
                  <a:pt x="48520" y="69010"/>
                </a:lnTo>
                <a:lnTo>
                  <a:pt x="48530" y="69040"/>
                </a:lnTo>
                <a:lnTo>
                  <a:pt x="48540" y="69060"/>
                </a:lnTo>
                <a:lnTo>
                  <a:pt x="48550" y="69080"/>
                </a:lnTo>
                <a:lnTo>
                  <a:pt x="48580" y="69130"/>
                </a:lnTo>
                <a:lnTo>
                  <a:pt x="48680" y="69190"/>
                </a:lnTo>
                <a:lnTo>
                  <a:pt x="48690" y="69200"/>
                </a:lnTo>
                <a:lnTo>
                  <a:pt x="48770" y="69310"/>
                </a:lnTo>
                <a:lnTo>
                  <a:pt x="48820" y="69350"/>
                </a:lnTo>
                <a:lnTo>
                  <a:pt x="48880" y="69410"/>
                </a:lnTo>
                <a:lnTo>
                  <a:pt x="48940" y="69400"/>
                </a:lnTo>
                <a:lnTo>
                  <a:pt x="48950" y="69430"/>
                </a:lnTo>
                <a:lnTo>
                  <a:pt x="48960" y="69480"/>
                </a:lnTo>
                <a:lnTo>
                  <a:pt x="48800" y="69630"/>
                </a:lnTo>
                <a:lnTo>
                  <a:pt x="48790" y="69640"/>
                </a:lnTo>
                <a:lnTo>
                  <a:pt x="48790" y="69680"/>
                </a:lnTo>
                <a:lnTo>
                  <a:pt x="48970" y="69770"/>
                </a:lnTo>
                <a:lnTo>
                  <a:pt x="48960" y="69940"/>
                </a:lnTo>
                <a:lnTo>
                  <a:pt x="49050" y="70110"/>
                </a:lnTo>
                <a:lnTo>
                  <a:pt x="49170" y="70490"/>
                </a:lnTo>
                <a:lnTo>
                  <a:pt x="48910" y="70510"/>
                </a:lnTo>
                <a:lnTo>
                  <a:pt x="48640" y="70590"/>
                </a:lnTo>
                <a:lnTo>
                  <a:pt x="48490" y="70580"/>
                </a:lnTo>
                <a:lnTo>
                  <a:pt x="48400" y="70620"/>
                </a:lnTo>
                <a:lnTo>
                  <a:pt x="48350" y="70710"/>
                </a:lnTo>
                <a:lnTo>
                  <a:pt x="48330" y="70870"/>
                </a:lnTo>
                <a:lnTo>
                  <a:pt x="48240" y="71000"/>
                </a:lnTo>
                <a:lnTo>
                  <a:pt x="48220" y="71130"/>
                </a:lnTo>
                <a:lnTo>
                  <a:pt x="48240" y="71320"/>
                </a:lnTo>
                <a:lnTo>
                  <a:pt x="48190" y="71500"/>
                </a:lnTo>
                <a:lnTo>
                  <a:pt x="48190" y="71670"/>
                </a:lnTo>
                <a:lnTo>
                  <a:pt x="48200" y="71880"/>
                </a:lnTo>
                <a:lnTo>
                  <a:pt x="48120" y="72050"/>
                </a:lnTo>
                <a:lnTo>
                  <a:pt x="48120" y="72190"/>
                </a:lnTo>
                <a:lnTo>
                  <a:pt x="48110" y="72220"/>
                </a:lnTo>
                <a:lnTo>
                  <a:pt x="48010" y="72270"/>
                </a:lnTo>
                <a:lnTo>
                  <a:pt x="47940" y="72260"/>
                </a:lnTo>
                <a:lnTo>
                  <a:pt x="47890" y="72280"/>
                </a:lnTo>
                <a:lnTo>
                  <a:pt x="47800" y="72430"/>
                </a:lnTo>
                <a:lnTo>
                  <a:pt x="47610" y="72680"/>
                </a:lnTo>
                <a:lnTo>
                  <a:pt x="47580" y="72940"/>
                </a:lnTo>
                <a:lnTo>
                  <a:pt x="47500" y="73170"/>
                </a:lnTo>
                <a:lnTo>
                  <a:pt x="47480" y="73350"/>
                </a:lnTo>
                <a:lnTo>
                  <a:pt x="47400" y="73510"/>
                </a:lnTo>
                <a:lnTo>
                  <a:pt x="47310" y="73690"/>
                </a:lnTo>
                <a:lnTo>
                  <a:pt x="47250" y="73870"/>
                </a:lnTo>
                <a:lnTo>
                  <a:pt x="47200" y="73920"/>
                </a:lnTo>
                <a:lnTo>
                  <a:pt x="47160" y="73910"/>
                </a:lnTo>
                <a:lnTo>
                  <a:pt x="47070" y="73880"/>
                </a:lnTo>
                <a:lnTo>
                  <a:pt x="47010" y="74000"/>
                </a:lnTo>
                <a:lnTo>
                  <a:pt x="47020" y="74110"/>
                </a:lnTo>
                <a:lnTo>
                  <a:pt x="46930" y="74220"/>
                </a:lnTo>
                <a:lnTo>
                  <a:pt x="46910" y="74270"/>
                </a:lnTo>
                <a:lnTo>
                  <a:pt x="46850" y="74340"/>
                </a:lnTo>
                <a:lnTo>
                  <a:pt x="46780" y="74350"/>
                </a:lnTo>
                <a:lnTo>
                  <a:pt x="46800" y="74430"/>
                </a:lnTo>
                <a:lnTo>
                  <a:pt x="46710" y="74630"/>
                </a:lnTo>
                <a:lnTo>
                  <a:pt x="46600" y="74660"/>
                </a:lnTo>
                <a:lnTo>
                  <a:pt x="46470" y="74910"/>
                </a:lnTo>
                <a:lnTo>
                  <a:pt x="46450" y="75050"/>
                </a:lnTo>
                <a:lnTo>
                  <a:pt x="46430" y="75170"/>
                </a:lnTo>
                <a:lnTo>
                  <a:pt x="46430" y="75340"/>
                </a:lnTo>
                <a:lnTo>
                  <a:pt x="46430" y="75380"/>
                </a:lnTo>
                <a:lnTo>
                  <a:pt x="46420" y="75440"/>
                </a:lnTo>
                <a:lnTo>
                  <a:pt x="46390" y="75490"/>
                </a:lnTo>
                <a:lnTo>
                  <a:pt x="46130" y="75610"/>
                </a:lnTo>
                <a:lnTo>
                  <a:pt x="46050" y="75680"/>
                </a:lnTo>
                <a:lnTo>
                  <a:pt x="46000" y="75840"/>
                </a:lnTo>
                <a:lnTo>
                  <a:pt x="45990" y="75930"/>
                </a:lnTo>
                <a:lnTo>
                  <a:pt x="46010" y="76050"/>
                </a:lnTo>
                <a:lnTo>
                  <a:pt x="46020" y="76120"/>
                </a:lnTo>
                <a:lnTo>
                  <a:pt x="46090" y="76310"/>
                </a:lnTo>
                <a:lnTo>
                  <a:pt x="46080" y="76340"/>
                </a:lnTo>
                <a:lnTo>
                  <a:pt x="46050" y="76460"/>
                </a:lnTo>
                <a:lnTo>
                  <a:pt x="46000" y="76550"/>
                </a:lnTo>
                <a:lnTo>
                  <a:pt x="45880" y="76630"/>
                </a:lnTo>
                <a:lnTo>
                  <a:pt x="45840" y="76780"/>
                </a:lnTo>
                <a:lnTo>
                  <a:pt x="45780" y="76880"/>
                </a:lnTo>
                <a:lnTo>
                  <a:pt x="45680" y="77040"/>
                </a:lnTo>
                <a:lnTo>
                  <a:pt x="45620" y="77110"/>
                </a:lnTo>
                <a:lnTo>
                  <a:pt x="45600" y="77130"/>
                </a:lnTo>
                <a:lnTo>
                  <a:pt x="45410" y="77260"/>
                </a:lnTo>
                <a:lnTo>
                  <a:pt x="45400" y="77320"/>
                </a:lnTo>
                <a:lnTo>
                  <a:pt x="45350" y="77400"/>
                </a:lnTo>
                <a:lnTo>
                  <a:pt x="45350" y="77380"/>
                </a:lnTo>
                <a:lnTo>
                  <a:pt x="45300" y="77350"/>
                </a:lnTo>
                <a:lnTo>
                  <a:pt x="45290" y="77350"/>
                </a:lnTo>
                <a:lnTo>
                  <a:pt x="45270" y="77330"/>
                </a:lnTo>
                <a:lnTo>
                  <a:pt x="45250" y="77300"/>
                </a:lnTo>
                <a:lnTo>
                  <a:pt x="45240" y="77270"/>
                </a:lnTo>
                <a:lnTo>
                  <a:pt x="45200" y="77240"/>
                </a:lnTo>
                <a:lnTo>
                  <a:pt x="45190" y="77230"/>
                </a:lnTo>
                <a:lnTo>
                  <a:pt x="45170" y="77220"/>
                </a:lnTo>
                <a:lnTo>
                  <a:pt x="45120" y="77200"/>
                </a:lnTo>
                <a:lnTo>
                  <a:pt x="45070" y="77150"/>
                </a:lnTo>
                <a:lnTo>
                  <a:pt x="45060" y="77120"/>
                </a:lnTo>
                <a:lnTo>
                  <a:pt x="45050" y="77100"/>
                </a:lnTo>
                <a:lnTo>
                  <a:pt x="45020" y="77100"/>
                </a:lnTo>
                <a:lnTo>
                  <a:pt x="44990" y="77080"/>
                </a:lnTo>
                <a:lnTo>
                  <a:pt x="44950" y="77040"/>
                </a:lnTo>
                <a:lnTo>
                  <a:pt x="44940" y="77030"/>
                </a:lnTo>
                <a:lnTo>
                  <a:pt x="44930" y="77000"/>
                </a:lnTo>
                <a:lnTo>
                  <a:pt x="44920" y="76960"/>
                </a:lnTo>
                <a:lnTo>
                  <a:pt x="44910" y="76930"/>
                </a:lnTo>
                <a:lnTo>
                  <a:pt x="44900" y="76900"/>
                </a:lnTo>
                <a:lnTo>
                  <a:pt x="44830" y="76710"/>
                </a:lnTo>
                <a:lnTo>
                  <a:pt x="44790" y="76660"/>
                </a:lnTo>
                <a:lnTo>
                  <a:pt x="44760" y="76620"/>
                </a:lnTo>
                <a:lnTo>
                  <a:pt x="44730" y="76590"/>
                </a:lnTo>
                <a:lnTo>
                  <a:pt x="44730" y="76570"/>
                </a:lnTo>
                <a:lnTo>
                  <a:pt x="44700" y="76500"/>
                </a:lnTo>
                <a:lnTo>
                  <a:pt x="44680" y="76440"/>
                </a:lnTo>
                <a:lnTo>
                  <a:pt x="44680" y="76400"/>
                </a:lnTo>
                <a:lnTo>
                  <a:pt x="44680" y="76370"/>
                </a:lnTo>
                <a:lnTo>
                  <a:pt x="44670" y="76350"/>
                </a:lnTo>
                <a:lnTo>
                  <a:pt x="44660" y="76320"/>
                </a:lnTo>
                <a:lnTo>
                  <a:pt x="44630" y="76290"/>
                </a:lnTo>
                <a:lnTo>
                  <a:pt x="44630" y="76280"/>
                </a:lnTo>
                <a:lnTo>
                  <a:pt x="44600" y="76280"/>
                </a:lnTo>
                <a:lnTo>
                  <a:pt x="44570" y="76280"/>
                </a:lnTo>
                <a:lnTo>
                  <a:pt x="44500" y="76300"/>
                </a:lnTo>
                <a:lnTo>
                  <a:pt x="44470" y="76280"/>
                </a:lnTo>
                <a:lnTo>
                  <a:pt x="44460" y="76250"/>
                </a:lnTo>
                <a:lnTo>
                  <a:pt x="44460" y="76240"/>
                </a:lnTo>
                <a:lnTo>
                  <a:pt x="44460" y="76210"/>
                </a:lnTo>
                <a:lnTo>
                  <a:pt x="44460" y="76190"/>
                </a:lnTo>
                <a:lnTo>
                  <a:pt x="44450" y="76150"/>
                </a:lnTo>
                <a:lnTo>
                  <a:pt x="44440" y="76140"/>
                </a:lnTo>
                <a:lnTo>
                  <a:pt x="44410" y="76120"/>
                </a:lnTo>
                <a:lnTo>
                  <a:pt x="44400" y="76110"/>
                </a:lnTo>
                <a:lnTo>
                  <a:pt x="44370" y="76080"/>
                </a:lnTo>
                <a:lnTo>
                  <a:pt x="44300" y="76040"/>
                </a:lnTo>
                <a:lnTo>
                  <a:pt x="44080" y="76140"/>
                </a:lnTo>
                <a:lnTo>
                  <a:pt x="43920" y="76220"/>
                </a:lnTo>
                <a:lnTo>
                  <a:pt x="43870" y="76200"/>
                </a:lnTo>
                <a:lnTo>
                  <a:pt x="43860" y="76190"/>
                </a:lnTo>
                <a:lnTo>
                  <a:pt x="43840" y="76170"/>
                </a:lnTo>
                <a:lnTo>
                  <a:pt x="43820" y="76150"/>
                </a:lnTo>
                <a:lnTo>
                  <a:pt x="43800" y="76130"/>
                </a:lnTo>
                <a:lnTo>
                  <a:pt x="43760" y="76090"/>
                </a:lnTo>
                <a:lnTo>
                  <a:pt x="43700" y="76040"/>
                </a:lnTo>
                <a:lnTo>
                  <a:pt x="43680" y="76010"/>
                </a:lnTo>
                <a:lnTo>
                  <a:pt x="43650" y="75980"/>
                </a:lnTo>
                <a:lnTo>
                  <a:pt x="43630" y="75960"/>
                </a:lnTo>
                <a:lnTo>
                  <a:pt x="43620" y="75950"/>
                </a:lnTo>
                <a:lnTo>
                  <a:pt x="43580" y="75920"/>
                </a:lnTo>
                <a:lnTo>
                  <a:pt x="43560" y="75890"/>
                </a:lnTo>
                <a:lnTo>
                  <a:pt x="43550" y="75880"/>
                </a:lnTo>
                <a:lnTo>
                  <a:pt x="43500" y="75850"/>
                </a:lnTo>
                <a:lnTo>
                  <a:pt x="43480" y="75830"/>
                </a:lnTo>
                <a:lnTo>
                  <a:pt x="43420" y="75770"/>
                </a:lnTo>
                <a:lnTo>
                  <a:pt x="43370" y="75770"/>
                </a:lnTo>
                <a:lnTo>
                  <a:pt x="43350" y="75840"/>
                </a:lnTo>
                <a:lnTo>
                  <a:pt x="43330" y="75870"/>
                </a:lnTo>
                <a:lnTo>
                  <a:pt x="43300" y="75920"/>
                </a:lnTo>
                <a:lnTo>
                  <a:pt x="43300" y="75950"/>
                </a:lnTo>
                <a:lnTo>
                  <a:pt x="43290" y="75970"/>
                </a:lnTo>
                <a:lnTo>
                  <a:pt x="43290" y="76060"/>
                </a:lnTo>
                <a:lnTo>
                  <a:pt x="43210" y="76120"/>
                </a:lnTo>
                <a:lnTo>
                  <a:pt x="43190" y="76130"/>
                </a:lnTo>
                <a:lnTo>
                  <a:pt x="43160" y="76150"/>
                </a:lnTo>
                <a:lnTo>
                  <a:pt x="43130" y="76200"/>
                </a:lnTo>
                <a:lnTo>
                  <a:pt x="43120" y="76290"/>
                </a:lnTo>
                <a:lnTo>
                  <a:pt x="43070" y="76310"/>
                </a:lnTo>
                <a:lnTo>
                  <a:pt x="43040" y="76420"/>
                </a:lnTo>
                <a:lnTo>
                  <a:pt x="43010" y="76430"/>
                </a:lnTo>
                <a:lnTo>
                  <a:pt x="42970" y="76430"/>
                </a:lnTo>
                <a:lnTo>
                  <a:pt x="42850" y="76460"/>
                </a:lnTo>
                <a:lnTo>
                  <a:pt x="42740" y="76520"/>
                </a:lnTo>
                <a:lnTo>
                  <a:pt x="42650" y="76490"/>
                </a:lnTo>
                <a:lnTo>
                  <a:pt x="42610" y="76470"/>
                </a:lnTo>
                <a:lnTo>
                  <a:pt x="42590" y="76400"/>
                </a:lnTo>
                <a:lnTo>
                  <a:pt x="42540" y="76420"/>
                </a:lnTo>
                <a:lnTo>
                  <a:pt x="42530" y="76460"/>
                </a:lnTo>
                <a:lnTo>
                  <a:pt x="42510" y="76640"/>
                </a:lnTo>
                <a:lnTo>
                  <a:pt x="42490" y="76720"/>
                </a:lnTo>
                <a:lnTo>
                  <a:pt x="42470" y="76780"/>
                </a:lnTo>
                <a:lnTo>
                  <a:pt x="42450" y="76830"/>
                </a:lnTo>
                <a:lnTo>
                  <a:pt x="42440" y="76850"/>
                </a:lnTo>
                <a:lnTo>
                  <a:pt x="42430" y="76890"/>
                </a:lnTo>
                <a:lnTo>
                  <a:pt x="42420" y="76910"/>
                </a:lnTo>
                <a:lnTo>
                  <a:pt x="42410" y="76950"/>
                </a:lnTo>
                <a:lnTo>
                  <a:pt x="42420" y="77090"/>
                </a:lnTo>
                <a:lnTo>
                  <a:pt x="42420" y="77180"/>
                </a:lnTo>
                <a:lnTo>
                  <a:pt x="42420" y="77200"/>
                </a:lnTo>
                <a:lnTo>
                  <a:pt x="42420" y="77230"/>
                </a:lnTo>
                <a:lnTo>
                  <a:pt x="42390" y="77270"/>
                </a:lnTo>
                <a:lnTo>
                  <a:pt x="42380" y="77320"/>
                </a:lnTo>
                <a:lnTo>
                  <a:pt x="42370" y="77370"/>
                </a:lnTo>
                <a:lnTo>
                  <a:pt x="42370" y="77400"/>
                </a:lnTo>
                <a:lnTo>
                  <a:pt x="42380" y="77460"/>
                </a:lnTo>
                <a:lnTo>
                  <a:pt x="42380" y="77470"/>
                </a:lnTo>
                <a:lnTo>
                  <a:pt x="42380" y="77490"/>
                </a:lnTo>
                <a:lnTo>
                  <a:pt x="42370" y="77510"/>
                </a:lnTo>
                <a:lnTo>
                  <a:pt x="42350" y="77620"/>
                </a:lnTo>
                <a:lnTo>
                  <a:pt x="42340" y="77650"/>
                </a:lnTo>
                <a:lnTo>
                  <a:pt x="42330" y="77670"/>
                </a:lnTo>
                <a:lnTo>
                  <a:pt x="42330" y="77720"/>
                </a:lnTo>
                <a:lnTo>
                  <a:pt x="42320" y="77760"/>
                </a:lnTo>
                <a:lnTo>
                  <a:pt x="42310" y="77810"/>
                </a:lnTo>
                <a:lnTo>
                  <a:pt x="42270" y="77880"/>
                </a:lnTo>
                <a:lnTo>
                  <a:pt x="42270" y="77920"/>
                </a:lnTo>
                <a:lnTo>
                  <a:pt x="42270" y="77930"/>
                </a:lnTo>
                <a:lnTo>
                  <a:pt x="42240" y="78000"/>
                </a:lnTo>
                <a:lnTo>
                  <a:pt x="42220" y="78070"/>
                </a:lnTo>
                <a:lnTo>
                  <a:pt x="42180" y="78120"/>
                </a:lnTo>
                <a:lnTo>
                  <a:pt x="42030" y="78270"/>
                </a:lnTo>
                <a:lnTo>
                  <a:pt x="41990" y="78300"/>
                </a:lnTo>
                <a:lnTo>
                  <a:pt x="41950" y="78330"/>
                </a:lnTo>
                <a:lnTo>
                  <a:pt x="41940" y="78340"/>
                </a:lnTo>
                <a:lnTo>
                  <a:pt x="41910" y="78380"/>
                </a:lnTo>
                <a:lnTo>
                  <a:pt x="41920" y="78410"/>
                </a:lnTo>
                <a:lnTo>
                  <a:pt x="41930" y="78430"/>
                </a:lnTo>
                <a:lnTo>
                  <a:pt x="41900" y="78410"/>
                </a:lnTo>
                <a:lnTo>
                  <a:pt x="41840" y="78420"/>
                </a:lnTo>
                <a:lnTo>
                  <a:pt x="41790" y="78420"/>
                </a:lnTo>
                <a:lnTo>
                  <a:pt x="41760" y="78400"/>
                </a:lnTo>
                <a:lnTo>
                  <a:pt x="41720" y="78400"/>
                </a:lnTo>
                <a:lnTo>
                  <a:pt x="41700" y="78390"/>
                </a:lnTo>
                <a:lnTo>
                  <a:pt x="41690" y="78390"/>
                </a:lnTo>
                <a:lnTo>
                  <a:pt x="41650" y="78370"/>
                </a:lnTo>
                <a:lnTo>
                  <a:pt x="41590" y="78290"/>
                </a:lnTo>
                <a:lnTo>
                  <a:pt x="41570" y="78280"/>
                </a:lnTo>
                <a:lnTo>
                  <a:pt x="41550" y="78270"/>
                </a:lnTo>
                <a:lnTo>
                  <a:pt x="41490" y="78280"/>
                </a:lnTo>
                <a:lnTo>
                  <a:pt x="41440" y="78320"/>
                </a:lnTo>
                <a:lnTo>
                  <a:pt x="41370" y="78330"/>
                </a:lnTo>
                <a:lnTo>
                  <a:pt x="41320" y="78330"/>
                </a:lnTo>
                <a:lnTo>
                  <a:pt x="41300" y="78330"/>
                </a:lnTo>
                <a:lnTo>
                  <a:pt x="41280" y="78330"/>
                </a:lnTo>
                <a:lnTo>
                  <a:pt x="41240" y="78320"/>
                </a:lnTo>
                <a:lnTo>
                  <a:pt x="41200" y="78330"/>
                </a:lnTo>
                <a:lnTo>
                  <a:pt x="41160" y="78360"/>
                </a:lnTo>
                <a:lnTo>
                  <a:pt x="41130" y="78370"/>
                </a:lnTo>
                <a:lnTo>
                  <a:pt x="41100" y="78380"/>
                </a:lnTo>
                <a:lnTo>
                  <a:pt x="41090" y="78380"/>
                </a:lnTo>
                <a:lnTo>
                  <a:pt x="41070" y="78380"/>
                </a:lnTo>
                <a:lnTo>
                  <a:pt x="41030" y="78370"/>
                </a:lnTo>
                <a:lnTo>
                  <a:pt x="41000" y="78370"/>
                </a:lnTo>
                <a:lnTo>
                  <a:pt x="40970" y="78370"/>
                </a:lnTo>
                <a:lnTo>
                  <a:pt x="40940" y="78380"/>
                </a:lnTo>
                <a:lnTo>
                  <a:pt x="40920" y="78400"/>
                </a:lnTo>
                <a:lnTo>
                  <a:pt x="40860" y="78400"/>
                </a:lnTo>
                <a:lnTo>
                  <a:pt x="40820" y="78400"/>
                </a:lnTo>
                <a:lnTo>
                  <a:pt x="40810" y="78400"/>
                </a:lnTo>
                <a:lnTo>
                  <a:pt x="40760" y="78400"/>
                </a:lnTo>
                <a:lnTo>
                  <a:pt x="40710" y="78420"/>
                </a:lnTo>
                <a:lnTo>
                  <a:pt x="40670" y="78460"/>
                </a:lnTo>
                <a:lnTo>
                  <a:pt x="40660" y="78470"/>
                </a:lnTo>
                <a:lnTo>
                  <a:pt x="40640" y="78500"/>
                </a:lnTo>
                <a:lnTo>
                  <a:pt x="40620" y="78500"/>
                </a:lnTo>
                <a:lnTo>
                  <a:pt x="40610" y="78520"/>
                </a:lnTo>
                <a:lnTo>
                  <a:pt x="40600" y="78540"/>
                </a:lnTo>
                <a:lnTo>
                  <a:pt x="40580" y="78560"/>
                </a:lnTo>
                <a:lnTo>
                  <a:pt x="40550" y="78610"/>
                </a:lnTo>
                <a:lnTo>
                  <a:pt x="40540" y="78620"/>
                </a:lnTo>
                <a:lnTo>
                  <a:pt x="40520" y="78630"/>
                </a:lnTo>
                <a:lnTo>
                  <a:pt x="40510" y="78650"/>
                </a:lnTo>
                <a:lnTo>
                  <a:pt x="40490" y="78680"/>
                </a:lnTo>
                <a:lnTo>
                  <a:pt x="40460" y="78710"/>
                </a:lnTo>
                <a:lnTo>
                  <a:pt x="40380" y="78760"/>
                </a:lnTo>
                <a:lnTo>
                  <a:pt x="40370" y="78760"/>
                </a:lnTo>
                <a:lnTo>
                  <a:pt x="40320" y="78770"/>
                </a:lnTo>
                <a:lnTo>
                  <a:pt x="40270" y="78780"/>
                </a:lnTo>
                <a:lnTo>
                  <a:pt x="40240" y="78780"/>
                </a:lnTo>
                <a:lnTo>
                  <a:pt x="40220" y="78780"/>
                </a:lnTo>
                <a:lnTo>
                  <a:pt x="40190" y="78790"/>
                </a:lnTo>
                <a:lnTo>
                  <a:pt x="40170" y="78790"/>
                </a:lnTo>
                <a:lnTo>
                  <a:pt x="40140" y="78780"/>
                </a:lnTo>
                <a:lnTo>
                  <a:pt x="40110" y="78770"/>
                </a:lnTo>
                <a:lnTo>
                  <a:pt x="40090" y="78760"/>
                </a:lnTo>
                <a:lnTo>
                  <a:pt x="40080" y="78760"/>
                </a:lnTo>
                <a:lnTo>
                  <a:pt x="40070" y="78750"/>
                </a:lnTo>
                <a:lnTo>
                  <a:pt x="40060" y="78740"/>
                </a:lnTo>
                <a:lnTo>
                  <a:pt x="40020" y="78700"/>
                </a:lnTo>
                <a:lnTo>
                  <a:pt x="40000" y="78700"/>
                </a:lnTo>
                <a:lnTo>
                  <a:pt x="39970" y="78690"/>
                </a:lnTo>
                <a:lnTo>
                  <a:pt x="39940" y="78660"/>
                </a:lnTo>
                <a:lnTo>
                  <a:pt x="39910" y="78650"/>
                </a:lnTo>
                <a:lnTo>
                  <a:pt x="39890" y="78640"/>
                </a:lnTo>
                <a:lnTo>
                  <a:pt x="39870" y="78620"/>
                </a:lnTo>
                <a:lnTo>
                  <a:pt x="39840" y="78610"/>
                </a:lnTo>
                <a:lnTo>
                  <a:pt x="39790" y="78600"/>
                </a:lnTo>
                <a:lnTo>
                  <a:pt x="39760" y="78600"/>
                </a:lnTo>
                <a:lnTo>
                  <a:pt x="39750" y="78600"/>
                </a:lnTo>
                <a:lnTo>
                  <a:pt x="39740" y="78600"/>
                </a:lnTo>
                <a:lnTo>
                  <a:pt x="39700" y="78620"/>
                </a:lnTo>
                <a:lnTo>
                  <a:pt x="39690" y="78640"/>
                </a:lnTo>
                <a:lnTo>
                  <a:pt x="39650" y="78680"/>
                </a:lnTo>
                <a:lnTo>
                  <a:pt x="39620" y="78710"/>
                </a:lnTo>
                <a:lnTo>
                  <a:pt x="39590" y="78720"/>
                </a:lnTo>
                <a:lnTo>
                  <a:pt x="39580" y="78740"/>
                </a:lnTo>
                <a:lnTo>
                  <a:pt x="39570" y="78750"/>
                </a:lnTo>
                <a:lnTo>
                  <a:pt x="39550" y="78780"/>
                </a:lnTo>
                <a:lnTo>
                  <a:pt x="39520" y="78840"/>
                </a:lnTo>
                <a:lnTo>
                  <a:pt x="39520" y="78860"/>
                </a:lnTo>
                <a:lnTo>
                  <a:pt x="39540" y="78900"/>
                </a:lnTo>
                <a:lnTo>
                  <a:pt x="39500" y="78930"/>
                </a:lnTo>
                <a:lnTo>
                  <a:pt x="39460" y="78950"/>
                </a:lnTo>
                <a:lnTo>
                  <a:pt x="39440" y="78910"/>
                </a:lnTo>
                <a:lnTo>
                  <a:pt x="39410" y="78900"/>
                </a:lnTo>
                <a:lnTo>
                  <a:pt x="39380" y="78910"/>
                </a:lnTo>
                <a:lnTo>
                  <a:pt x="39370" y="78930"/>
                </a:lnTo>
                <a:lnTo>
                  <a:pt x="39340" y="78960"/>
                </a:lnTo>
                <a:lnTo>
                  <a:pt x="39310" y="78960"/>
                </a:lnTo>
                <a:lnTo>
                  <a:pt x="39290" y="78950"/>
                </a:lnTo>
                <a:lnTo>
                  <a:pt x="39280" y="78940"/>
                </a:lnTo>
                <a:lnTo>
                  <a:pt x="39260" y="78940"/>
                </a:lnTo>
                <a:lnTo>
                  <a:pt x="39250" y="78930"/>
                </a:lnTo>
                <a:lnTo>
                  <a:pt x="39240" y="78930"/>
                </a:lnTo>
                <a:lnTo>
                  <a:pt x="39220" y="78930"/>
                </a:lnTo>
                <a:lnTo>
                  <a:pt x="39210" y="78950"/>
                </a:lnTo>
                <a:lnTo>
                  <a:pt x="39200" y="78970"/>
                </a:lnTo>
                <a:lnTo>
                  <a:pt x="39200" y="79000"/>
                </a:lnTo>
                <a:lnTo>
                  <a:pt x="39200" y="79020"/>
                </a:lnTo>
                <a:lnTo>
                  <a:pt x="39190" y="79030"/>
                </a:lnTo>
                <a:lnTo>
                  <a:pt x="39130" y="79060"/>
                </a:lnTo>
                <a:lnTo>
                  <a:pt x="39100" y="79060"/>
                </a:lnTo>
                <a:lnTo>
                  <a:pt x="39090" y="79080"/>
                </a:lnTo>
                <a:lnTo>
                  <a:pt x="39050" y="79090"/>
                </a:lnTo>
                <a:lnTo>
                  <a:pt x="39020" y="79090"/>
                </a:lnTo>
                <a:lnTo>
                  <a:pt x="38990" y="79100"/>
                </a:lnTo>
                <a:lnTo>
                  <a:pt x="38910" y="79080"/>
                </a:lnTo>
                <a:lnTo>
                  <a:pt x="38880" y="79090"/>
                </a:lnTo>
                <a:lnTo>
                  <a:pt x="38870" y="79100"/>
                </a:lnTo>
                <a:lnTo>
                  <a:pt x="38850" y="79120"/>
                </a:lnTo>
                <a:lnTo>
                  <a:pt x="38850" y="79130"/>
                </a:lnTo>
                <a:lnTo>
                  <a:pt x="38840" y="79160"/>
                </a:lnTo>
                <a:lnTo>
                  <a:pt x="38840" y="79170"/>
                </a:lnTo>
                <a:lnTo>
                  <a:pt x="38830" y="79240"/>
                </a:lnTo>
                <a:lnTo>
                  <a:pt x="38770" y="79250"/>
                </a:lnTo>
                <a:lnTo>
                  <a:pt x="38760" y="79280"/>
                </a:lnTo>
                <a:lnTo>
                  <a:pt x="38750" y="79360"/>
                </a:lnTo>
                <a:lnTo>
                  <a:pt x="38730" y="79400"/>
                </a:lnTo>
                <a:lnTo>
                  <a:pt x="38710" y="79450"/>
                </a:lnTo>
                <a:lnTo>
                  <a:pt x="38700" y="79490"/>
                </a:lnTo>
                <a:lnTo>
                  <a:pt x="38700" y="79500"/>
                </a:lnTo>
                <a:lnTo>
                  <a:pt x="38710" y="79530"/>
                </a:lnTo>
                <a:lnTo>
                  <a:pt x="38710" y="79540"/>
                </a:lnTo>
                <a:lnTo>
                  <a:pt x="38700" y="79550"/>
                </a:lnTo>
                <a:lnTo>
                  <a:pt x="38670" y="79540"/>
                </a:lnTo>
                <a:lnTo>
                  <a:pt x="38660" y="79540"/>
                </a:lnTo>
                <a:lnTo>
                  <a:pt x="38630" y="79560"/>
                </a:lnTo>
                <a:lnTo>
                  <a:pt x="38640" y="79590"/>
                </a:lnTo>
                <a:lnTo>
                  <a:pt x="38650" y="79620"/>
                </a:lnTo>
                <a:lnTo>
                  <a:pt x="38650" y="79660"/>
                </a:lnTo>
                <a:lnTo>
                  <a:pt x="38640" y="79710"/>
                </a:lnTo>
                <a:lnTo>
                  <a:pt x="38630" y="79750"/>
                </a:lnTo>
                <a:lnTo>
                  <a:pt x="38610" y="79760"/>
                </a:lnTo>
                <a:lnTo>
                  <a:pt x="38540" y="79790"/>
                </a:lnTo>
                <a:lnTo>
                  <a:pt x="38520" y="79810"/>
                </a:lnTo>
                <a:lnTo>
                  <a:pt x="38520" y="79830"/>
                </a:lnTo>
                <a:lnTo>
                  <a:pt x="38530" y="79860"/>
                </a:lnTo>
                <a:lnTo>
                  <a:pt x="38530" y="79900"/>
                </a:lnTo>
                <a:lnTo>
                  <a:pt x="38510" y="79920"/>
                </a:lnTo>
                <a:lnTo>
                  <a:pt x="38490" y="79940"/>
                </a:lnTo>
                <a:lnTo>
                  <a:pt x="38480" y="79960"/>
                </a:lnTo>
                <a:lnTo>
                  <a:pt x="38470" y="79980"/>
                </a:lnTo>
                <a:lnTo>
                  <a:pt x="38430" y="80010"/>
                </a:lnTo>
                <a:lnTo>
                  <a:pt x="38420" y="80040"/>
                </a:lnTo>
                <a:lnTo>
                  <a:pt x="38410" y="80050"/>
                </a:lnTo>
                <a:lnTo>
                  <a:pt x="38410" y="80070"/>
                </a:lnTo>
                <a:lnTo>
                  <a:pt x="38390" y="80110"/>
                </a:lnTo>
                <a:lnTo>
                  <a:pt x="38350" y="80170"/>
                </a:lnTo>
                <a:lnTo>
                  <a:pt x="38320" y="80180"/>
                </a:lnTo>
                <a:lnTo>
                  <a:pt x="38310" y="80210"/>
                </a:lnTo>
                <a:lnTo>
                  <a:pt x="38310" y="80230"/>
                </a:lnTo>
                <a:lnTo>
                  <a:pt x="38310" y="80240"/>
                </a:lnTo>
                <a:lnTo>
                  <a:pt x="38270" y="80270"/>
                </a:lnTo>
                <a:lnTo>
                  <a:pt x="38250" y="80290"/>
                </a:lnTo>
                <a:lnTo>
                  <a:pt x="38220" y="80340"/>
                </a:lnTo>
                <a:lnTo>
                  <a:pt x="38230" y="80360"/>
                </a:lnTo>
                <a:lnTo>
                  <a:pt x="38250" y="80370"/>
                </a:lnTo>
                <a:lnTo>
                  <a:pt x="38250" y="80400"/>
                </a:lnTo>
                <a:lnTo>
                  <a:pt x="38240" y="80410"/>
                </a:lnTo>
                <a:lnTo>
                  <a:pt x="38200" y="80420"/>
                </a:lnTo>
                <a:lnTo>
                  <a:pt x="38180" y="80440"/>
                </a:lnTo>
                <a:lnTo>
                  <a:pt x="38140" y="80470"/>
                </a:lnTo>
                <a:lnTo>
                  <a:pt x="38150" y="80490"/>
                </a:lnTo>
                <a:lnTo>
                  <a:pt x="38130" y="80520"/>
                </a:lnTo>
                <a:lnTo>
                  <a:pt x="38120" y="80530"/>
                </a:lnTo>
                <a:lnTo>
                  <a:pt x="38090" y="80530"/>
                </a:lnTo>
                <a:lnTo>
                  <a:pt x="38010" y="80600"/>
                </a:lnTo>
                <a:lnTo>
                  <a:pt x="38000" y="80640"/>
                </a:lnTo>
                <a:lnTo>
                  <a:pt x="37990" y="80650"/>
                </a:lnTo>
                <a:lnTo>
                  <a:pt x="37990" y="80730"/>
                </a:lnTo>
                <a:lnTo>
                  <a:pt x="37980" y="80750"/>
                </a:lnTo>
                <a:lnTo>
                  <a:pt x="37980" y="80770"/>
                </a:lnTo>
                <a:lnTo>
                  <a:pt x="37950" y="80800"/>
                </a:lnTo>
                <a:lnTo>
                  <a:pt x="37940" y="80820"/>
                </a:lnTo>
                <a:lnTo>
                  <a:pt x="37910" y="80850"/>
                </a:lnTo>
                <a:lnTo>
                  <a:pt x="37900" y="80860"/>
                </a:lnTo>
                <a:lnTo>
                  <a:pt x="37870" y="80880"/>
                </a:lnTo>
                <a:lnTo>
                  <a:pt x="37850" y="80910"/>
                </a:lnTo>
                <a:lnTo>
                  <a:pt x="37850" y="80930"/>
                </a:lnTo>
                <a:lnTo>
                  <a:pt x="37820" y="80950"/>
                </a:lnTo>
                <a:lnTo>
                  <a:pt x="37810" y="80970"/>
                </a:lnTo>
                <a:lnTo>
                  <a:pt x="37820" y="81030"/>
                </a:lnTo>
                <a:lnTo>
                  <a:pt x="37810" y="81060"/>
                </a:lnTo>
                <a:lnTo>
                  <a:pt x="37800" y="81080"/>
                </a:lnTo>
                <a:lnTo>
                  <a:pt x="37800" y="81100"/>
                </a:lnTo>
                <a:lnTo>
                  <a:pt x="37800" y="81120"/>
                </a:lnTo>
                <a:lnTo>
                  <a:pt x="37750" y="81150"/>
                </a:lnTo>
                <a:lnTo>
                  <a:pt x="37730" y="81160"/>
                </a:lnTo>
                <a:lnTo>
                  <a:pt x="37710" y="81200"/>
                </a:lnTo>
                <a:lnTo>
                  <a:pt x="37710" y="81230"/>
                </a:lnTo>
                <a:lnTo>
                  <a:pt x="37670" y="81240"/>
                </a:lnTo>
                <a:lnTo>
                  <a:pt x="37650" y="81250"/>
                </a:lnTo>
                <a:lnTo>
                  <a:pt x="37620" y="81290"/>
                </a:lnTo>
                <a:lnTo>
                  <a:pt x="37590" y="81310"/>
                </a:lnTo>
                <a:lnTo>
                  <a:pt x="37580" y="81300"/>
                </a:lnTo>
                <a:lnTo>
                  <a:pt x="37570" y="81280"/>
                </a:lnTo>
                <a:lnTo>
                  <a:pt x="37450" y="81270"/>
                </a:lnTo>
                <a:lnTo>
                  <a:pt x="37450" y="81300"/>
                </a:lnTo>
                <a:lnTo>
                  <a:pt x="37460" y="81320"/>
                </a:lnTo>
                <a:lnTo>
                  <a:pt x="37450" y="81330"/>
                </a:lnTo>
                <a:lnTo>
                  <a:pt x="37450" y="81340"/>
                </a:lnTo>
                <a:lnTo>
                  <a:pt x="37420" y="81360"/>
                </a:lnTo>
                <a:lnTo>
                  <a:pt x="37410" y="81380"/>
                </a:lnTo>
                <a:lnTo>
                  <a:pt x="37360" y="81390"/>
                </a:lnTo>
                <a:lnTo>
                  <a:pt x="37320" y="81410"/>
                </a:lnTo>
                <a:lnTo>
                  <a:pt x="37320" y="81430"/>
                </a:lnTo>
                <a:lnTo>
                  <a:pt x="37320" y="81450"/>
                </a:lnTo>
                <a:lnTo>
                  <a:pt x="37330" y="81470"/>
                </a:lnTo>
                <a:lnTo>
                  <a:pt x="37340" y="81490"/>
                </a:lnTo>
                <a:lnTo>
                  <a:pt x="37340" y="81520"/>
                </a:lnTo>
                <a:lnTo>
                  <a:pt x="37310" y="81560"/>
                </a:lnTo>
                <a:lnTo>
                  <a:pt x="37300" y="81570"/>
                </a:lnTo>
                <a:lnTo>
                  <a:pt x="37300" y="81580"/>
                </a:lnTo>
                <a:lnTo>
                  <a:pt x="37290" y="81590"/>
                </a:lnTo>
                <a:lnTo>
                  <a:pt x="37280" y="81610"/>
                </a:lnTo>
                <a:lnTo>
                  <a:pt x="37260" y="81670"/>
                </a:lnTo>
                <a:lnTo>
                  <a:pt x="37250" y="81680"/>
                </a:lnTo>
                <a:lnTo>
                  <a:pt x="37250" y="81690"/>
                </a:lnTo>
                <a:lnTo>
                  <a:pt x="37220" y="81680"/>
                </a:lnTo>
                <a:lnTo>
                  <a:pt x="37200" y="81680"/>
                </a:lnTo>
                <a:lnTo>
                  <a:pt x="37150" y="81690"/>
                </a:lnTo>
                <a:lnTo>
                  <a:pt x="37080" y="81710"/>
                </a:lnTo>
                <a:lnTo>
                  <a:pt x="37060" y="81710"/>
                </a:lnTo>
                <a:lnTo>
                  <a:pt x="37020" y="81720"/>
                </a:lnTo>
                <a:lnTo>
                  <a:pt x="37000" y="81720"/>
                </a:lnTo>
                <a:lnTo>
                  <a:pt x="36930" y="81750"/>
                </a:lnTo>
                <a:lnTo>
                  <a:pt x="36870" y="81810"/>
                </a:lnTo>
                <a:lnTo>
                  <a:pt x="36850" y="81840"/>
                </a:lnTo>
                <a:lnTo>
                  <a:pt x="36830" y="81860"/>
                </a:lnTo>
                <a:lnTo>
                  <a:pt x="36800" y="81910"/>
                </a:lnTo>
                <a:lnTo>
                  <a:pt x="36770" y="81920"/>
                </a:lnTo>
                <a:lnTo>
                  <a:pt x="36730" y="81950"/>
                </a:lnTo>
                <a:lnTo>
                  <a:pt x="36710" y="81970"/>
                </a:lnTo>
                <a:lnTo>
                  <a:pt x="36710" y="82000"/>
                </a:lnTo>
                <a:lnTo>
                  <a:pt x="36680" y="82030"/>
                </a:lnTo>
                <a:lnTo>
                  <a:pt x="36650" y="82050"/>
                </a:lnTo>
                <a:lnTo>
                  <a:pt x="36620" y="82090"/>
                </a:lnTo>
                <a:lnTo>
                  <a:pt x="36590" y="82120"/>
                </a:lnTo>
                <a:lnTo>
                  <a:pt x="36500" y="82140"/>
                </a:lnTo>
                <a:lnTo>
                  <a:pt x="36440" y="82160"/>
                </a:lnTo>
                <a:lnTo>
                  <a:pt x="36390" y="82160"/>
                </a:lnTo>
                <a:lnTo>
                  <a:pt x="36360" y="82130"/>
                </a:lnTo>
                <a:lnTo>
                  <a:pt x="36330" y="82120"/>
                </a:lnTo>
                <a:lnTo>
                  <a:pt x="36290" y="82090"/>
                </a:lnTo>
                <a:lnTo>
                  <a:pt x="36190" y="82120"/>
                </a:lnTo>
                <a:lnTo>
                  <a:pt x="36170" y="82130"/>
                </a:lnTo>
                <a:lnTo>
                  <a:pt x="36140" y="82100"/>
                </a:lnTo>
                <a:lnTo>
                  <a:pt x="36100" y="82100"/>
                </a:lnTo>
                <a:lnTo>
                  <a:pt x="36050" y="82090"/>
                </a:lnTo>
                <a:lnTo>
                  <a:pt x="36030" y="82050"/>
                </a:lnTo>
                <a:lnTo>
                  <a:pt x="35980" y="82040"/>
                </a:lnTo>
                <a:lnTo>
                  <a:pt x="35970" y="82040"/>
                </a:lnTo>
                <a:lnTo>
                  <a:pt x="35930" y="82040"/>
                </a:lnTo>
                <a:lnTo>
                  <a:pt x="35900" y="82040"/>
                </a:lnTo>
                <a:lnTo>
                  <a:pt x="35840" y="82080"/>
                </a:lnTo>
                <a:lnTo>
                  <a:pt x="35850" y="82090"/>
                </a:lnTo>
                <a:lnTo>
                  <a:pt x="35890" y="82170"/>
                </a:lnTo>
                <a:lnTo>
                  <a:pt x="35790" y="82240"/>
                </a:lnTo>
                <a:lnTo>
                  <a:pt x="35750" y="82280"/>
                </a:lnTo>
                <a:lnTo>
                  <a:pt x="35700" y="82270"/>
                </a:lnTo>
                <a:lnTo>
                  <a:pt x="35670" y="82260"/>
                </a:lnTo>
                <a:lnTo>
                  <a:pt x="35640" y="82270"/>
                </a:lnTo>
                <a:lnTo>
                  <a:pt x="35620" y="82300"/>
                </a:lnTo>
                <a:lnTo>
                  <a:pt x="35580" y="82280"/>
                </a:lnTo>
                <a:lnTo>
                  <a:pt x="35580" y="82260"/>
                </a:lnTo>
                <a:lnTo>
                  <a:pt x="35560" y="82240"/>
                </a:lnTo>
                <a:lnTo>
                  <a:pt x="35500" y="82200"/>
                </a:lnTo>
                <a:lnTo>
                  <a:pt x="35470" y="82220"/>
                </a:lnTo>
                <a:lnTo>
                  <a:pt x="35440" y="82230"/>
                </a:lnTo>
                <a:lnTo>
                  <a:pt x="35390" y="82210"/>
                </a:lnTo>
                <a:lnTo>
                  <a:pt x="35350" y="82210"/>
                </a:lnTo>
                <a:lnTo>
                  <a:pt x="35330" y="82220"/>
                </a:lnTo>
                <a:lnTo>
                  <a:pt x="35310" y="82230"/>
                </a:lnTo>
                <a:lnTo>
                  <a:pt x="35270" y="82260"/>
                </a:lnTo>
                <a:lnTo>
                  <a:pt x="35260" y="82270"/>
                </a:lnTo>
                <a:lnTo>
                  <a:pt x="35210" y="82310"/>
                </a:lnTo>
                <a:lnTo>
                  <a:pt x="35150" y="82320"/>
                </a:lnTo>
                <a:lnTo>
                  <a:pt x="35120" y="82320"/>
                </a:lnTo>
                <a:lnTo>
                  <a:pt x="35070" y="82360"/>
                </a:lnTo>
                <a:lnTo>
                  <a:pt x="35020" y="82420"/>
                </a:lnTo>
                <a:lnTo>
                  <a:pt x="35030" y="82460"/>
                </a:lnTo>
                <a:lnTo>
                  <a:pt x="35010" y="82440"/>
                </a:lnTo>
                <a:lnTo>
                  <a:pt x="34960" y="82450"/>
                </a:lnTo>
                <a:lnTo>
                  <a:pt x="34900" y="82390"/>
                </a:lnTo>
                <a:lnTo>
                  <a:pt x="34860" y="82360"/>
                </a:lnTo>
                <a:lnTo>
                  <a:pt x="34800" y="82370"/>
                </a:lnTo>
                <a:lnTo>
                  <a:pt x="34730" y="82300"/>
                </a:lnTo>
                <a:lnTo>
                  <a:pt x="34640" y="82290"/>
                </a:lnTo>
                <a:lnTo>
                  <a:pt x="34510" y="82240"/>
                </a:lnTo>
                <a:lnTo>
                  <a:pt x="34610" y="82130"/>
                </a:lnTo>
                <a:lnTo>
                  <a:pt x="34620" y="82020"/>
                </a:lnTo>
                <a:lnTo>
                  <a:pt x="34510" y="81890"/>
                </a:lnTo>
                <a:lnTo>
                  <a:pt x="34440" y="81770"/>
                </a:lnTo>
                <a:lnTo>
                  <a:pt x="34400" y="81670"/>
                </a:lnTo>
                <a:lnTo>
                  <a:pt x="34400" y="81540"/>
                </a:lnTo>
                <a:lnTo>
                  <a:pt x="34410" y="81350"/>
                </a:lnTo>
                <a:lnTo>
                  <a:pt x="34400" y="81230"/>
                </a:lnTo>
                <a:lnTo>
                  <a:pt x="34320" y="81140"/>
                </a:lnTo>
                <a:lnTo>
                  <a:pt x="34240" y="81080"/>
                </a:lnTo>
                <a:lnTo>
                  <a:pt x="34060" y="81010"/>
                </a:lnTo>
                <a:lnTo>
                  <a:pt x="34040" y="80980"/>
                </a:lnTo>
                <a:lnTo>
                  <a:pt x="34000" y="80920"/>
                </a:lnTo>
                <a:lnTo>
                  <a:pt x="34040" y="80700"/>
                </a:lnTo>
                <a:lnTo>
                  <a:pt x="34040" y="80620"/>
                </a:lnTo>
                <a:lnTo>
                  <a:pt x="34030" y="80410"/>
                </a:lnTo>
                <a:lnTo>
                  <a:pt x="34030" y="80330"/>
                </a:lnTo>
                <a:lnTo>
                  <a:pt x="33830" y="80100"/>
                </a:lnTo>
                <a:lnTo>
                  <a:pt x="33690" y="80010"/>
                </a:lnTo>
                <a:lnTo>
                  <a:pt x="33660" y="79940"/>
                </a:lnTo>
                <a:lnTo>
                  <a:pt x="33320" y="79590"/>
                </a:lnTo>
                <a:lnTo>
                  <a:pt x="33260" y="79540"/>
                </a:lnTo>
                <a:lnTo>
                  <a:pt x="33210" y="79440"/>
                </a:lnTo>
                <a:lnTo>
                  <a:pt x="33230" y="79390"/>
                </a:lnTo>
                <a:lnTo>
                  <a:pt x="33320" y="79340"/>
                </a:lnTo>
                <a:lnTo>
                  <a:pt x="33380" y="79310"/>
                </a:lnTo>
                <a:lnTo>
                  <a:pt x="33440" y="79160"/>
                </a:lnTo>
                <a:lnTo>
                  <a:pt x="33470" y="79010"/>
                </a:lnTo>
                <a:lnTo>
                  <a:pt x="33490" y="78590"/>
                </a:lnTo>
                <a:lnTo>
                  <a:pt x="33480" y="78520"/>
                </a:lnTo>
                <a:lnTo>
                  <a:pt x="33470" y="78400"/>
                </a:lnTo>
                <a:lnTo>
                  <a:pt x="33450" y="78170"/>
                </a:lnTo>
                <a:lnTo>
                  <a:pt x="33450" y="78140"/>
                </a:lnTo>
                <a:lnTo>
                  <a:pt x="33460" y="78090"/>
                </a:lnTo>
                <a:lnTo>
                  <a:pt x="33520" y="77910"/>
                </a:lnTo>
                <a:lnTo>
                  <a:pt x="33570" y="77760"/>
                </a:lnTo>
                <a:lnTo>
                  <a:pt x="33520" y="77590"/>
                </a:lnTo>
                <a:lnTo>
                  <a:pt x="33510" y="77560"/>
                </a:lnTo>
                <a:lnTo>
                  <a:pt x="33270" y="76910"/>
                </a:lnTo>
                <a:lnTo>
                  <a:pt x="33250" y="76850"/>
                </a:lnTo>
                <a:lnTo>
                  <a:pt x="33100" y="76530"/>
                </a:lnTo>
                <a:lnTo>
                  <a:pt x="32980" y="76380"/>
                </a:lnTo>
                <a:lnTo>
                  <a:pt x="32880" y="76210"/>
                </a:lnTo>
                <a:lnTo>
                  <a:pt x="33010" y="76110"/>
                </a:lnTo>
                <a:lnTo>
                  <a:pt x="33130" y="76090"/>
                </a:lnTo>
                <a:lnTo>
                  <a:pt x="33230" y="76030"/>
                </a:lnTo>
                <a:lnTo>
                  <a:pt x="33300" y="75900"/>
                </a:lnTo>
                <a:lnTo>
                  <a:pt x="33410" y="75920"/>
                </a:lnTo>
                <a:lnTo>
                  <a:pt x="33500" y="75730"/>
                </a:lnTo>
                <a:lnTo>
                  <a:pt x="33580" y="75640"/>
                </a:lnTo>
                <a:lnTo>
                  <a:pt x="33590" y="75610"/>
                </a:lnTo>
                <a:lnTo>
                  <a:pt x="33610" y="75570"/>
                </a:lnTo>
                <a:lnTo>
                  <a:pt x="33750" y="75500"/>
                </a:lnTo>
                <a:lnTo>
                  <a:pt x="33840" y="75460"/>
                </a:lnTo>
                <a:lnTo>
                  <a:pt x="33980" y="75400"/>
                </a:lnTo>
                <a:lnTo>
                  <a:pt x="34090" y="75280"/>
                </a:lnTo>
                <a:lnTo>
                  <a:pt x="34190" y="75290"/>
                </a:lnTo>
                <a:lnTo>
                  <a:pt x="34380" y="75400"/>
                </a:lnTo>
                <a:lnTo>
                  <a:pt x="34430" y="75340"/>
                </a:lnTo>
                <a:lnTo>
                  <a:pt x="34630" y="75150"/>
                </a:lnTo>
                <a:lnTo>
                  <a:pt x="34680" y="75070"/>
                </a:lnTo>
                <a:lnTo>
                  <a:pt x="34680" y="75000"/>
                </a:lnTo>
                <a:lnTo>
                  <a:pt x="34380" y="74630"/>
                </a:lnTo>
                <a:lnTo>
                  <a:pt x="34360" y="74510"/>
                </a:lnTo>
                <a:lnTo>
                  <a:pt x="34280" y="74410"/>
                </a:lnTo>
                <a:lnTo>
                  <a:pt x="34220" y="74260"/>
                </a:lnTo>
                <a:lnTo>
                  <a:pt x="34210" y="74070"/>
                </a:lnTo>
                <a:lnTo>
                  <a:pt x="34300" y="73830"/>
                </a:lnTo>
                <a:lnTo>
                  <a:pt x="34330" y="73760"/>
                </a:lnTo>
                <a:lnTo>
                  <a:pt x="34120" y="73590"/>
                </a:lnTo>
                <a:lnTo>
                  <a:pt x="33980" y="73580"/>
                </a:lnTo>
                <a:lnTo>
                  <a:pt x="33690" y="73680"/>
                </a:lnTo>
                <a:lnTo>
                  <a:pt x="33540" y="73660"/>
                </a:lnTo>
                <a:lnTo>
                  <a:pt x="33500" y="73610"/>
                </a:lnTo>
                <a:lnTo>
                  <a:pt x="33410" y="73600"/>
                </a:lnTo>
                <a:lnTo>
                  <a:pt x="33390" y="73640"/>
                </a:lnTo>
                <a:lnTo>
                  <a:pt x="33350" y="73670"/>
                </a:lnTo>
                <a:lnTo>
                  <a:pt x="33290" y="73610"/>
                </a:lnTo>
                <a:lnTo>
                  <a:pt x="33170" y="73570"/>
                </a:lnTo>
                <a:lnTo>
                  <a:pt x="33090" y="73620"/>
                </a:lnTo>
                <a:lnTo>
                  <a:pt x="33020" y="73630"/>
                </a:lnTo>
                <a:lnTo>
                  <a:pt x="32870" y="73610"/>
                </a:lnTo>
                <a:lnTo>
                  <a:pt x="32850" y="73610"/>
                </a:lnTo>
                <a:lnTo>
                  <a:pt x="32840" y="73610"/>
                </a:lnTo>
                <a:lnTo>
                  <a:pt x="32820" y="73670"/>
                </a:lnTo>
                <a:lnTo>
                  <a:pt x="32790" y="73640"/>
                </a:lnTo>
                <a:lnTo>
                  <a:pt x="32740" y="73640"/>
                </a:lnTo>
                <a:lnTo>
                  <a:pt x="32720" y="73570"/>
                </a:lnTo>
                <a:lnTo>
                  <a:pt x="32810" y="73430"/>
                </a:lnTo>
                <a:lnTo>
                  <a:pt x="32880" y="73360"/>
                </a:lnTo>
                <a:lnTo>
                  <a:pt x="32840" y="73350"/>
                </a:lnTo>
                <a:lnTo>
                  <a:pt x="32810" y="73310"/>
                </a:lnTo>
                <a:lnTo>
                  <a:pt x="32920" y="73250"/>
                </a:lnTo>
                <a:lnTo>
                  <a:pt x="32990" y="73220"/>
                </a:lnTo>
                <a:lnTo>
                  <a:pt x="33050" y="73240"/>
                </a:lnTo>
                <a:lnTo>
                  <a:pt x="33270" y="73190"/>
                </a:lnTo>
                <a:lnTo>
                  <a:pt x="33310" y="73110"/>
                </a:lnTo>
                <a:lnTo>
                  <a:pt x="33360" y="73030"/>
                </a:lnTo>
                <a:lnTo>
                  <a:pt x="33490" y="72990"/>
                </a:lnTo>
                <a:lnTo>
                  <a:pt x="33600" y="72900"/>
                </a:lnTo>
                <a:lnTo>
                  <a:pt x="33630" y="72800"/>
                </a:lnTo>
                <a:lnTo>
                  <a:pt x="33640" y="72750"/>
                </a:lnTo>
                <a:lnTo>
                  <a:pt x="33640" y="72610"/>
                </a:lnTo>
                <a:lnTo>
                  <a:pt x="33730" y="72520"/>
                </a:lnTo>
                <a:lnTo>
                  <a:pt x="33830" y="72410"/>
                </a:lnTo>
                <a:lnTo>
                  <a:pt x="33830" y="72350"/>
                </a:lnTo>
                <a:lnTo>
                  <a:pt x="33810" y="72240"/>
                </a:lnTo>
                <a:lnTo>
                  <a:pt x="33840" y="72160"/>
                </a:lnTo>
                <a:lnTo>
                  <a:pt x="33880" y="72030"/>
                </a:lnTo>
                <a:lnTo>
                  <a:pt x="33930" y="71940"/>
                </a:lnTo>
                <a:lnTo>
                  <a:pt x="34120" y="71950"/>
                </a:lnTo>
                <a:lnTo>
                  <a:pt x="34130" y="71880"/>
                </a:lnTo>
                <a:lnTo>
                  <a:pt x="34280" y="71760"/>
                </a:lnTo>
                <a:lnTo>
                  <a:pt x="34340" y="71550"/>
                </a:lnTo>
                <a:lnTo>
                  <a:pt x="34310" y="71440"/>
                </a:lnTo>
                <a:lnTo>
                  <a:pt x="34250" y="71390"/>
                </a:lnTo>
                <a:lnTo>
                  <a:pt x="34240" y="71200"/>
                </a:lnTo>
                <a:lnTo>
                  <a:pt x="34250" y="71180"/>
                </a:lnTo>
                <a:lnTo>
                  <a:pt x="34290" y="71120"/>
                </a:lnTo>
                <a:lnTo>
                  <a:pt x="34510" y="70990"/>
                </a:lnTo>
                <a:lnTo>
                  <a:pt x="34560" y="70900"/>
                </a:lnTo>
                <a:lnTo>
                  <a:pt x="34570" y="70870"/>
                </a:lnTo>
                <a:lnTo>
                  <a:pt x="34610" y="70820"/>
                </a:lnTo>
                <a:lnTo>
                  <a:pt x="34630" y="70630"/>
                </a:lnTo>
                <a:lnTo>
                  <a:pt x="34690" y="70590"/>
                </a:lnTo>
                <a:lnTo>
                  <a:pt x="34690" y="70530"/>
                </a:lnTo>
                <a:lnTo>
                  <a:pt x="34730" y="70470"/>
                </a:lnTo>
                <a:lnTo>
                  <a:pt x="34690" y="70400"/>
                </a:lnTo>
                <a:lnTo>
                  <a:pt x="34690" y="70360"/>
                </a:lnTo>
                <a:lnTo>
                  <a:pt x="34680" y="70310"/>
                </a:lnTo>
                <a:lnTo>
                  <a:pt x="34730" y="70180"/>
                </a:lnTo>
                <a:lnTo>
                  <a:pt x="34720" y="70100"/>
                </a:lnTo>
                <a:lnTo>
                  <a:pt x="34720" y="70050"/>
                </a:lnTo>
                <a:lnTo>
                  <a:pt x="34750" y="69920"/>
                </a:lnTo>
                <a:lnTo>
                  <a:pt x="34850" y="69850"/>
                </a:lnTo>
                <a:lnTo>
                  <a:pt x="34970" y="69440"/>
                </a:lnTo>
                <a:lnTo>
                  <a:pt x="35080" y="69400"/>
                </a:lnTo>
                <a:lnTo>
                  <a:pt x="35140" y="69210"/>
                </a:lnTo>
                <a:lnTo>
                  <a:pt x="35230" y="69060"/>
                </a:lnTo>
                <a:lnTo>
                  <a:pt x="35240" y="69040"/>
                </a:lnTo>
                <a:lnTo>
                  <a:pt x="35280" y="68980"/>
                </a:lnTo>
                <a:lnTo>
                  <a:pt x="35380" y="68880"/>
                </a:lnTo>
                <a:lnTo>
                  <a:pt x="35510" y="68830"/>
                </a:lnTo>
                <a:lnTo>
                  <a:pt x="35560" y="68650"/>
                </a:lnTo>
                <a:lnTo>
                  <a:pt x="35650" y="68580"/>
                </a:lnTo>
                <a:lnTo>
                  <a:pt x="35660" y="68570"/>
                </a:lnTo>
                <a:lnTo>
                  <a:pt x="35660" y="68560"/>
                </a:lnTo>
                <a:lnTo>
                  <a:pt x="35720" y="68450"/>
                </a:lnTo>
                <a:lnTo>
                  <a:pt x="35720" y="68410"/>
                </a:lnTo>
                <a:lnTo>
                  <a:pt x="35820" y="68340"/>
                </a:lnTo>
                <a:lnTo>
                  <a:pt x="35810" y="68310"/>
                </a:lnTo>
                <a:lnTo>
                  <a:pt x="35830" y="68240"/>
                </a:lnTo>
                <a:lnTo>
                  <a:pt x="35850" y="68160"/>
                </a:lnTo>
                <a:lnTo>
                  <a:pt x="35980" y="68150"/>
                </a:lnTo>
                <a:lnTo>
                  <a:pt x="36030" y="67970"/>
                </a:lnTo>
                <a:lnTo>
                  <a:pt x="36100" y="67870"/>
                </a:lnTo>
                <a:lnTo>
                  <a:pt x="36120" y="67850"/>
                </a:lnTo>
                <a:lnTo>
                  <a:pt x="36140" y="67690"/>
                </a:lnTo>
                <a:lnTo>
                  <a:pt x="36170" y="67590"/>
                </a:lnTo>
                <a:lnTo>
                  <a:pt x="36180" y="67580"/>
                </a:lnTo>
                <a:lnTo>
                  <a:pt x="36170" y="67460"/>
                </a:lnTo>
                <a:lnTo>
                  <a:pt x="36190" y="67430"/>
                </a:lnTo>
                <a:lnTo>
                  <a:pt x="36200" y="67400"/>
                </a:lnTo>
                <a:lnTo>
                  <a:pt x="36220" y="67260"/>
                </a:lnTo>
                <a:lnTo>
                  <a:pt x="36230" y="67230"/>
                </a:lnTo>
                <a:lnTo>
                  <a:pt x="36240" y="67190"/>
                </a:lnTo>
                <a:lnTo>
                  <a:pt x="36300" y="67100"/>
                </a:lnTo>
                <a:lnTo>
                  <a:pt x="36320" y="66990"/>
                </a:lnTo>
                <a:lnTo>
                  <a:pt x="36350" y="66960"/>
                </a:lnTo>
                <a:lnTo>
                  <a:pt x="36440" y="66870"/>
                </a:lnTo>
                <a:lnTo>
                  <a:pt x="36480" y="66860"/>
                </a:lnTo>
                <a:lnTo>
                  <a:pt x="36500" y="66760"/>
                </a:lnTo>
                <a:lnTo>
                  <a:pt x="36640" y="66490"/>
                </a:lnTo>
                <a:lnTo>
                  <a:pt x="36520" y="66260"/>
                </a:lnTo>
                <a:lnTo>
                  <a:pt x="36460" y="66170"/>
                </a:lnTo>
                <a:lnTo>
                  <a:pt x="36420" y="66110"/>
                </a:lnTo>
                <a:lnTo>
                  <a:pt x="36390" y="66010"/>
                </a:lnTo>
                <a:lnTo>
                  <a:pt x="36360" y="65990"/>
                </a:lnTo>
                <a:lnTo>
                  <a:pt x="36330" y="65950"/>
                </a:lnTo>
                <a:lnTo>
                  <a:pt x="36310" y="65920"/>
                </a:lnTo>
                <a:lnTo>
                  <a:pt x="36300" y="65880"/>
                </a:lnTo>
                <a:lnTo>
                  <a:pt x="36240" y="65760"/>
                </a:lnTo>
                <a:lnTo>
                  <a:pt x="36240" y="65670"/>
                </a:lnTo>
                <a:lnTo>
                  <a:pt x="36140" y="65540"/>
                </a:lnTo>
                <a:lnTo>
                  <a:pt x="36120" y="65490"/>
                </a:lnTo>
                <a:lnTo>
                  <a:pt x="36060" y="65430"/>
                </a:lnTo>
                <a:lnTo>
                  <a:pt x="36030" y="65410"/>
                </a:lnTo>
                <a:lnTo>
                  <a:pt x="35870" y="65190"/>
                </a:lnTo>
                <a:lnTo>
                  <a:pt x="35840" y="65140"/>
                </a:lnTo>
                <a:lnTo>
                  <a:pt x="35860" y="65000"/>
                </a:lnTo>
                <a:lnTo>
                  <a:pt x="35860" y="64860"/>
                </a:lnTo>
                <a:lnTo>
                  <a:pt x="35850" y="64810"/>
                </a:lnTo>
                <a:lnTo>
                  <a:pt x="35750" y="64690"/>
                </a:lnTo>
                <a:lnTo>
                  <a:pt x="35710" y="64690"/>
                </a:lnTo>
                <a:lnTo>
                  <a:pt x="35650" y="64640"/>
                </a:lnTo>
                <a:lnTo>
                  <a:pt x="35610" y="64610"/>
                </a:lnTo>
                <a:lnTo>
                  <a:pt x="35580" y="64610"/>
                </a:lnTo>
                <a:lnTo>
                  <a:pt x="35420" y="64380"/>
                </a:lnTo>
                <a:lnTo>
                  <a:pt x="35390" y="64310"/>
                </a:lnTo>
                <a:lnTo>
                  <a:pt x="35360" y="64230"/>
                </a:lnTo>
                <a:lnTo>
                  <a:pt x="35280" y="64090"/>
                </a:lnTo>
                <a:lnTo>
                  <a:pt x="35210" y="64070"/>
                </a:lnTo>
                <a:lnTo>
                  <a:pt x="35170" y="64000"/>
                </a:lnTo>
                <a:lnTo>
                  <a:pt x="35170" y="63950"/>
                </a:lnTo>
                <a:lnTo>
                  <a:pt x="35090" y="63900"/>
                </a:lnTo>
                <a:lnTo>
                  <a:pt x="35080" y="63890"/>
                </a:lnTo>
                <a:lnTo>
                  <a:pt x="34990" y="63810"/>
                </a:lnTo>
                <a:lnTo>
                  <a:pt x="35010" y="63760"/>
                </a:lnTo>
                <a:lnTo>
                  <a:pt x="34920" y="63690"/>
                </a:lnTo>
                <a:lnTo>
                  <a:pt x="34890" y="63700"/>
                </a:lnTo>
                <a:lnTo>
                  <a:pt x="34870" y="63800"/>
                </a:lnTo>
                <a:lnTo>
                  <a:pt x="34850" y="63870"/>
                </a:lnTo>
                <a:lnTo>
                  <a:pt x="34760" y="63930"/>
                </a:lnTo>
                <a:lnTo>
                  <a:pt x="34700" y="63960"/>
                </a:lnTo>
                <a:lnTo>
                  <a:pt x="34670" y="64010"/>
                </a:lnTo>
                <a:lnTo>
                  <a:pt x="34630" y="64150"/>
                </a:lnTo>
                <a:lnTo>
                  <a:pt x="34550" y="64290"/>
                </a:lnTo>
                <a:lnTo>
                  <a:pt x="34570" y="64360"/>
                </a:lnTo>
                <a:lnTo>
                  <a:pt x="34590" y="64420"/>
                </a:lnTo>
                <a:lnTo>
                  <a:pt x="34520" y="64520"/>
                </a:lnTo>
                <a:lnTo>
                  <a:pt x="34500" y="64550"/>
                </a:lnTo>
                <a:lnTo>
                  <a:pt x="34450" y="64560"/>
                </a:lnTo>
                <a:lnTo>
                  <a:pt x="34430" y="64670"/>
                </a:lnTo>
                <a:lnTo>
                  <a:pt x="34330" y="64780"/>
                </a:lnTo>
                <a:lnTo>
                  <a:pt x="34200" y="64870"/>
                </a:lnTo>
                <a:lnTo>
                  <a:pt x="34130" y="64930"/>
                </a:lnTo>
                <a:lnTo>
                  <a:pt x="34090" y="64970"/>
                </a:lnTo>
                <a:lnTo>
                  <a:pt x="34030" y="65030"/>
                </a:lnTo>
                <a:lnTo>
                  <a:pt x="34020" y="65020"/>
                </a:lnTo>
                <a:lnTo>
                  <a:pt x="33920" y="64940"/>
                </a:lnTo>
                <a:lnTo>
                  <a:pt x="33920" y="64890"/>
                </a:lnTo>
                <a:lnTo>
                  <a:pt x="33770" y="64890"/>
                </a:lnTo>
                <a:lnTo>
                  <a:pt x="33610" y="64850"/>
                </a:lnTo>
                <a:lnTo>
                  <a:pt x="33580" y="64840"/>
                </a:lnTo>
                <a:lnTo>
                  <a:pt x="33570" y="64790"/>
                </a:lnTo>
                <a:lnTo>
                  <a:pt x="33540" y="64570"/>
                </a:lnTo>
                <a:lnTo>
                  <a:pt x="33570" y="64440"/>
                </a:lnTo>
                <a:lnTo>
                  <a:pt x="33510" y="64410"/>
                </a:lnTo>
                <a:lnTo>
                  <a:pt x="33450" y="64350"/>
                </a:lnTo>
                <a:lnTo>
                  <a:pt x="33440" y="64240"/>
                </a:lnTo>
                <a:lnTo>
                  <a:pt x="33350" y="64210"/>
                </a:lnTo>
                <a:lnTo>
                  <a:pt x="33310" y="64150"/>
                </a:lnTo>
                <a:lnTo>
                  <a:pt x="33290" y="64070"/>
                </a:lnTo>
                <a:lnTo>
                  <a:pt x="33280" y="63960"/>
                </a:lnTo>
                <a:lnTo>
                  <a:pt x="33260" y="63850"/>
                </a:lnTo>
                <a:lnTo>
                  <a:pt x="33300" y="63820"/>
                </a:lnTo>
                <a:lnTo>
                  <a:pt x="33280" y="63700"/>
                </a:lnTo>
                <a:lnTo>
                  <a:pt x="33280" y="63590"/>
                </a:lnTo>
                <a:lnTo>
                  <a:pt x="33210" y="63450"/>
                </a:lnTo>
                <a:lnTo>
                  <a:pt x="33180" y="63380"/>
                </a:lnTo>
                <a:lnTo>
                  <a:pt x="33210" y="63330"/>
                </a:lnTo>
                <a:lnTo>
                  <a:pt x="33220" y="63250"/>
                </a:lnTo>
                <a:lnTo>
                  <a:pt x="33140" y="63260"/>
                </a:lnTo>
                <a:lnTo>
                  <a:pt x="32810" y="63410"/>
                </a:lnTo>
                <a:lnTo>
                  <a:pt x="32540" y="63510"/>
                </a:lnTo>
                <a:lnTo>
                  <a:pt x="32420" y="63530"/>
                </a:lnTo>
                <a:lnTo>
                  <a:pt x="32260" y="63450"/>
                </a:lnTo>
                <a:lnTo>
                  <a:pt x="32130" y="63450"/>
                </a:lnTo>
                <a:lnTo>
                  <a:pt x="31990" y="63470"/>
                </a:lnTo>
                <a:lnTo>
                  <a:pt x="31930" y="63450"/>
                </a:lnTo>
                <a:lnTo>
                  <a:pt x="31900" y="63430"/>
                </a:lnTo>
                <a:lnTo>
                  <a:pt x="31820" y="63380"/>
                </a:lnTo>
                <a:lnTo>
                  <a:pt x="31900" y="63290"/>
                </a:lnTo>
                <a:lnTo>
                  <a:pt x="31880" y="63230"/>
                </a:lnTo>
                <a:lnTo>
                  <a:pt x="31850" y="63150"/>
                </a:lnTo>
                <a:lnTo>
                  <a:pt x="31940" y="62930"/>
                </a:lnTo>
                <a:lnTo>
                  <a:pt x="31730" y="62760"/>
                </a:lnTo>
                <a:lnTo>
                  <a:pt x="31720" y="62610"/>
                </a:lnTo>
                <a:lnTo>
                  <a:pt x="31650" y="62530"/>
                </a:lnTo>
                <a:lnTo>
                  <a:pt x="31720" y="62380"/>
                </a:lnTo>
                <a:lnTo>
                  <a:pt x="31720" y="62360"/>
                </a:lnTo>
                <a:lnTo>
                  <a:pt x="31820" y="62120"/>
                </a:lnTo>
                <a:lnTo>
                  <a:pt x="31950" y="62080"/>
                </a:lnTo>
                <a:lnTo>
                  <a:pt x="31980" y="61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