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Bujumbura Rural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Bujumbura Ru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240" y="44860"/>
                </a:moveTo>
                <a:lnTo>
                  <a:pt x="21370" y="44820"/>
                </a:lnTo>
                <a:lnTo>
                  <a:pt x="21470" y="44900"/>
                </a:lnTo>
                <a:lnTo>
                  <a:pt x="21620" y="44900"/>
                </a:lnTo>
                <a:lnTo>
                  <a:pt x="21590" y="45220"/>
                </a:lnTo>
                <a:lnTo>
                  <a:pt x="21630" y="45270"/>
                </a:lnTo>
                <a:lnTo>
                  <a:pt x="21690" y="45250"/>
                </a:lnTo>
                <a:lnTo>
                  <a:pt x="21750" y="45250"/>
                </a:lnTo>
                <a:lnTo>
                  <a:pt x="21760" y="45330"/>
                </a:lnTo>
                <a:lnTo>
                  <a:pt x="21740" y="45400"/>
                </a:lnTo>
                <a:lnTo>
                  <a:pt x="21850" y="45440"/>
                </a:lnTo>
                <a:lnTo>
                  <a:pt x="21900" y="45590"/>
                </a:lnTo>
                <a:lnTo>
                  <a:pt x="22060" y="45810"/>
                </a:lnTo>
                <a:lnTo>
                  <a:pt x="22070" y="45830"/>
                </a:lnTo>
                <a:lnTo>
                  <a:pt x="22100" y="45890"/>
                </a:lnTo>
                <a:lnTo>
                  <a:pt x="22110" y="46030"/>
                </a:lnTo>
                <a:lnTo>
                  <a:pt x="22130" y="46120"/>
                </a:lnTo>
                <a:lnTo>
                  <a:pt x="22120" y="46140"/>
                </a:lnTo>
                <a:lnTo>
                  <a:pt x="22120" y="46200"/>
                </a:lnTo>
                <a:lnTo>
                  <a:pt x="22170" y="46350"/>
                </a:lnTo>
                <a:lnTo>
                  <a:pt x="22270" y="46490"/>
                </a:lnTo>
                <a:lnTo>
                  <a:pt x="22450" y="46670"/>
                </a:lnTo>
                <a:lnTo>
                  <a:pt x="22730" y="46800"/>
                </a:lnTo>
                <a:lnTo>
                  <a:pt x="22770" y="46920"/>
                </a:lnTo>
                <a:lnTo>
                  <a:pt x="22810" y="46970"/>
                </a:lnTo>
                <a:lnTo>
                  <a:pt x="22850" y="46980"/>
                </a:lnTo>
                <a:lnTo>
                  <a:pt x="22890" y="46820"/>
                </a:lnTo>
                <a:lnTo>
                  <a:pt x="23190" y="46410"/>
                </a:lnTo>
                <a:lnTo>
                  <a:pt x="23290" y="46330"/>
                </a:lnTo>
                <a:lnTo>
                  <a:pt x="23430" y="45960"/>
                </a:lnTo>
                <a:lnTo>
                  <a:pt x="23430" y="45940"/>
                </a:lnTo>
                <a:lnTo>
                  <a:pt x="23450" y="45910"/>
                </a:lnTo>
                <a:lnTo>
                  <a:pt x="23710" y="45710"/>
                </a:lnTo>
                <a:lnTo>
                  <a:pt x="23900" y="45740"/>
                </a:lnTo>
                <a:lnTo>
                  <a:pt x="24060" y="45660"/>
                </a:lnTo>
                <a:lnTo>
                  <a:pt x="24130" y="45640"/>
                </a:lnTo>
                <a:lnTo>
                  <a:pt x="24180" y="45600"/>
                </a:lnTo>
                <a:lnTo>
                  <a:pt x="24240" y="45540"/>
                </a:lnTo>
                <a:lnTo>
                  <a:pt x="24310" y="45460"/>
                </a:lnTo>
                <a:lnTo>
                  <a:pt x="24400" y="45360"/>
                </a:lnTo>
                <a:lnTo>
                  <a:pt x="24410" y="45390"/>
                </a:lnTo>
                <a:lnTo>
                  <a:pt x="24480" y="45370"/>
                </a:lnTo>
                <a:lnTo>
                  <a:pt x="24640" y="45190"/>
                </a:lnTo>
                <a:lnTo>
                  <a:pt x="24740" y="45240"/>
                </a:lnTo>
                <a:lnTo>
                  <a:pt x="24960" y="45190"/>
                </a:lnTo>
                <a:lnTo>
                  <a:pt x="25370" y="44950"/>
                </a:lnTo>
                <a:lnTo>
                  <a:pt x="25380" y="44940"/>
                </a:lnTo>
                <a:lnTo>
                  <a:pt x="25390" y="44910"/>
                </a:lnTo>
                <a:lnTo>
                  <a:pt x="25430" y="44820"/>
                </a:lnTo>
                <a:lnTo>
                  <a:pt x="25460" y="44740"/>
                </a:lnTo>
                <a:lnTo>
                  <a:pt x="25640" y="44670"/>
                </a:lnTo>
                <a:lnTo>
                  <a:pt x="26550" y="44560"/>
                </a:lnTo>
                <a:lnTo>
                  <a:pt x="26590" y="44560"/>
                </a:lnTo>
                <a:lnTo>
                  <a:pt x="26620" y="44550"/>
                </a:lnTo>
                <a:lnTo>
                  <a:pt x="27830" y="44400"/>
                </a:lnTo>
                <a:lnTo>
                  <a:pt x="27930" y="44390"/>
                </a:lnTo>
                <a:lnTo>
                  <a:pt x="28540" y="44300"/>
                </a:lnTo>
                <a:lnTo>
                  <a:pt x="28560" y="44350"/>
                </a:lnTo>
                <a:lnTo>
                  <a:pt x="28570" y="44370"/>
                </a:lnTo>
                <a:lnTo>
                  <a:pt x="28600" y="44390"/>
                </a:lnTo>
                <a:lnTo>
                  <a:pt x="28620" y="44530"/>
                </a:lnTo>
                <a:lnTo>
                  <a:pt x="28630" y="44600"/>
                </a:lnTo>
                <a:lnTo>
                  <a:pt x="28630" y="44640"/>
                </a:lnTo>
                <a:lnTo>
                  <a:pt x="28660" y="44820"/>
                </a:lnTo>
                <a:lnTo>
                  <a:pt x="28620" y="44970"/>
                </a:lnTo>
                <a:lnTo>
                  <a:pt x="28670" y="44960"/>
                </a:lnTo>
                <a:lnTo>
                  <a:pt x="28790" y="44860"/>
                </a:lnTo>
                <a:lnTo>
                  <a:pt x="29090" y="44730"/>
                </a:lnTo>
                <a:lnTo>
                  <a:pt x="29150" y="44690"/>
                </a:lnTo>
                <a:lnTo>
                  <a:pt x="29320" y="44520"/>
                </a:lnTo>
                <a:lnTo>
                  <a:pt x="29440" y="44510"/>
                </a:lnTo>
                <a:lnTo>
                  <a:pt x="29730" y="44540"/>
                </a:lnTo>
                <a:lnTo>
                  <a:pt x="29800" y="44510"/>
                </a:lnTo>
                <a:lnTo>
                  <a:pt x="29910" y="44470"/>
                </a:lnTo>
                <a:lnTo>
                  <a:pt x="30000" y="44510"/>
                </a:lnTo>
                <a:lnTo>
                  <a:pt x="30050" y="44490"/>
                </a:lnTo>
                <a:lnTo>
                  <a:pt x="30070" y="44480"/>
                </a:lnTo>
                <a:lnTo>
                  <a:pt x="30230" y="44530"/>
                </a:lnTo>
                <a:lnTo>
                  <a:pt x="30250" y="44530"/>
                </a:lnTo>
                <a:lnTo>
                  <a:pt x="30450" y="44580"/>
                </a:lnTo>
                <a:lnTo>
                  <a:pt x="30530" y="44550"/>
                </a:lnTo>
                <a:lnTo>
                  <a:pt x="30620" y="44560"/>
                </a:lnTo>
                <a:lnTo>
                  <a:pt x="30680" y="44560"/>
                </a:lnTo>
                <a:lnTo>
                  <a:pt x="30700" y="44550"/>
                </a:lnTo>
                <a:lnTo>
                  <a:pt x="30910" y="44340"/>
                </a:lnTo>
                <a:lnTo>
                  <a:pt x="31030" y="44320"/>
                </a:lnTo>
                <a:lnTo>
                  <a:pt x="31190" y="44420"/>
                </a:lnTo>
                <a:lnTo>
                  <a:pt x="31220" y="44420"/>
                </a:lnTo>
                <a:lnTo>
                  <a:pt x="31410" y="44340"/>
                </a:lnTo>
                <a:lnTo>
                  <a:pt x="31490" y="44220"/>
                </a:lnTo>
                <a:lnTo>
                  <a:pt x="31550" y="44180"/>
                </a:lnTo>
                <a:lnTo>
                  <a:pt x="31610" y="44050"/>
                </a:lnTo>
                <a:lnTo>
                  <a:pt x="31690" y="44020"/>
                </a:lnTo>
                <a:lnTo>
                  <a:pt x="31730" y="44100"/>
                </a:lnTo>
                <a:lnTo>
                  <a:pt x="31830" y="44210"/>
                </a:lnTo>
                <a:lnTo>
                  <a:pt x="31910" y="44280"/>
                </a:lnTo>
                <a:lnTo>
                  <a:pt x="31930" y="44320"/>
                </a:lnTo>
                <a:lnTo>
                  <a:pt x="32030" y="44420"/>
                </a:lnTo>
                <a:lnTo>
                  <a:pt x="32190" y="44540"/>
                </a:lnTo>
                <a:lnTo>
                  <a:pt x="32230" y="44620"/>
                </a:lnTo>
                <a:lnTo>
                  <a:pt x="32230" y="44630"/>
                </a:lnTo>
                <a:lnTo>
                  <a:pt x="32410" y="44890"/>
                </a:lnTo>
                <a:lnTo>
                  <a:pt x="32450" y="44940"/>
                </a:lnTo>
                <a:lnTo>
                  <a:pt x="32460" y="45210"/>
                </a:lnTo>
                <a:lnTo>
                  <a:pt x="32620" y="45320"/>
                </a:lnTo>
                <a:lnTo>
                  <a:pt x="32620" y="45340"/>
                </a:lnTo>
                <a:lnTo>
                  <a:pt x="32640" y="45430"/>
                </a:lnTo>
                <a:lnTo>
                  <a:pt x="32710" y="45490"/>
                </a:lnTo>
                <a:lnTo>
                  <a:pt x="32790" y="45490"/>
                </a:lnTo>
                <a:lnTo>
                  <a:pt x="32870" y="45490"/>
                </a:lnTo>
                <a:lnTo>
                  <a:pt x="32940" y="45600"/>
                </a:lnTo>
                <a:lnTo>
                  <a:pt x="33080" y="45770"/>
                </a:lnTo>
                <a:lnTo>
                  <a:pt x="33130" y="45880"/>
                </a:lnTo>
                <a:lnTo>
                  <a:pt x="33130" y="45920"/>
                </a:lnTo>
                <a:lnTo>
                  <a:pt x="33140" y="46180"/>
                </a:lnTo>
                <a:lnTo>
                  <a:pt x="33230" y="46340"/>
                </a:lnTo>
                <a:lnTo>
                  <a:pt x="33220" y="46520"/>
                </a:lnTo>
                <a:lnTo>
                  <a:pt x="33440" y="46770"/>
                </a:lnTo>
                <a:lnTo>
                  <a:pt x="33450" y="46810"/>
                </a:lnTo>
                <a:lnTo>
                  <a:pt x="33470" y="46880"/>
                </a:lnTo>
                <a:lnTo>
                  <a:pt x="33540" y="46950"/>
                </a:lnTo>
                <a:lnTo>
                  <a:pt x="33560" y="47050"/>
                </a:lnTo>
                <a:lnTo>
                  <a:pt x="33450" y="47240"/>
                </a:lnTo>
                <a:lnTo>
                  <a:pt x="33420" y="47300"/>
                </a:lnTo>
                <a:lnTo>
                  <a:pt x="33180" y="47460"/>
                </a:lnTo>
                <a:lnTo>
                  <a:pt x="33140" y="47650"/>
                </a:lnTo>
                <a:lnTo>
                  <a:pt x="33040" y="47840"/>
                </a:lnTo>
                <a:lnTo>
                  <a:pt x="33100" y="47880"/>
                </a:lnTo>
                <a:lnTo>
                  <a:pt x="33280" y="47930"/>
                </a:lnTo>
                <a:lnTo>
                  <a:pt x="33330" y="47980"/>
                </a:lnTo>
                <a:lnTo>
                  <a:pt x="33360" y="48010"/>
                </a:lnTo>
                <a:lnTo>
                  <a:pt x="33400" y="48060"/>
                </a:lnTo>
                <a:lnTo>
                  <a:pt x="33450" y="48250"/>
                </a:lnTo>
                <a:lnTo>
                  <a:pt x="33510" y="48360"/>
                </a:lnTo>
                <a:lnTo>
                  <a:pt x="33750" y="48510"/>
                </a:lnTo>
                <a:lnTo>
                  <a:pt x="33870" y="48630"/>
                </a:lnTo>
                <a:lnTo>
                  <a:pt x="33920" y="48680"/>
                </a:lnTo>
                <a:lnTo>
                  <a:pt x="33990" y="48740"/>
                </a:lnTo>
                <a:lnTo>
                  <a:pt x="34020" y="48760"/>
                </a:lnTo>
                <a:lnTo>
                  <a:pt x="34110" y="48930"/>
                </a:lnTo>
                <a:lnTo>
                  <a:pt x="34250" y="49050"/>
                </a:lnTo>
                <a:lnTo>
                  <a:pt x="34390" y="49410"/>
                </a:lnTo>
                <a:lnTo>
                  <a:pt x="34420" y="49530"/>
                </a:lnTo>
                <a:lnTo>
                  <a:pt x="34420" y="49580"/>
                </a:lnTo>
                <a:lnTo>
                  <a:pt x="34500" y="49990"/>
                </a:lnTo>
                <a:lnTo>
                  <a:pt x="34610" y="50140"/>
                </a:lnTo>
                <a:lnTo>
                  <a:pt x="34620" y="50350"/>
                </a:lnTo>
                <a:lnTo>
                  <a:pt x="34680" y="50380"/>
                </a:lnTo>
                <a:lnTo>
                  <a:pt x="34750" y="50350"/>
                </a:lnTo>
                <a:lnTo>
                  <a:pt x="34830" y="50150"/>
                </a:lnTo>
                <a:lnTo>
                  <a:pt x="34970" y="50000"/>
                </a:lnTo>
                <a:lnTo>
                  <a:pt x="35070" y="49810"/>
                </a:lnTo>
                <a:lnTo>
                  <a:pt x="35380" y="49750"/>
                </a:lnTo>
                <a:lnTo>
                  <a:pt x="35550" y="49640"/>
                </a:lnTo>
                <a:lnTo>
                  <a:pt x="35640" y="49760"/>
                </a:lnTo>
                <a:lnTo>
                  <a:pt x="35660" y="49770"/>
                </a:lnTo>
                <a:lnTo>
                  <a:pt x="35660" y="49780"/>
                </a:lnTo>
                <a:lnTo>
                  <a:pt x="35720" y="49810"/>
                </a:lnTo>
                <a:lnTo>
                  <a:pt x="35910" y="49930"/>
                </a:lnTo>
                <a:lnTo>
                  <a:pt x="35970" y="50040"/>
                </a:lnTo>
                <a:lnTo>
                  <a:pt x="35970" y="50060"/>
                </a:lnTo>
                <a:lnTo>
                  <a:pt x="35970" y="50090"/>
                </a:lnTo>
                <a:lnTo>
                  <a:pt x="35960" y="50130"/>
                </a:lnTo>
                <a:lnTo>
                  <a:pt x="35910" y="50210"/>
                </a:lnTo>
                <a:lnTo>
                  <a:pt x="35800" y="50270"/>
                </a:lnTo>
                <a:lnTo>
                  <a:pt x="35770" y="50460"/>
                </a:lnTo>
                <a:lnTo>
                  <a:pt x="35760" y="50480"/>
                </a:lnTo>
                <a:lnTo>
                  <a:pt x="35750" y="50520"/>
                </a:lnTo>
                <a:lnTo>
                  <a:pt x="35640" y="50800"/>
                </a:lnTo>
                <a:lnTo>
                  <a:pt x="35630" y="50830"/>
                </a:lnTo>
                <a:lnTo>
                  <a:pt x="35480" y="50990"/>
                </a:lnTo>
                <a:lnTo>
                  <a:pt x="35480" y="51040"/>
                </a:lnTo>
                <a:lnTo>
                  <a:pt x="35500" y="51060"/>
                </a:lnTo>
                <a:lnTo>
                  <a:pt x="35580" y="51250"/>
                </a:lnTo>
                <a:lnTo>
                  <a:pt x="35540" y="51370"/>
                </a:lnTo>
                <a:lnTo>
                  <a:pt x="35510" y="51420"/>
                </a:lnTo>
                <a:lnTo>
                  <a:pt x="35430" y="51600"/>
                </a:lnTo>
                <a:lnTo>
                  <a:pt x="35460" y="51780"/>
                </a:lnTo>
                <a:lnTo>
                  <a:pt x="35460" y="51790"/>
                </a:lnTo>
                <a:lnTo>
                  <a:pt x="35390" y="51920"/>
                </a:lnTo>
                <a:lnTo>
                  <a:pt x="35490" y="52070"/>
                </a:lnTo>
                <a:lnTo>
                  <a:pt x="35670" y="52170"/>
                </a:lnTo>
                <a:lnTo>
                  <a:pt x="35710" y="52270"/>
                </a:lnTo>
                <a:lnTo>
                  <a:pt x="35760" y="52380"/>
                </a:lnTo>
                <a:lnTo>
                  <a:pt x="35710" y="52520"/>
                </a:lnTo>
                <a:lnTo>
                  <a:pt x="35820" y="52650"/>
                </a:lnTo>
                <a:lnTo>
                  <a:pt x="35850" y="52670"/>
                </a:lnTo>
                <a:lnTo>
                  <a:pt x="35880" y="52690"/>
                </a:lnTo>
                <a:lnTo>
                  <a:pt x="35880" y="52700"/>
                </a:lnTo>
                <a:lnTo>
                  <a:pt x="35940" y="52760"/>
                </a:lnTo>
                <a:lnTo>
                  <a:pt x="35990" y="52810"/>
                </a:lnTo>
                <a:lnTo>
                  <a:pt x="36240" y="52990"/>
                </a:lnTo>
                <a:lnTo>
                  <a:pt x="36230" y="53080"/>
                </a:lnTo>
                <a:lnTo>
                  <a:pt x="36210" y="53130"/>
                </a:lnTo>
                <a:lnTo>
                  <a:pt x="36260" y="53290"/>
                </a:lnTo>
                <a:lnTo>
                  <a:pt x="36270" y="53340"/>
                </a:lnTo>
                <a:lnTo>
                  <a:pt x="36270" y="53360"/>
                </a:lnTo>
                <a:lnTo>
                  <a:pt x="36230" y="53510"/>
                </a:lnTo>
                <a:lnTo>
                  <a:pt x="36110" y="53620"/>
                </a:lnTo>
                <a:lnTo>
                  <a:pt x="36050" y="53670"/>
                </a:lnTo>
                <a:lnTo>
                  <a:pt x="35950" y="53730"/>
                </a:lnTo>
                <a:lnTo>
                  <a:pt x="35660" y="53920"/>
                </a:lnTo>
                <a:lnTo>
                  <a:pt x="35510" y="54210"/>
                </a:lnTo>
                <a:lnTo>
                  <a:pt x="35530" y="54390"/>
                </a:lnTo>
                <a:lnTo>
                  <a:pt x="35540" y="54710"/>
                </a:lnTo>
                <a:lnTo>
                  <a:pt x="35480" y="54730"/>
                </a:lnTo>
                <a:lnTo>
                  <a:pt x="35480" y="54830"/>
                </a:lnTo>
                <a:lnTo>
                  <a:pt x="35510" y="55140"/>
                </a:lnTo>
                <a:lnTo>
                  <a:pt x="35490" y="55170"/>
                </a:lnTo>
                <a:lnTo>
                  <a:pt x="35490" y="55190"/>
                </a:lnTo>
                <a:lnTo>
                  <a:pt x="35410" y="55260"/>
                </a:lnTo>
                <a:lnTo>
                  <a:pt x="35450" y="55320"/>
                </a:lnTo>
                <a:lnTo>
                  <a:pt x="35430" y="55580"/>
                </a:lnTo>
                <a:lnTo>
                  <a:pt x="35440" y="55590"/>
                </a:lnTo>
                <a:lnTo>
                  <a:pt x="35500" y="55620"/>
                </a:lnTo>
                <a:lnTo>
                  <a:pt x="35730" y="55620"/>
                </a:lnTo>
                <a:lnTo>
                  <a:pt x="35870" y="55700"/>
                </a:lnTo>
                <a:lnTo>
                  <a:pt x="35870" y="55900"/>
                </a:lnTo>
                <a:lnTo>
                  <a:pt x="35780" y="56150"/>
                </a:lnTo>
                <a:lnTo>
                  <a:pt x="35780" y="56450"/>
                </a:lnTo>
                <a:lnTo>
                  <a:pt x="35660" y="56540"/>
                </a:lnTo>
                <a:lnTo>
                  <a:pt x="35500" y="56520"/>
                </a:lnTo>
                <a:lnTo>
                  <a:pt x="35410" y="56430"/>
                </a:lnTo>
                <a:lnTo>
                  <a:pt x="35270" y="56390"/>
                </a:lnTo>
                <a:lnTo>
                  <a:pt x="35240" y="56410"/>
                </a:lnTo>
                <a:lnTo>
                  <a:pt x="35160" y="56470"/>
                </a:lnTo>
                <a:lnTo>
                  <a:pt x="35150" y="56520"/>
                </a:lnTo>
                <a:lnTo>
                  <a:pt x="35180" y="56650"/>
                </a:lnTo>
                <a:lnTo>
                  <a:pt x="35120" y="56730"/>
                </a:lnTo>
                <a:lnTo>
                  <a:pt x="35090" y="56830"/>
                </a:lnTo>
                <a:lnTo>
                  <a:pt x="35010" y="56850"/>
                </a:lnTo>
                <a:lnTo>
                  <a:pt x="34910" y="57030"/>
                </a:lnTo>
                <a:lnTo>
                  <a:pt x="34890" y="57090"/>
                </a:lnTo>
                <a:lnTo>
                  <a:pt x="34710" y="57130"/>
                </a:lnTo>
                <a:lnTo>
                  <a:pt x="34520" y="57100"/>
                </a:lnTo>
                <a:lnTo>
                  <a:pt x="34310" y="57340"/>
                </a:lnTo>
                <a:lnTo>
                  <a:pt x="34150" y="57450"/>
                </a:lnTo>
                <a:lnTo>
                  <a:pt x="34140" y="57470"/>
                </a:lnTo>
                <a:lnTo>
                  <a:pt x="34170" y="57550"/>
                </a:lnTo>
                <a:lnTo>
                  <a:pt x="34170" y="57570"/>
                </a:lnTo>
                <a:lnTo>
                  <a:pt x="34230" y="57790"/>
                </a:lnTo>
                <a:lnTo>
                  <a:pt x="34180" y="57920"/>
                </a:lnTo>
                <a:lnTo>
                  <a:pt x="34170" y="57930"/>
                </a:lnTo>
                <a:lnTo>
                  <a:pt x="34150" y="57950"/>
                </a:lnTo>
                <a:lnTo>
                  <a:pt x="34020" y="57990"/>
                </a:lnTo>
                <a:lnTo>
                  <a:pt x="33630" y="58410"/>
                </a:lnTo>
                <a:lnTo>
                  <a:pt x="33620" y="58410"/>
                </a:lnTo>
                <a:lnTo>
                  <a:pt x="33600" y="58430"/>
                </a:lnTo>
                <a:lnTo>
                  <a:pt x="33520" y="58470"/>
                </a:lnTo>
                <a:lnTo>
                  <a:pt x="33440" y="58860"/>
                </a:lnTo>
                <a:lnTo>
                  <a:pt x="33440" y="59050"/>
                </a:lnTo>
                <a:lnTo>
                  <a:pt x="33230" y="59250"/>
                </a:lnTo>
                <a:lnTo>
                  <a:pt x="33100" y="59490"/>
                </a:lnTo>
                <a:lnTo>
                  <a:pt x="32970" y="59640"/>
                </a:lnTo>
                <a:lnTo>
                  <a:pt x="32960" y="59650"/>
                </a:lnTo>
                <a:lnTo>
                  <a:pt x="32840" y="59950"/>
                </a:lnTo>
                <a:lnTo>
                  <a:pt x="32850" y="60270"/>
                </a:lnTo>
                <a:lnTo>
                  <a:pt x="32810" y="60420"/>
                </a:lnTo>
                <a:lnTo>
                  <a:pt x="32710" y="60480"/>
                </a:lnTo>
                <a:lnTo>
                  <a:pt x="32690" y="60520"/>
                </a:lnTo>
                <a:lnTo>
                  <a:pt x="32680" y="60550"/>
                </a:lnTo>
                <a:lnTo>
                  <a:pt x="32740" y="60750"/>
                </a:lnTo>
                <a:lnTo>
                  <a:pt x="32710" y="60910"/>
                </a:lnTo>
                <a:lnTo>
                  <a:pt x="32720" y="61150"/>
                </a:lnTo>
                <a:lnTo>
                  <a:pt x="32600" y="61320"/>
                </a:lnTo>
                <a:lnTo>
                  <a:pt x="32580" y="61390"/>
                </a:lnTo>
                <a:lnTo>
                  <a:pt x="32630" y="61490"/>
                </a:lnTo>
                <a:lnTo>
                  <a:pt x="32630" y="61560"/>
                </a:lnTo>
                <a:lnTo>
                  <a:pt x="32590" y="61570"/>
                </a:lnTo>
                <a:lnTo>
                  <a:pt x="32540" y="61610"/>
                </a:lnTo>
                <a:lnTo>
                  <a:pt x="32490" y="61650"/>
                </a:lnTo>
                <a:lnTo>
                  <a:pt x="32410" y="61930"/>
                </a:lnTo>
                <a:lnTo>
                  <a:pt x="32290" y="62000"/>
                </a:lnTo>
                <a:lnTo>
                  <a:pt x="32170" y="61970"/>
                </a:lnTo>
                <a:lnTo>
                  <a:pt x="32160" y="61970"/>
                </a:lnTo>
                <a:lnTo>
                  <a:pt x="32120" y="61960"/>
                </a:lnTo>
                <a:lnTo>
                  <a:pt x="31980" y="61960"/>
                </a:lnTo>
                <a:lnTo>
                  <a:pt x="31950" y="61880"/>
                </a:lnTo>
                <a:lnTo>
                  <a:pt x="32100" y="61770"/>
                </a:lnTo>
                <a:lnTo>
                  <a:pt x="32040" y="61500"/>
                </a:lnTo>
                <a:lnTo>
                  <a:pt x="31980" y="61450"/>
                </a:lnTo>
                <a:lnTo>
                  <a:pt x="31950" y="61330"/>
                </a:lnTo>
                <a:lnTo>
                  <a:pt x="32030" y="61280"/>
                </a:lnTo>
                <a:lnTo>
                  <a:pt x="32090" y="61150"/>
                </a:lnTo>
                <a:lnTo>
                  <a:pt x="31990" y="60830"/>
                </a:lnTo>
                <a:lnTo>
                  <a:pt x="32120" y="60610"/>
                </a:lnTo>
                <a:lnTo>
                  <a:pt x="32120" y="60450"/>
                </a:lnTo>
                <a:lnTo>
                  <a:pt x="32080" y="60310"/>
                </a:lnTo>
                <a:lnTo>
                  <a:pt x="32030" y="60260"/>
                </a:lnTo>
                <a:lnTo>
                  <a:pt x="32010" y="60140"/>
                </a:lnTo>
                <a:lnTo>
                  <a:pt x="31940" y="60050"/>
                </a:lnTo>
                <a:lnTo>
                  <a:pt x="31860" y="60010"/>
                </a:lnTo>
                <a:lnTo>
                  <a:pt x="31810" y="59880"/>
                </a:lnTo>
                <a:lnTo>
                  <a:pt x="31840" y="59830"/>
                </a:lnTo>
                <a:lnTo>
                  <a:pt x="31810" y="59790"/>
                </a:lnTo>
                <a:lnTo>
                  <a:pt x="31600" y="59800"/>
                </a:lnTo>
                <a:lnTo>
                  <a:pt x="31550" y="59720"/>
                </a:lnTo>
                <a:lnTo>
                  <a:pt x="31380" y="59800"/>
                </a:lnTo>
                <a:lnTo>
                  <a:pt x="31290" y="59700"/>
                </a:lnTo>
                <a:lnTo>
                  <a:pt x="31220" y="59710"/>
                </a:lnTo>
                <a:lnTo>
                  <a:pt x="31160" y="59590"/>
                </a:lnTo>
                <a:lnTo>
                  <a:pt x="31010" y="59570"/>
                </a:lnTo>
                <a:lnTo>
                  <a:pt x="30950" y="59420"/>
                </a:lnTo>
                <a:lnTo>
                  <a:pt x="30840" y="59420"/>
                </a:lnTo>
                <a:lnTo>
                  <a:pt x="30710" y="59310"/>
                </a:lnTo>
                <a:lnTo>
                  <a:pt x="30670" y="59170"/>
                </a:lnTo>
                <a:lnTo>
                  <a:pt x="30550" y="59170"/>
                </a:lnTo>
                <a:lnTo>
                  <a:pt x="30550" y="59010"/>
                </a:lnTo>
                <a:lnTo>
                  <a:pt x="30440" y="58870"/>
                </a:lnTo>
                <a:lnTo>
                  <a:pt x="30360" y="58870"/>
                </a:lnTo>
                <a:lnTo>
                  <a:pt x="30400" y="58770"/>
                </a:lnTo>
                <a:lnTo>
                  <a:pt x="30280" y="58690"/>
                </a:lnTo>
                <a:lnTo>
                  <a:pt x="30280" y="58580"/>
                </a:lnTo>
                <a:lnTo>
                  <a:pt x="30250" y="58530"/>
                </a:lnTo>
                <a:lnTo>
                  <a:pt x="30290" y="58470"/>
                </a:lnTo>
                <a:lnTo>
                  <a:pt x="30100" y="58270"/>
                </a:lnTo>
                <a:lnTo>
                  <a:pt x="30060" y="58140"/>
                </a:lnTo>
                <a:lnTo>
                  <a:pt x="29820" y="58170"/>
                </a:lnTo>
                <a:lnTo>
                  <a:pt x="29780" y="58160"/>
                </a:lnTo>
                <a:lnTo>
                  <a:pt x="29570" y="58140"/>
                </a:lnTo>
                <a:lnTo>
                  <a:pt x="29500" y="58070"/>
                </a:lnTo>
                <a:lnTo>
                  <a:pt x="29390" y="58040"/>
                </a:lnTo>
                <a:lnTo>
                  <a:pt x="29290" y="58030"/>
                </a:lnTo>
                <a:lnTo>
                  <a:pt x="29210" y="58090"/>
                </a:lnTo>
                <a:lnTo>
                  <a:pt x="29150" y="58060"/>
                </a:lnTo>
                <a:lnTo>
                  <a:pt x="29090" y="58280"/>
                </a:lnTo>
                <a:lnTo>
                  <a:pt x="29070" y="58300"/>
                </a:lnTo>
                <a:lnTo>
                  <a:pt x="28950" y="58440"/>
                </a:lnTo>
                <a:lnTo>
                  <a:pt x="28720" y="58310"/>
                </a:lnTo>
                <a:lnTo>
                  <a:pt x="28560" y="58370"/>
                </a:lnTo>
                <a:lnTo>
                  <a:pt x="28480" y="58460"/>
                </a:lnTo>
                <a:lnTo>
                  <a:pt x="28410" y="58440"/>
                </a:lnTo>
                <a:lnTo>
                  <a:pt x="28390" y="58410"/>
                </a:lnTo>
                <a:lnTo>
                  <a:pt x="28520" y="58150"/>
                </a:lnTo>
                <a:lnTo>
                  <a:pt x="28460" y="57980"/>
                </a:lnTo>
                <a:lnTo>
                  <a:pt x="28490" y="57850"/>
                </a:lnTo>
                <a:lnTo>
                  <a:pt x="28440" y="57750"/>
                </a:lnTo>
                <a:lnTo>
                  <a:pt x="28400" y="57580"/>
                </a:lnTo>
                <a:lnTo>
                  <a:pt x="28330" y="57390"/>
                </a:lnTo>
                <a:lnTo>
                  <a:pt x="28430" y="57340"/>
                </a:lnTo>
                <a:lnTo>
                  <a:pt x="28500" y="57260"/>
                </a:lnTo>
                <a:lnTo>
                  <a:pt x="28340" y="57150"/>
                </a:lnTo>
                <a:lnTo>
                  <a:pt x="28200" y="57060"/>
                </a:lnTo>
                <a:lnTo>
                  <a:pt x="28020" y="57160"/>
                </a:lnTo>
                <a:lnTo>
                  <a:pt x="27920" y="57180"/>
                </a:lnTo>
                <a:lnTo>
                  <a:pt x="27660" y="57410"/>
                </a:lnTo>
                <a:lnTo>
                  <a:pt x="27600" y="57400"/>
                </a:lnTo>
                <a:lnTo>
                  <a:pt x="27440" y="57390"/>
                </a:lnTo>
                <a:lnTo>
                  <a:pt x="27210" y="57490"/>
                </a:lnTo>
                <a:lnTo>
                  <a:pt x="27220" y="57610"/>
                </a:lnTo>
                <a:lnTo>
                  <a:pt x="27160" y="57720"/>
                </a:lnTo>
                <a:lnTo>
                  <a:pt x="27110" y="57770"/>
                </a:lnTo>
                <a:lnTo>
                  <a:pt x="27080" y="57910"/>
                </a:lnTo>
                <a:lnTo>
                  <a:pt x="26960" y="58040"/>
                </a:lnTo>
                <a:lnTo>
                  <a:pt x="26960" y="58050"/>
                </a:lnTo>
                <a:lnTo>
                  <a:pt x="26960" y="58060"/>
                </a:lnTo>
                <a:lnTo>
                  <a:pt x="26960" y="58070"/>
                </a:lnTo>
                <a:lnTo>
                  <a:pt x="26950" y="58160"/>
                </a:lnTo>
                <a:lnTo>
                  <a:pt x="26820" y="58220"/>
                </a:lnTo>
                <a:lnTo>
                  <a:pt x="26770" y="58300"/>
                </a:lnTo>
                <a:lnTo>
                  <a:pt x="26720" y="58440"/>
                </a:lnTo>
                <a:lnTo>
                  <a:pt x="26660" y="58480"/>
                </a:lnTo>
                <a:lnTo>
                  <a:pt x="26540" y="58450"/>
                </a:lnTo>
                <a:lnTo>
                  <a:pt x="26490" y="58500"/>
                </a:lnTo>
                <a:lnTo>
                  <a:pt x="26420" y="58490"/>
                </a:lnTo>
                <a:lnTo>
                  <a:pt x="26250" y="58430"/>
                </a:lnTo>
                <a:lnTo>
                  <a:pt x="26070" y="58510"/>
                </a:lnTo>
                <a:lnTo>
                  <a:pt x="25890" y="58510"/>
                </a:lnTo>
                <a:lnTo>
                  <a:pt x="25700" y="58620"/>
                </a:lnTo>
                <a:lnTo>
                  <a:pt x="25690" y="58600"/>
                </a:lnTo>
                <a:lnTo>
                  <a:pt x="25690" y="58580"/>
                </a:lnTo>
                <a:lnTo>
                  <a:pt x="25700" y="58560"/>
                </a:lnTo>
                <a:lnTo>
                  <a:pt x="25670" y="58510"/>
                </a:lnTo>
                <a:lnTo>
                  <a:pt x="25670" y="58500"/>
                </a:lnTo>
                <a:lnTo>
                  <a:pt x="25680" y="58480"/>
                </a:lnTo>
                <a:lnTo>
                  <a:pt x="25690" y="58470"/>
                </a:lnTo>
                <a:lnTo>
                  <a:pt x="25700" y="58460"/>
                </a:lnTo>
                <a:lnTo>
                  <a:pt x="25690" y="58430"/>
                </a:lnTo>
                <a:lnTo>
                  <a:pt x="25670" y="58400"/>
                </a:lnTo>
                <a:lnTo>
                  <a:pt x="25670" y="58380"/>
                </a:lnTo>
                <a:lnTo>
                  <a:pt x="25670" y="58360"/>
                </a:lnTo>
                <a:lnTo>
                  <a:pt x="25660" y="58350"/>
                </a:lnTo>
                <a:lnTo>
                  <a:pt x="25640" y="58320"/>
                </a:lnTo>
                <a:lnTo>
                  <a:pt x="25630" y="58300"/>
                </a:lnTo>
                <a:lnTo>
                  <a:pt x="25610" y="58270"/>
                </a:lnTo>
                <a:lnTo>
                  <a:pt x="25590" y="58240"/>
                </a:lnTo>
                <a:lnTo>
                  <a:pt x="25570" y="58220"/>
                </a:lnTo>
                <a:lnTo>
                  <a:pt x="25550" y="58210"/>
                </a:lnTo>
                <a:lnTo>
                  <a:pt x="25550" y="58190"/>
                </a:lnTo>
                <a:lnTo>
                  <a:pt x="25540" y="58170"/>
                </a:lnTo>
                <a:lnTo>
                  <a:pt x="25540" y="58140"/>
                </a:lnTo>
                <a:lnTo>
                  <a:pt x="25540" y="58120"/>
                </a:lnTo>
                <a:lnTo>
                  <a:pt x="25540" y="58100"/>
                </a:lnTo>
                <a:lnTo>
                  <a:pt x="25550" y="58080"/>
                </a:lnTo>
                <a:lnTo>
                  <a:pt x="25560" y="58060"/>
                </a:lnTo>
                <a:lnTo>
                  <a:pt x="25560" y="58050"/>
                </a:lnTo>
                <a:lnTo>
                  <a:pt x="25550" y="58030"/>
                </a:lnTo>
                <a:lnTo>
                  <a:pt x="25560" y="58000"/>
                </a:lnTo>
                <a:lnTo>
                  <a:pt x="25550" y="57980"/>
                </a:lnTo>
                <a:lnTo>
                  <a:pt x="25560" y="57960"/>
                </a:lnTo>
                <a:lnTo>
                  <a:pt x="25570" y="57940"/>
                </a:lnTo>
                <a:lnTo>
                  <a:pt x="25570" y="57920"/>
                </a:lnTo>
                <a:lnTo>
                  <a:pt x="25580" y="57910"/>
                </a:lnTo>
                <a:lnTo>
                  <a:pt x="25580" y="57880"/>
                </a:lnTo>
                <a:lnTo>
                  <a:pt x="25570" y="57850"/>
                </a:lnTo>
                <a:lnTo>
                  <a:pt x="25570" y="57840"/>
                </a:lnTo>
                <a:lnTo>
                  <a:pt x="25560" y="57820"/>
                </a:lnTo>
                <a:lnTo>
                  <a:pt x="25550" y="57800"/>
                </a:lnTo>
                <a:lnTo>
                  <a:pt x="25550" y="57780"/>
                </a:lnTo>
                <a:lnTo>
                  <a:pt x="25550" y="57760"/>
                </a:lnTo>
                <a:lnTo>
                  <a:pt x="25560" y="57750"/>
                </a:lnTo>
                <a:lnTo>
                  <a:pt x="25560" y="57730"/>
                </a:lnTo>
                <a:lnTo>
                  <a:pt x="25580" y="57720"/>
                </a:lnTo>
                <a:lnTo>
                  <a:pt x="25590" y="57710"/>
                </a:lnTo>
                <a:lnTo>
                  <a:pt x="25620" y="57710"/>
                </a:lnTo>
                <a:lnTo>
                  <a:pt x="25650" y="57700"/>
                </a:lnTo>
                <a:lnTo>
                  <a:pt x="25680" y="57680"/>
                </a:lnTo>
                <a:lnTo>
                  <a:pt x="25710" y="57660"/>
                </a:lnTo>
                <a:lnTo>
                  <a:pt x="25730" y="57640"/>
                </a:lnTo>
                <a:lnTo>
                  <a:pt x="25760" y="57610"/>
                </a:lnTo>
                <a:lnTo>
                  <a:pt x="25760" y="57580"/>
                </a:lnTo>
                <a:lnTo>
                  <a:pt x="25770" y="57560"/>
                </a:lnTo>
                <a:lnTo>
                  <a:pt x="25780" y="57550"/>
                </a:lnTo>
                <a:lnTo>
                  <a:pt x="25800" y="57510"/>
                </a:lnTo>
                <a:lnTo>
                  <a:pt x="25790" y="57500"/>
                </a:lnTo>
                <a:lnTo>
                  <a:pt x="25800" y="57480"/>
                </a:lnTo>
                <a:lnTo>
                  <a:pt x="25800" y="57460"/>
                </a:lnTo>
                <a:lnTo>
                  <a:pt x="25800" y="57430"/>
                </a:lnTo>
                <a:lnTo>
                  <a:pt x="25790" y="57410"/>
                </a:lnTo>
                <a:lnTo>
                  <a:pt x="25790" y="57400"/>
                </a:lnTo>
                <a:lnTo>
                  <a:pt x="25800" y="57380"/>
                </a:lnTo>
                <a:lnTo>
                  <a:pt x="25810" y="57360"/>
                </a:lnTo>
                <a:lnTo>
                  <a:pt x="25820" y="57350"/>
                </a:lnTo>
                <a:lnTo>
                  <a:pt x="25810" y="57340"/>
                </a:lnTo>
                <a:lnTo>
                  <a:pt x="25810" y="57320"/>
                </a:lnTo>
                <a:lnTo>
                  <a:pt x="25800" y="57310"/>
                </a:lnTo>
                <a:lnTo>
                  <a:pt x="25810" y="57300"/>
                </a:lnTo>
                <a:lnTo>
                  <a:pt x="25810" y="57270"/>
                </a:lnTo>
                <a:lnTo>
                  <a:pt x="25810" y="57230"/>
                </a:lnTo>
                <a:lnTo>
                  <a:pt x="25790" y="57190"/>
                </a:lnTo>
                <a:lnTo>
                  <a:pt x="25790" y="57180"/>
                </a:lnTo>
                <a:lnTo>
                  <a:pt x="25810" y="57160"/>
                </a:lnTo>
                <a:lnTo>
                  <a:pt x="25820" y="57110"/>
                </a:lnTo>
                <a:lnTo>
                  <a:pt x="25810" y="57090"/>
                </a:lnTo>
                <a:lnTo>
                  <a:pt x="25800" y="57060"/>
                </a:lnTo>
                <a:lnTo>
                  <a:pt x="25780" y="57040"/>
                </a:lnTo>
                <a:lnTo>
                  <a:pt x="25750" y="57010"/>
                </a:lnTo>
                <a:lnTo>
                  <a:pt x="25710" y="56970"/>
                </a:lnTo>
                <a:lnTo>
                  <a:pt x="25680" y="56950"/>
                </a:lnTo>
                <a:lnTo>
                  <a:pt x="25660" y="56930"/>
                </a:lnTo>
                <a:lnTo>
                  <a:pt x="25610" y="56910"/>
                </a:lnTo>
                <a:lnTo>
                  <a:pt x="25590" y="56880"/>
                </a:lnTo>
                <a:lnTo>
                  <a:pt x="25580" y="56870"/>
                </a:lnTo>
                <a:lnTo>
                  <a:pt x="25560" y="56860"/>
                </a:lnTo>
                <a:lnTo>
                  <a:pt x="25560" y="56850"/>
                </a:lnTo>
                <a:lnTo>
                  <a:pt x="25550" y="56820"/>
                </a:lnTo>
                <a:lnTo>
                  <a:pt x="25550" y="56790"/>
                </a:lnTo>
                <a:lnTo>
                  <a:pt x="25560" y="56780"/>
                </a:lnTo>
                <a:lnTo>
                  <a:pt x="25570" y="56750"/>
                </a:lnTo>
                <a:lnTo>
                  <a:pt x="25580" y="56740"/>
                </a:lnTo>
                <a:lnTo>
                  <a:pt x="25570" y="56720"/>
                </a:lnTo>
                <a:lnTo>
                  <a:pt x="25560" y="56700"/>
                </a:lnTo>
                <a:lnTo>
                  <a:pt x="25580" y="56670"/>
                </a:lnTo>
                <a:lnTo>
                  <a:pt x="25570" y="56650"/>
                </a:lnTo>
                <a:lnTo>
                  <a:pt x="25540" y="56620"/>
                </a:lnTo>
                <a:lnTo>
                  <a:pt x="25510" y="56590"/>
                </a:lnTo>
                <a:lnTo>
                  <a:pt x="25500" y="56580"/>
                </a:lnTo>
                <a:lnTo>
                  <a:pt x="25480" y="56560"/>
                </a:lnTo>
                <a:lnTo>
                  <a:pt x="25460" y="56540"/>
                </a:lnTo>
                <a:lnTo>
                  <a:pt x="25460" y="56530"/>
                </a:lnTo>
                <a:lnTo>
                  <a:pt x="25450" y="56510"/>
                </a:lnTo>
                <a:lnTo>
                  <a:pt x="25450" y="56490"/>
                </a:lnTo>
                <a:lnTo>
                  <a:pt x="25440" y="56470"/>
                </a:lnTo>
                <a:lnTo>
                  <a:pt x="25410" y="56450"/>
                </a:lnTo>
                <a:lnTo>
                  <a:pt x="25400" y="56420"/>
                </a:lnTo>
                <a:lnTo>
                  <a:pt x="25370" y="56400"/>
                </a:lnTo>
                <a:lnTo>
                  <a:pt x="25350" y="56370"/>
                </a:lnTo>
                <a:lnTo>
                  <a:pt x="25330" y="56350"/>
                </a:lnTo>
                <a:lnTo>
                  <a:pt x="25330" y="56320"/>
                </a:lnTo>
                <a:lnTo>
                  <a:pt x="25340" y="56310"/>
                </a:lnTo>
                <a:lnTo>
                  <a:pt x="25360" y="56290"/>
                </a:lnTo>
                <a:lnTo>
                  <a:pt x="25370" y="56280"/>
                </a:lnTo>
                <a:lnTo>
                  <a:pt x="25380" y="56270"/>
                </a:lnTo>
                <a:lnTo>
                  <a:pt x="25380" y="56250"/>
                </a:lnTo>
                <a:lnTo>
                  <a:pt x="25370" y="56230"/>
                </a:lnTo>
                <a:lnTo>
                  <a:pt x="25370" y="56200"/>
                </a:lnTo>
                <a:lnTo>
                  <a:pt x="25360" y="56180"/>
                </a:lnTo>
                <a:lnTo>
                  <a:pt x="25370" y="56170"/>
                </a:lnTo>
                <a:lnTo>
                  <a:pt x="25370" y="56160"/>
                </a:lnTo>
                <a:lnTo>
                  <a:pt x="25370" y="56140"/>
                </a:lnTo>
                <a:lnTo>
                  <a:pt x="25370" y="56130"/>
                </a:lnTo>
                <a:lnTo>
                  <a:pt x="25370" y="56100"/>
                </a:lnTo>
                <a:lnTo>
                  <a:pt x="25360" y="56090"/>
                </a:lnTo>
                <a:lnTo>
                  <a:pt x="25360" y="56060"/>
                </a:lnTo>
                <a:lnTo>
                  <a:pt x="25340" y="56040"/>
                </a:lnTo>
                <a:lnTo>
                  <a:pt x="25340" y="56030"/>
                </a:lnTo>
                <a:lnTo>
                  <a:pt x="25330" y="56020"/>
                </a:lnTo>
                <a:lnTo>
                  <a:pt x="25300" y="55990"/>
                </a:lnTo>
                <a:lnTo>
                  <a:pt x="25290" y="55970"/>
                </a:lnTo>
                <a:lnTo>
                  <a:pt x="25300" y="55960"/>
                </a:lnTo>
                <a:lnTo>
                  <a:pt x="25300" y="55940"/>
                </a:lnTo>
                <a:lnTo>
                  <a:pt x="25310" y="55910"/>
                </a:lnTo>
                <a:lnTo>
                  <a:pt x="25310" y="55880"/>
                </a:lnTo>
                <a:lnTo>
                  <a:pt x="25310" y="55870"/>
                </a:lnTo>
                <a:lnTo>
                  <a:pt x="25320" y="55850"/>
                </a:lnTo>
                <a:lnTo>
                  <a:pt x="25340" y="55830"/>
                </a:lnTo>
                <a:lnTo>
                  <a:pt x="25350" y="55820"/>
                </a:lnTo>
                <a:lnTo>
                  <a:pt x="25370" y="55800"/>
                </a:lnTo>
                <a:lnTo>
                  <a:pt x="25370" y="55780"/>
                </a:lnTo>
                <a:lnTo>
                  <a:pt x="25370" y="55760"/>
                </a:lnTo>
                <a:lnTo>
                  <a:pt x="25370" y="55750"/>
                </a:lnTo>
                <a:lnTo>
                  <a:pt x="25380" y="55750"/>
                </a:lnTo>
                <a:lnTo>
                  <a:pt x="25380" y="55730"/>
                </a:lnTo>
                <a:lnTo>
                  <a:pt x="25390" y="55720"/>
                </a:lnTo>
                <a:lnTo>
                  <a:pt x="25390" y="55700"/>
                </a:lnTo>
                <a:lnTo>
                  <a:pt x="25390" y="55680"/>
                </a:lnTo>
                <a:lnTo>
                  <a:pt x="25400" y="55670"/>
                </a:lnTo>
                <a:lnTo>
                  <a:pt x="25400" y="55650"/>
                </a:lnTo>
                <a:lnTo>
                  <a:pt x="25400" y="55620"/>
                </a:lnTo>
                <a:lnTo>
                  <a:pt x="25390" y="55600"/>
                </a:lnTo>
                <a:lnTo>
                  <a:pt x="25370" y="55580"/>
                </a:lnTo>
                <a:lnTo>
                  <a:pt x="25370" y="55550"/>
                </a:lnTo>
                <a:lnTo>
                  <a:pt x="25380" y="55540"/>
                </a:lnTo>
                <a:lnTo>
                  <a:pt x="25400" y="55510"/>
                </a:lnTo>
                <a:lnTo>
                  <a:pt x="25410" y="55490"/>
                </a:lnTo>
                <a:lnTo>
                  <a:pt x="25410" y="55470"/>
                </a:lnTo>
                <a:lnTo>
                  <a:pt x="25410" y="55450"/>
                </a:lnTo>
                <a:lnTo>
                  <a:pt x="25400" y="55430"/>
                </a:lnTo>
                <a:lnTo>
                  <a:pt x="25410" y="55410"/>
                </a:lnTo>
                <a:lnTo>
                  <a:pt x="25400" y="55390"/>
                </a:lnTo>
                <a:lnTo>
                  <a:pt x="25390" y="55360"/>
                </a:lnTo>
                <a:lnTo>
                  <a:pt x="25370" y="55340"/>
                </a:lnTo>
                <a:lnTo>
                  <a:pt x="25370" y="55320"/>
                </a:lnTo>
                <a:lnTo>
                  <a:pt x="25360" y="55290"/>
                </a:lnTo>
                <a:lnTo>
                  <a:pt x="25350" y="55280"/>
                </a:lnTo>
                <a:lnTo>
                  <a:pt x="25330" y="55260"/>
                </a:lnTo>
                <a:lnTo>
                  <a:pt x="25310" y="55240"/>
                </a:lnTo>
                <a:lnTo>
                  <a:pt x="25300" y="55220"/>
                </a:lnTo>
                <a:lnTo>
                  <a:pt x="25280" y="55210"/>
                </a:lnTo>
                <a:lnTo>
                  <a:pt x="25270" y="55200"/>
                </a:lnTo>
                <a:lnTo>
                  <a:pt x="25280" y="55180"/>
                </a:lnTo>
                <a:lnTo>
                  <a:pt x="25290" y="55160"/>
                </a:lnTo>
                <a:lnTo>
                  <a:pt x="25290" y="55140"/>
                </a:lnTo>
                <a:lnTo>
                  <a:pt x="25290" y="55130"/>
                </a:lnTo>
                <a:lnTo>
                  <a:pt x="25300" y="55120"/>
                </a:lnTo>
                <a:lnTo>
                  <a:pt x="25300" y="55110"/>
                </a:lnTo>
                <a:lnTo>
                  <a:pt x="25320" y="55100"/>
                </a:lnTo>
                <a:lnTo>
                  <a:pt x="25320" y="55090"/>
                </a:lnTo>
                <a:lnTo>
                  <a:pt x="25320" y="55080"/>
                </a:lnTo>
                <a:lnTo>
                  <a:pt x="25320" y="55060"/>
                </a:lnTo>
                <a:lnTo>
                  <a:pt x="25320" y="55030"/>
                </a:lnTo>
                <a:lnTo>
                  <a:pt x="25330" y="55020"/>
                </a:lnTo>
                <a:lnTo>
                  <a:pt x="25330" y="55000"/>
                </a:lnTo>
                <a:lnTo>
                  <a:pt x="25340" y="54990"/>
                </a:lnTo>
                <a:lnTo>
                  <a:pt x="25340" y="54960"/>
                </a:lnTo>
                <a:lnTo>
                  <a:pt x="25350" y="54950"/>
                </a:lnTo>
                <a:lnTo>
                  <a:pt x="25360" y="54940"/>
                </a:lnTo>
                <a:lnTo>
                  <a:pt x="25380" y="54910"/>
                </a:lnTo>
                <a:lnTo>
                  <a:pt x="25380" y="54890"/>
                </a:lnTo>
                <a:lnTo>
                  <a:pt x="25390" y="54870"/>
                </a:lnTo>
                <a:lnTo>
                  <a:pt x="25400" y="54860"/>
                </a:lnTo>
                <a:lnTo>
                  <a:pt x="25410" y="54850"/>
                </a:lnTo>
                <a:lnTo>
                  <a:pt x="25410" y="54840"/>
                </a:lnTo>
                <a:lnTo>
                  <a:pt x="25410" y="54820"/>
                </a:lnTo>
                <a:lnTo>
                  <a:pt x="25420" y="54810"/>
                </a:lnTo>
                <a:lnTo>
                  <a:pt x="25430" y="54780"/>
                </a:lnTo>
                <a:lnTo>
                  <a:pt x="25430" y="54770"/>
                </a:lnTo>
                <a:lnTo>
                  <a:pt x="25420" y="54760"/>
                </a:lnTo>
                <a:lnTo>
                  <a:pt x="25420" y="54740"/>
                </a:lnTo>
                <a:lnTo>
                  <a:pt x="25430" y="54730"/>
                </a:lnTo>
                <a:lnTo>
                  <a:pt x="25440" y="54720"/>
                </a:lnTo>
                <a:lnTo>
                  <a:pt x="25460" y="54700"/>
                </a:lnTo>
                <a:lnTo>
                  <a:pt x="25470" y="54690"/>
                </a:lnTo>
                <a:lnTo>
                  <a:pt x="25480" y="54680"/>
                </a:lnTo>
                <a:lnTo>
                  <a:pt x="25490" y="54670"/>
                </a:lnTo>
                <a:lnTo>
                  <a:pt x="25500" y="54650"/>
                </a:lnTo>
                <a:lnTo>
                  <a:pt x="25510" y="54640"/>
                </a:lnTo>
                <a:lnTo>
                  <a:pt x="25520" y="54620"/>
                </a:lnTo>
                <a:lnTo>
                  <a:pt x="25540" y="54590"/>
                </a:lnTo>
                <a:lnTo>
                  <a:pt x="25540" y="54570"/>
                </a:lnTo>
                <a:lnTo>
                  <a:pt x="25550" y="54540"/>
                </a:lnTo>
                <a:lnTo>
                  <a:pt x="25560" y="54530"/>
                </a:lnTo>
                <a:lnTo>
                  <a:pt x="25560" y="54520"/>
                </a:lnTo>
                <a:lnTo>
                  <a:pt x="25560" y="54510"/>
                </a:lnTo>
                <a:lnTo>
                  <a:pt x="25570" y="54500"/>
                </a:lnTo>
                <a:lnTo>
                  <a:pt x="25580" y="54490"/>
                </a:lnTo>
                <a:lnTo>
                  <a:pt x="25590" y="54480"/>
                </a:lnTo>
                <a:lnTo>
                  <a:pt x="25590" y="54440"/>
                </a:lnTo>
                <a:lnTo>
                  <a:pt x="25590" y="54430"/>
                </a:lnTo>
                <a:lnTo>
                  <a:pt x="25600" y="54430"/>
                </a:lnTo>
                <a:lnTo>
                  <a:pt x="25600" y="54410"/>
                </a:lnTo>
                <a:lnTo>
                  <a:pt x="25600" y="54400"/>
                </a:lnTo>
                <a:lnTo>
                  <a:pt x="25590" y="54370"/>
                </a:lnTo>
                <a:lnTo>
                  <a:pt x="25580" y="54350"/>
                </a:lnTo>
                <a:lnTo>
                  <a:pt x="25560" y="54320"/>
                </a:lnTo>
                <a:lnTo>
                  <a:pt x="25550" y="54300"/>
                </a:lnTo>
                <a:lnTo>
                  <a:pt x="25530" y="54280"/>
                </a:lnTo>
                <a:lnTo>
                  <a:pt x="25520" y="54270"/>
                </a:lnTo>
                <a:lnTo>
                  <a:pt x="25510" y="54260"/>
                </a:lnTo>
                <a:lnTo>
                  <a:pt x="25510" y="54250"/>
                </a:lnTo>
                <a:lnTo>
                  <a:pt x="25500" y="54230"/>
                </a:lnTo>
                <a:lnTo>
                  <a:pt x="25490" y="54230"/>
                </a:lnTo>
                <a:lnTo>
                  <a:pt x="25490" y="54210"/>
                </a:lnTo>
                <a:lnTo>
                  <a:pt x="25480" y="54200"/>
                </a:lnTo>
                <a:lnTo>
                  <a:pt x="25480" y="54180"/>
                </a:lnTo>
                <a:lnTo>
                  <a:pt x="25460" y="54170"/>
                </a:lnTo>
                <a:lnTo>
                  <a:pt x="25440" y="54150"/>
                </a:lnTo>
                <a:lnTo>
                  <a:pt x="25410" y="54120"/>
                </a:lnTo>
                <a:lnTo>
                  <a:pt x="25400" y="54110"/>
                </a:lnTo>
                <a:lnTo>
                  <a:pt x="25360" y="54080"/>
                </a:lnTo>
                <a:lnTo>
                  <a:pt x="25330" y="54060"/>
                </a:lnTo>
                <a:lnTo>
                  <a:pt x="25310" y="54040"/>
                </a:lnTo>
                <a:lnTo>
                  <a:pt x="25280" y="54030"/>
                </a:lnTo>
                <a:lnTo>
                  <a:pt x="25260" y="54020"/>
                </a:lnTo>
                <a:lnTo>
                  <a:pt x="25230" y="54010"/>
                </a:lnTo>
                <a:lnTo>
                  <a:pt x="25210" y="54000"/>
                </a:lnTo>
                <a:lnTo>
                  <a:pt x="25190" y="54010"/>
                </a:lnTo>
                <a:lnTo>
                  <a:pt x="25180" y="54000"/>
                </a:lnTo>
                <a:lnTo>
                  <a:pt x="25160" y="54000"/>
                </a:lnTo>
                <a:lnTo>
                  <a:pt x="25170" y="53990"/>
                </a:lnTo>
                <a:lnTo>
                  <a:pt x="25160" y="53970"/>
                </a:lnTo>
                <a:lnTo>
                  <a:pt x="25160" y="53950"/>
                </a:lnTo>
                <a:lnTo>
                  <a:pt x="25160" y="53930"/>
                </a:lnTo>
                <a:lnTo>
                  <a:pt x="25180" y="53910"/>
                </a:lnTo>
                <a:lnTo>
                  <a:pt x="25300" y="53980"/>
                </a:lnTo>
                <a:lnTo>
                  <a:pt x="25420" y="53860"/>
                </a:lnTo>
                <a:lnTo>
                  <a:pt x="25560" y="53920"/>
                </a:lnTo>
                <a:lnTo>
                  <a:pt x="25700" y="53810"/>
                </a:lnTo>
                <a:lnTo>
                  <a:pt x="25840" y="53870"/>
                </a:lnTo>
                <a:lnTo>
                  <a:pt x="25960" y="53800"/>
                </a:lnTo>
                <a:lnTo>
                  <a:pt x="26270" y="53730"/>
                </a:lnTo>
                <a:lnTo>
                  <a:pt x="26430" y="53590"/>
                </a:lnTo>
                <a:lnTo>
                  <a:pt x="26480" y="53610"/>
                </a:lnTo>
                <a:lnTo>
                  <a:pt x="26560" y="53630"/>
                </a:lnTo>
                <a:lnTo>
                  <a:pt x="26650" y="53720"/>
                </a:lnTo>
                <a:lnTo>
                  <a:pt x="26890" y="53690"/>
                </a:lnTo>
                <a:lnTo>
                  <a:pt x="26790" y="53640"/>
                </a:lnTo>
                <a:lnTo>
                  <a:pt x="26770" y="53310"/>
                </a:lnTo>
                <a:lnTo>
                  <a:pt x="26700" y="53120"/>
                </a:lnTo>
                <a:lnTo>
                  <a:pt x="26700" y="53110"/>
                </a:lnTo>
                <a:lnTo>
                  <a:pt x="26700" y="53040"/>
                </a:lnTo>
                <a:lnTo>
                  <a:pt x="26850" y="52900"/>
                </a:lnTo>
                <a:lnTo>
                  <a:pt x="26900" y="52690"/>
                </a:lnTo>
                <a:lnTo>
                  <a:pt x="26880" y="52540"/>
                </a:lnTo>
                <a:lnTo>
                  <a:pt x="26810" y="52460"/>
                </a:lnTo>
                <a:lnTo>
                  <a:pt x="26740" y="52430"/>
                </a:lnTo>
                <a:lnTo>
                  <a:pt x="26650" y="52290"/>
                </a:lnTo>
                <a:lnTo>
                  <a:pt x="26730" y="51800"/>
                </a:lnTo>
                <a:lnTo>
                  <a:pt x="26780" y="51550"/>
                </a:lnTo>
                <a:lnTo>
                  <a:pt x="26810" y="51430"/>
                </a:lnTo>
                <a:lnTo>
                  <a:pt x="27180" y="51470"/>
                </a:lnTo>
                <a:lnTo>
                  <a:pt x="27270" y="51540"/>
                </a:lnTo>
                <a:lnTo>
                  <a:pt x="27320" y="51540"/>
                </a:lnTo>
                <a:lnTo>
                  <a:pt x="27610" y="51490"/>
                </a:lnTo>
                <a:lnTo>
                  <a:pt x="27780" y="51390"/>
                </a:lnTo>
                <a:lnTo>
                  <a:pt x="27810" y="51320"/>
                </a:lnTo>
                <a:lnTo>
                  <a:pt x="27630" y="51300"/>
                </a:lnTo>
                <a:lnTo>
                  <a:pt x="27440" y="51160"/>
                </a:lnTo>
                <a:lnTo>
                  <a:pt x="27180" y="51180"/>
                </a:lnTo>
                <a:lnTo>
                  <a:pt x="27210" y="51120"/>
                </a:lnTo>
                <a:lnTo>
                  <a:pt x="27200" y="51020"/>
                </a:lnTo>
                <a:lnTo>
                  <a:pt x="27260" y="50910"/>
                </a:lnTo>
                <a:lnTo>
                  <a:pt x="27170" y="50780"/>
                </a:lnTo>
                <a:lnTo>
                  <a:pt x="27230" y="50740"/>
                </a:lnTo>
                <a:lnTo>
                  <a:pt x="27380" y="50740"/>
                </a:lnTo>
                <a:lnTo>
                  <a:pt x="27200" y="50440"/>
                </a:lnTo>
                <a:lnTo>
                  <a:pt x="27200" y="50330"/>
                </a:lnTo>
                <a:lnTo>
                  <a:pt x="27260" y="50200"/>
                </a:lnTo>
                <a:lnTo>
                  <a:pt x="27270" y="50170"/>
                </a:lnTo>
                <a:lnTo>
                  <a:pt x="27510" y="50120"/>
                </a:lnTo>
                <a:lnTo>
                  <a:pt x="27670" y="50200"/>
                </a:lnTo>
                <a:lnTo>
                  <a:pt x="27860" y="50260"/>
                </a:lnTo>
                <a:lnTo>
                  <a:pt x="27970" y="50250"/>
                </a:lnTo>
                <a:lnTo>
                  <a:pt x="28070" y="50420"/>
                </a:lnTo>
                <a:lnTo>
                  <a:pt x="28080" y="50130"/>
                </a:lnTo>
                <a:lnTo>
                  <a:pt x="27990" y="49980"/>
                </a:lnTo>
                <a:lnTo>
                  <a:pt x="28110" y="49890"/>
                </a:lnTo>
                <a:lnTo>
                  <a:pt x="28080" y="49790"/>
                </a:lnTo>
                <a:lnTo>
                  <a:pt x="27990" y="49680"/>
                </a:lnTo>
                <a:lnTo>
                  <a:pt x="27960" y="49490"/>
                </a:lnTo>
                <a:lnTo>
                  <a:pt x="28000" y="49460"/>
                </a:lnTo>
                <a:lnTo>
                  <a:pt x="28070" y="49510"/>
                </a:lnTo>
                <a:lnTo>
                  <a:pt x="28140" y="49230"/>
                </a:lnTo>
                <a:lnTo>
                  <a:pt x="28260" y="48830"/>
                </a:lnTo>
                <a:lnTo>
                  <a:pt x="28260" y="48600"/>
                </a:lnTo>
                <a:lnTo>
                  <a:pt x="28220" y="48360"/>
                </a:lnTo>
                <a:lnTo>
                  <a:pt x="28180" y="48250"/>
                </a:lnTo>
                <a:lnTo>
                  <a:pt x="28190" y="48090"/>
                </a:lnTo>
                <a:lnTo>
                  <a:pt x="28310" y="47850"/>
                </a:lnTo>
                <a:lnTo>
                  <a:pt x="28410" y="47730"/>
                </a:lnTo>
                <a:lnTo>
                  <a:pt x="28610" y="47650"/>
                </a:lnTo>
                <a:lnTo>
                  <a:pt x="28670" y="47630"/>
                </a:lnTo>
                <a:lnTo>
                  <a:pt x="28720" y="47560"/>
                </a:lnTo>
                <a:lnTo>
                  <a:pt x="28790" y="47550"/>
                </a:lnTo>
                <a:lnTo>
                  <a:pt x="28760" y="47390"/>
                </a:lnTo>
                <a:lnTo>
                  <a:pt x="28970" y="47300"/>
                </a:lnTo>
                <a:lnTo>
                  <a:pt x="29000" y="47240"/>
                </a:lnTo>
                <a:lnTo>
                  <a:pt x="29000" y="47210"/>
                </a:lnTo>
                <a:lnTo>
                  <a:pt x="28880" y="47090"/>
                </a:lnTo>
                <a:lnTo>
                  <a:pt x="28650" y="46980"/>
                </a:lnTo>
                <a:lnTo>
                  <a:pt x="28400" y="46930"/>
                </a:lnTo>
                <a:lnTo>
                  <a:pt x="28310" y="46880"/>
                </a:lnTo>
                <a:lnTo>
                  <a:pt x="28160" y="46820"/>
                </a:lnTo>
                <a:lnTo>
                  <a:pt x="27760" y="46750"/>
                </a:lnTo>
                <a:lnTo>
                  <a:pt x="27620" y="46680"/>
                </a:lnTo>
                <a:lnTo>
                  <a:pt x="27450" y="46720"/>
                </a:lnTo>
                <a:lnTo>
                  <a:pt x="27200" y="46740"/>
                </a:lnTo>
                <a:lnTo>
                  <a:pt x="27110" y="46780"/>
                </a:lnTo>
                <a:lnTo>
                  <a:pt x="26800" y="46700"/>
                </a:lnTo>
                <a:lnTo>
                  <a:pt x="26710" y="46660"/>
                </a:lnTo>
                <a:lnTo>
                  <a:pt x="26650" y="46630"/>
                </a:lnTo>
                <a:lnTo>
                  <a:pt x="26560" y="46600"/>
                </a:lnTo>
                <a:lnTo>
                  <a:pt x="26360" y="46590"/>
                </a:lnTo>
                <a:lnTo>
                  <a:pt x="26200" y="46640"/>
                </a:lnTo>
                <a:lnTo>
                  <a:pt x="26040" y="46590"/>
                </a:lnTo>
                <a:lnTo>
                  <a:pt x="25890" y="46580"/>
                </a:lnTo>
                <a:lnTo>
                  <a:pt x="25670" y="46510"/>
                </a:lnTo>
                <a:lnTo>
                  <a:pt x="25510" y="46510"/>
                </a:lnTo>
                <a:lnTo>
                  <a:pt x="25360" y="46740"/>
                </a:lnTo>
                <a:lnTo>
                  <a:pt x="25000" y="47180"/>
                </a:lnTo>
                <a:lnTo>
                  <a:pt x="24680" y="46300"/>
                </a:lnTo>
                <a:lnTo>
                  <a:pt x="24180" y="46380"/>
                </a:lnTo>
                <a:lnTo>
                  <a:pt x="24250" y="46820"/>
                </a:lnTo>
                <a:lnTo>
                  <a:pt x="24340" y="47300"/>
                </a:lnTo>
                <a:lnTo>
                  <a:pt x="24430" y="47880"/>
                </a:lnTo>
                <a:lnTo>
                  <a:pt x="24350" y="47910"/>
                </a:lnTo>
                <a:lnTo>
                  <a:pt x="24450" y="48150"/>
                </a:lnTo>
                <a:lnTo>
                  <a:pt x="24440" y="48200"/>
                </a:lnTo>
                <a:lnTo>
                  <a:pt x="24400" y="48220"/>
                </a:lnTo>
                <a:lnTo>
                  <a:pt x="23460" y="48060"/>
                </a:lnTo>
                <a:lnTo>
                  <a:pt x="23220" y="48090"/>
                </a:lnTo>
                <a:lnTo>
                  <a:pt x="23340" y="48200"/>
                </a:lnTo>
                <a:lnTo>
                  <a:pt x="23340" y="48240"/>
                </a:lnTo>
                <a:lnTo>
                  <a:pt x="23330" y="48260"/>
                </a:lnTo>
                <a:lnTo>
                  <a:pt x="23310" y="48270"/>
                </a:lnTo>
                <a:lnTo>
                  <a:pt x="23300" y="48280"/>
                </a:lnTo>
                <a:lnTo>
                  <a:pt x="23290" y="48300"/>
                </a:lnTo>
                <a:lnTo>
                  <a:pt x="23280" y="48330"/>
                </a:lnTo>
                <a:lnTo>
                  <a:pt x="23240" y="48310"/>
                </a:lnTo>
                <a:lnTo>
                  <a:pt x="23180" y="48290"/>
                </a:lnTo>
                <a:lnTo>
                  <a:pt x="23150" y="48260"/>
                </a:lnTo>
                <a:lnTo>
                  <a:pt x="23100" y="48240"/>
                </a:lnTo>
                <a:lnTo>
                  <a:pt x="23100" y="48260"/>
                </a:lnTo>
                <a:lnTo>
                  <a:pt x="23120" y="48280"/>
                </a:lnTo>
                <a:lnTo>
                  <a:pt x="23140" y="48290"/>
                </a:lnTo>
                <a:lnTo>
                  <a:pt x="23160" y="48300"/>
                </a:lnTo>
                <a:lnTo>
                  <a:pt x="23190" y="48310"/>
                </a:lnTo>
                <a:lnTo>
                  <a:pt x="23210" y="48340"/>
                </a:lnTo>
                <a:lnTo>
                  <a:pt x="23220" y="48370"/>
                </a:lnTo>
                <a:lnTo>
                  <a:pt x="23180" y="48380"/>
                </a:lnTo>
                <a:lnTo>
                  <a:pt x="23160" y="48390"/>
                </a:lnTo>
                <a:lnTo>
                  <a:pt x="23140" y="48410"/>
                </a:lnTo>
                <a:lnTo>
                  <a:pt x="23120" y="48420"/>
                </a:lnTo>
                <a:lnTo>
                  <a:pt x="23080" y="48450"/>
                </a:lnTo>
                <a:lnTo>
                  <a:pt x="23070" y="48460"/>
                </a:lnTo>
                <a:lnTo>
                  <a:pt x="23060" y="48470"/>
                </a:lnTo>
                <a:lnTo>
                  <a:pt x="23060" y="48490"/>
                </a:lnTo>
                <a:lnTo>
                  <a:pt x="23040" y="48500"/>
                </a:lnTo>
                <a:lnTo>
                  <a:pt x="23050" y="48510"/>
                </a:lnTo>
                <a:lnTo>
                  <a:pt x="23030" y="48510"/>
                </a:lnTo>
                <a:lnTo>
                  <a:pt x="23040" y="48520"/>
                </a:lnTo>
                <a:lnTo>
                  <a:pt x="23050" y="48550"/>
                </a:lnTo>
                <a:lnTo>
                  <a:pt x="23060" y="48560"/>
                </a:lnTo>
                <a:lnTo>
                  <a:pt x="23070" y="48560"/>
                </a:lnTo>
                <a:lnTo>
                  <a:pt x="23090" y="48550"/>
                </a:lnTo>
                <a:lnTo>
                  <a:pt x="23090" y="48540"/>
                </a:lnTo>
                <a:lnTo>
                  <a:pt x="23100" y="48540"/>
                </a:lnTo>
                <a:lnTo>
                  <a:pt x="23100" y="48550"/>
                </a:lnTo>
                <a:lnTo>
                  <a:pt x="23110" y="48550"/>
                </a:lnTo>
                <a:lnTo>
                  <a:pt x="23120" y="48540"/>
                </a:lnTo>
                <a:lnTo>
                  <a:pt x="23130" y="48550"/>
                </a:lnTo>
                <a:lnTo>
                  <a:pt x="23170" y="48550"/>
                </a:lnTo>
                <a:lnTo>
                  <a:pt x="23150" y="48570"/>
                </a:lnTo>
                <a:lnTo>
                  <a:pt x="23140" y="48580"/>
                </a:lnTo>
                <a:lnTo>
                  <a:pt x="23130" y="48610"/>
                </a:lnTo>
                <a:lnTo>
                  <a:pt x="23110" y="48620"/>
                </a:lnTo>
                <a:lnTo>
                  <a:pt x="23100" y="48630"/>
                </a:lnTo>
                <a:lnTo>
                  <a:pt x="23070" y="48640"/>
                </a:lnTo>
                <a:lnTo>
                  <a:pt x="23060" y="48650"/>
                </a:lnTo>
                <a:lnTo>
                  <a:pt x="23050" y="48650"/>
                </a:lnTo>
                <a:lnTo>
                  <a:pt x="23030" y="48690"/>
                </a:lnTo>
                <a:lnTo>
                  <a:pt x="23020" y="48680"/>
                </a:lnTo>
                <a:lnTo>
                  <a:pt x="23010" y="48640"/>
                </a:lnTo>
                <a:lnTo>
                  <a:pt x="23000" y="48610"/>
                </a:lnTo>
                <a:lnTo>
                  <a:pt x="22990" y="48580"/>
                </a:lnTo>
                <a:lnTo>
                  <a:pt x="22970" y="48550"/>
                </a:lnTo>
                <a:lnTo>
                  <a:pt x="22950" y="48570"/>
                </a:lnTo>
                <a:lnTo>
                  <a:pt x="22970" y="48600"/>
                </a:lnTo>
                <a:lnTo>
                  <a:pt x="22970" y="48620"/>
                </a:lnTo>
                <a:lnTo>
                  <a:pt x="22970" y="48640"/>
                </a:lnTo>
                <a:lnTo>
                  <a:pt x="22950" y="48670"/>
                </a:lnTo>
                <a:lnTo>
                  <a:pt x="22930" y="48670"/>
                </a:lnTo>
                <a:lnTo>
                  <a:pt x="22930" y="48650"/>
                </a:lnTo>
                <a:lnTo>
                  <a:pt x="22950" y="48640"/>
                </a:lnTo>
                <a:lnTo>
                  <a:pt x="22930" y="48630"/>
                </a:lnTo>
                <a:lnTo>
                  <a:pt x="22920" y="48610"/>
                </a:lnTo>
                <a:lnTo>
                  <a:pt x="22910" y="48610"/>
                </a:lnTo>
                <a:lnTo>
                  <a:pt x="22890" y="48620"/>
                </a:lnTo>
                <a:lnTo>
                  <a:pt x="22900" y="48630"/>
                </a:lnTo>
                <a:lnTo>
                  <a:pt x="22900" y="48650"/>
                </a:lnTo>
                <a:lnTo>
                  <a:pt x="22900" y="48660"/>
                </a:lnTo>
                <a:lnTo>
                  <a:pt x="22870" y="48640"/>
                </a:lnTo>
                <a:lnTo>
                  <a:pt x="22830" y="48620"/>
                </a:lnTo>
                <a:lnTo>
                  <a:pt x="22790" y="48610"/>
                </a:lnTo>
                <a:lnTo>
                  <a:pt x="22760" y="48600"/>
                </a:lnTo>
                <a:lnTo>
                  <a:pt x="22720" y="48600"/>
                </a:lnTo>
                <a:lnTo>
                  <a:pt x="22680" y="48590"/>
                </a:lnTo>
                <a:lnTo>
                  <a:pt x="22650" y="48590"/>
                </a:lnTo>
                <a:lnTo>
                  <a:pt x="22620" y="48590"/>
                </a:lnTo>
                <a:lnTo>
                  <a:pt x="22600" y="48590"/>
                </a:lnTo>
                <a:lnTo>
                  <a:pt x="22590" y="48600"/>
                </a:lnTo>
                <a:lnTo>
                  <a:pt x="22570" y="48600"/>
                </a:lnTo>
                <a:lnTo>
                  <a:pt x="22560" y="48620"/>
                </a:lnTo>
                <a:lnTo>
                  <a:pt x="22510" y="48590"/>
                </a:lnTo>
                <a:lnTo>
                  <a:pt x="22490" y="48550"/>
                </a:lnTo>
                <a:lnTo>
                  <a:pt x="22490" y="48520"/>
                </a:lnTo>
                <a:lnTo>
                  <a:pt x="22440" y="48510"/>
                </a:lnTo>
                <a:lnTo>
                  <a:pt x="22420" y="48530"/>
                </a:lnTo>
                <a:lnTo>
                  <a:pt x="22400" y="48540"/>
                </a:lnTo>
                <a:lnTo>
                  <a:pt x="22390" y="48560"/>
                </a:lnTo>
                <a:lnTo>
                  <a:pt x="22380" y="48590"/>
                </a:lnTo>
                <a:lnTo>
                  <a:pt x="22350" y="48600"/>
                </a:lnTo>
                <a:lnTo>
                  <a:pt x="22330" y="48600"/>
                </a:lnTo>
                <a:lnTo>
                  <a:pt x="22310" y="48600"/>
                </a:lnTo>
                <a:lnTo>
                  <a:pt x="22290" y="48590"/>
                </a:lnTo>
                <a:lnTo>
                  <a:pt x="22280" y="48590"/>
                </a:lnTo>
                <a:lnTo>
                  <a:pt x="22290" y="48580"/>
                </a:lnTo>
                <a:lnTo>
                  <a:pt x="22300" y="48590"/>
                </a:lnTo>
                <a:lnTo>
                  <a:pt x="22300" y="48580"/>
                </a:lnTo>
                <a:lnTo>
                  <a:pt x="22270" y="48570"/>
                </a:lnTo>
                <a:lnTo>
                  <a:pt x="22230" y="48550"/>
                </a:lnTo>
                <a:lnTo>
                  <a:pt x="22190" y="48550"/>
                </a:lnTo>
                <a:lnTo>
                  <a:pt x="22160" y="48530"/>
                </a:lnTo>
                <a:lnTo>
                  <a:pt x="22120" y="48520"/>
                </a:lnTo>
                <a:lnTo>
                  <a:pt x="22060" y="48530"/>
                </a:lnTo>
                <a:lnTo>
                  <a:pt x="21960" y="48520"/>
                </a:lnTo>
                <a:lnTo>
                  <a:pt x="21780" y="48520"/>
                </a:lnTo>
                <a:lnTo>
                  <a:pt x="21720" y="48520"/>
                </a:lnTo>
                <a:lnTo>
                  <a:pt x="21710" y="48530"/>
                </a:lnTo>
                <a:lnTo>
                  <a:pt x="21220" y="48530"/>
                </a:lnTo>
                <a:lnTo>
                  <a:pt x="21000" y="48520"/>
                </a:lnTo>
                <a:lnTo>
                  <a:pt x="20870" y="48510"/>
                </a:lnTo>
                <a:lnTo>
                  <a:pt x="20780" y="48500"/>
                </a:lnTo>
                <a:lnTo>
                  <a:pt x="20750" y="48490"/>
                </a:lnTo>
                <a:lnTo>
                  <a:pt x="20720" y="48470"/>
                </a:lnTo>
                <a:lnTo>
                  <a:pt x="20670" y="48460"/>
                </a:lnTo>
                <a:lnTo>
                  <a:pt x="20630" y="48460"/>
                </a:lnTo>
                <a:lnTo>
                  <a:pt x="20620" y="48450"/>
                </a:lnTo>
                <a:lnTo>
                  <a:pt x="20610" y="48430"/>
                </a:lnTo>
                <a:lnTo>
                  <a:pt x="20580" y="48430"/>
                </a:lnTo>
                <a:lnTo>
                  <a:pt x="20590" y="48420"/>
                </a:lnTo>
                <a:lnTo>
                  <a:pt x="20610" y="48410"/>
                </a:lnTo>
                <a:lnTo>
                  <a:pt x="20650" y="48410"/>
                </a:lnTo>
                <a:lnTo>
                  <a:pt x="20670" y="48420"/>
                </a:lnTo>
                <a:lnTo>
                  <a:pt x="20680" y="48410"/>
                </a:lnTo>
                <a:lnTo>
                  <a:pt x="20730" y="48410"/>
                </a:lnTo>
                <a:lnTo>
                  <a:pt x="20740" y="48410"/>
                </a:lnTo>
                <a:lnTo>
                  <a:pt x="20790" y="48400"/>
                </a:lnTo>
                <a:lnTo>
                  <a:pt x="20800" y="48420"/>
                </a:lnTo>
                <a:lnTo>
                  <a:pt x="20810" y="48410"/>
                </a:lnTo>
                <a:lnTo>
                  <a:pt x="20830" y="48420"/>
                </a:lnTo>
                <a:lnTo>
                  <a:pt x="20840" y="48430"/>
                </a:lnTo>
                <a:lnTo>
                  <a:pt x="20860" y="48440"/>
                </a:lnTo>
                <a:lnTo>
                  <a:pt x="20880" y="48430"/>
                </a:lnTo>
                <a:lnTo>
                  <a:pt x="20900" y="48440"/>
                </a:lnTo>
                <a:lnTo>
                  <a:pt x="20940" y="48440"/>
                </a:lnTo>
                <a:lnTo>
                  <a:pt x="20960" y="48440"/>
                </a:lnTo>
                <a:lnTo>
                  <a:pt x="20980" y="48440"/>
                </a:lnTo>
                <a:lnTo>
                  <a:pt x="21020" y="48430"/>
                </a:lnTo>
                <a:lnTo>
                  <a:pt x="21070" y="48430"/>
                </a:lnTo>
                <a:lnTo>
                  <a:pt x="21100" y="48440"/>
                </a:lnTo>
                <a:lnTo>
                  <a:pt x="21150" y="48440"/>
                </a:lnTo>
                <a:lnTo>
                  <a:pt x="21190" y="48440"/>
                </a:lnTo>
                <a:lnTo>
                  <a:pt x="21230" y="48440"/>
                </a:lnTo>
                <a:lnTo>
                  <a:pt x="21250" y="48450"/>
                </a:lnTo>
                <a:lnTo>
                  <a:pt x="21280" y="48450"/>
                </a:lnTo>
                <a:lnTo>
                  <a:pt x="21300" y="48450"/>
                </a:lnTo>
                <a:lnTo>
                  <a:pt x="21320" y="48440"/>
                </a:lnTo>
                <a:lnTo>
                  <a:pt x="21350" y="48440"/>
                </a:lnTo>
                <a:lnTo>
                  <a:pt x="21380" y="48450"/>
                </a:lnTo>
                <a:lnTo>
                  <a:pt x="21410" y="48450"/>
                </a:lnTo>
                <a:lnTo>
                  <a:pt x="21440" y="48450"/>
                </a:lnTo>
                <a:lnTo>
                  <a:pt x="21470" y="48450"/>
                </a:lnTo>
                <a:lnTo>
                  <a:pt x="21520" y="48450"/>
                </a:lnTo>
                <a:lnTo>
                  <a:pt x="21560" y="48440"/>
                </a:lnTo>
                <a:lnTo>
                  <a:pt x="21600" y="48440"/>
                </a:lnTo>
                <a:lnTo>
                  <a:pt x="21640" y="48430"/>
                </a:lnTo>
                <a:lnTo>
                  <a:pt x="21660" y="48430"/>
                </a:lnTo>
                <a:lnTo>
                  <a:pt x="21710" y="48420"/>
                </a:lnTo>
                <a:lnTo>
                  <a:pt x="21770" y="48400"/>
                </a:lnTo>
                <a:lnTo>
                  <a:pt x="21810" y="48390"/>
                </a:lnTo>
                <a:lnTo>
                  <a:pt x="21850" y="48380"/>
                </a:lnTo>
                <a:lnTo>
                  <a:pt x="21880" y="48370"/>
                </a:lnTo>
                <a:lnTo>
                  <a:pt x="21910" y="48350"/>
                </a:lnTo>
                <a:lnTo>
                  <a:pt x="21950" y="48340"/>
                </a:lnTo>
                <a:lnTo>
                  <a:pt x="21980" y="48330"/>
                </a:lnTo>
                <a:lnTo>
                  <a:pt x="22000" y="48310"/>
                </a:lnTo>
                <a:lnTo>
                  <a:pt x="22000" y="48290"/>
                </a:lnTo>
                <a:lnTo>
                  <a:pt x="22010" y="48270"/>
                </a:lnTo>
                <a:lnTo>
                  <a:pt x="22020" y="48240"/>
                </a:lnTo>
                <a:lnTo>
                  <a:pt x="22030" y="48200"/>
                </a:lnTo>
                <a:lnTo>
                  <a:pt x="22040" y="48170"/>
                </a:lnTo>
                <a:lnTo>
                  <a:pt x="22040" y="48150"/>
                </a:lnTo>
                <a:lnTo>
                  <a:pt x="22040" y="48130"/>
                </a:lnTo>
                <a:lnTo>
                  <a:pt x="22040" y="48120"/>
                </a:lnTo>
                <a:lnTo>
                  <a:pt x="22040" y="48100"/>
                </a:lnTo>
                <a:lnTo>
                  <a:pt x="22040" y="48090"/>
                </a:lnTo>
                <a:lnTo>
                  <a:pt x="22040" y="48080"/>
                </a:lnTo>
                <a:lnTo>
                  <a:pt x="22040" y="48060"/>
                </a:lnTo>
                <a:lnTo>
                  <a:pt x="22040" y="48050"/>
                </a:lnTo>
                <a:lnTo>
                  <a:pt x="22030" y="48050"/>
                </a:lnTo>
                <a:lnTo>
                  <a:pt x="22020" y="48040"/>
                </a:lnTo>
                <a:lnTo>
                  <a:pt x="22010" y="48040"/>
                </a:lnTo>
                <a:lnTo>
                  <a:pt x="22000" y="48030"/>
                </a:lnTo>
                <a:lnTo>
                  <a:pt x="21990" y="48020"/>
                </a:lnTo>
                <a:lnTo>
                  <a:pt x="21990" y="48010"/>
                </a:lnTo>
                <a:lnTo>
                  <a:pt x="21980" y="48010"/>
                </a:lnTo>
                <a:lnTo>
                  <a:pt x="21970" y="47990"/>
                </a:lnTo>
                <a:lnTo>
                  <a:pt x="21950" y="47980"/>
                </a:lnTo>
                <a:lnTo>
                  <a:pt x="21940" y="47970"/>
                </a:lnTo>
                <a:lnTo>
                  <a:pt x="21920" y="47960"/>
                </a:lnTo>
                <a:lnTo>
                  <a:pt x="21910" y="47960"/>
                </a:lnTo>
                <a:lnTo>
                  <a:pt x="21900" y="47970"/>
                </a:lnTo>
                <a:lnTo>
                  <a:pt x="21860" y="47990"/>
                </a:lnTo>
                <a:lnTo>
                  <a:pt x="21850" y="48000"/>
                </a:lnTo>
                <a:lnTo>
                  <a:pt x="21830" y="47980"/>
                </a:lnTo>
                <a:lnTo>
                  <a:pt x="21800" y="47970"/>
                </a:lnTo>
                <a:lnTo>
                  <a:pt x="21770" y="47950"/>
                </a:lnTo>
                <a:lnTo>
                  <a:pt x="21750" y="47950"/>
                </a:lnTo>
                <a:lnTo>
                  <a:pt x="21730" y="47950"/>
                </a:lnTo>
                <a:lnTo>
                  <a:pt x="21720" y="47950"/>
                </a:lnTo>
                <a:lnTo>
                  <a:pt x="21700" y="47950"/>
                </a:lnTo>
                <a:lnTo>
                  <a:pt x="21680" y="47960"/>
                </a:lnTo>
                <a:lnTo>
                  <a:pt x="21670" y="47960"/>
                </a:lnTo>
                <a:lnTo>
                  <a:pt x="21650" y="47950"/>
                </a:lnTo>
                <a:lnTo>
                  <a:pt x="21640" y="47940"/>
                </a:lnTo>
                <a:lnTo>
                  <a:pt x="21620" y="47940"/>
                </a:lnTo>
                <a:lnTo>
                  <a:pt x="21600" y="47950"/>
                </a:lnTo>
                <a:lnTo>
                  <a:pt x="21590" y="47950"/>
                </a:lnTo>
                <a:lnTo>
                  <a:pt x="21570" y="47950"/>
                </a:lnTo>
                <a:lnTo>
                  <a:pt x="21550" y="47950"/>
                </a:lnTo>
                <a:lnTo>
                  <a:pt x="21530" y="47960"/>
                </a:lnTo>
                <a:lnTo>
                  <a:pt x="21520" y="47960"/>
                </a:lnTo>
                <a:lnTo>
                  <a:pt x="21500" y="47970"/>
                </a:lnTo>
                <a:lnTo>
                  <a:pt x="21480" y="47970"/>
                </a:lnTo>
                <a:lnTo>
                  <a:pt x="21450" y="47980"/>
                </a:lnTo>
                <a:lnTo>
                  <a:pt x="21420" y="47980"/>
                </a:lnTo>
                <a:lnTo>
                  <a:pt x="21410" y="47980"/>
                </a:lnTo>
                <a:lnTo>
                  <a:pt x="21400" y="47990"/>
                </a:lnTo>
                <a:lnTo>
                  <a:pt x="21390" y="47990"/>
                </a:lnTo>
                <a:lnTo>
                  <a:pt x="21390" y="47980"/>
                </a:lnTo>
                <a:lnTo>
                  <a:pt x="21380" y="47980"/>
                </a:lnTo>
                <a:lnTo>
                  <a:pt x="21370" y="48000"/>
                </a:lnTo>
                <a:lnTo>
                  <a:pt x="21350" y="48000"/>
                </a:lnTo>
                <a:lnTo>
                  <a:pt x="21340" y="48000"/>
                </a:lnTo>
                <a:lnTo>
                  <a:pt x="21330" y="48000"/>
                </a:lnTo>
                <a:lnTo>
                  <a:pt x="21310" y="48010"/>
                </a:lnTo>
                <a:lnTo>
                  <a:pt x="21300" y="48020"/>
                </a:lnTo>
                <a:lnTo>
                  <a:pt x="21280" y="48020"/>
                </a:lnTo>
                <a:lnTo>
                  <a:pt x="21280" y="48030"/>
                </a:lnTo>
                <a:lnTo>
                  <a:pt x="21270" y="48030"/>
                </a:lnTo>
                <a:lnTo>
                  <a:pt x="21250" y="48030"/>
                </a:lnTo>
                <a:lnTo>
                  <a:pt x="21240" y="48040"/>
                </a:lnTo>
                <a:lnTo>
                  <a:pt x="21230" y="48040"/>
                </a:lnTo>
                <a:lnTo>
                  <a:pt x="21220" y="48030"/>
                </a:lnTo>
                <a:lnTo>
                  <a:pt x="21210" y="48030"/>
                </a:lnTo>
                <a:lnTo>
                  <a:pt x="21190" y="48030"/>
                </a:lnTo>
                <a:lnTo>
                  <a:pt x="21170" y="48030"/>
                </a:lnTo>
                <a:lnTo>
                  <a:pt x="21170" y="48040"/>
                </a:lnTo>
                <a:lnTo>
                  <a:pt x="21160" y="48050"/>
                </a:lnTo>
                <a:lnTo>
                  <a:pt x="21140" y="48050"/>
                </a:lnTo>
                <a:lnTo>
                  <a:pt x="21090" y="48030"/>
                </a:lnTo>
                <a:lnTo>
                  <a:pt x="21070" y="48020"/>
                </a:lnTo>
                <a:lnTo>
                  <a:pt x="21060" y="48010"/>
                </a:lnTo>
                <a:lnTo>
                  <a:pt x="21040" y="48000"/>
                </a:lnTo>
                <a:lnTo>
                  <a:pt x="21020" y="47990"/>
                </a:lnTo>
                <a:lnTo>
                  <a:pt x="21010" y="47990"/>
                </a:lnTo>
                <a:lnTo>
                  <a:pt x="21000" y="47990"/>
                </a:lnTo>
                <a:lnTo>
                  <a:pt x="20990" y="48010"/>
                </a:lnTo>
                <a:lnTo>
                  <a:pt x="21000" y="48000"/>
                </a:lnTo>
                <a:lnTo>
                  <a:pt x="21020" y="48000"/>
                </a:lnTo>
                <a:lnTo>
                  <a:pt x="21030" y="48010"/>
                </a:lnTo>
                <a:lnTo>
                  <a:pt x="21030" y="48020"/>
                </a:lnTo>
                <a:lnTo>
                  <a:pt x="21020" y="48020"/>
                </a:lnTo>
                <a:lnTo>
                  <a:pt x="21000" y="48020"/>
                </a:lnTo>
                <a:lnTo>
                  <a:pt x="20980" y="48020"/>
                </a:lnTo>
                <a:lnTo>
                  <a:pt x="20970" y="48030"/>
                </a:lnTo>
                <a:lnTo>
                  <a:pt x="20970" y="48050"/>
                </a:lnTo>
                <a:lnTo>
                  <a:pt x="20970" y="48060"/>
                </a:lnTo>
                <a:lnTo>
                  <a:pt x="20980" y="48080"/>
                </a:lnTo>
                <a:lnTo>
                  <a:pt x="20980" y="48090"/>
                </a:lnTo>
                <a:lnTo>
                  <a:pt x="20980" y="48110"/>
                </a:lnTo>
                <a:lnTo>
                  <a:pt x="21000" y="48140"/>
                </a:lnTo>
                <a:lnTo>
                  <a:pt x="21020" y="48160"/>
                </a:lnTo>
                <a:lnTo>
                  <a:pt x="21000" y="48150"/>
                </a:lnTo>
                <a:lnTo>
                  <a:pt x="20980" y="48140"/>
                </a:lnTo>
                <a:lnTo>
                  <a:pt x="20960" y="48140"/>
                </a:lnTo>
                <a:lnTo>
                  <a:pt x="20940" y="48140"/>
                </a:lnTo>
                <a:lnTo>
                  <a:pt x="20950" y="48140"/>
                </a:lnTo>
                <a:lnTo>
                  <a:pt x="20970" y="48150"/>
                </a:lnTo>
                <a:lnTo>
                  <a:pt x="20990" y="48160"/>
                </a:lnTo>
                <a:lnTo>
                  <a:pt x="21000" y="48170"/>
                </a:lnTo>
                <a:lnTo>
                  <a:pt x="20980" y="48170"/>
                </a:lnTo>
                <a:lnTo>
                  <a:pt x="20970" y="48190"/>
                </a:lnTo>
                <a:lnTo>
                  <a:pt x="20970" y="48200"/>
                </a:lnTo>
                <a:lnTo>
                  <a:pt x="20960" y="48200"/>
                </a:lnTo>
                <a:lnTo>
                  <a:pt x="20950" y="48200"/>
                </a:lnTo>
                <a:lnTo>
                  <a:pt x="20930" y="48200"/>
                </a:lnTo>
                <a:lnTo>
                  <a:pt x="20920" y="48210"/>
                </a:lnTo>
                <a:lnTo>
                  <a:pt x="20910" y="48200"/>
                </a:lnTo>
                <a:lnTo>
                  <a:pt x="20900" y="48190"/>
                </a:lnTo>
                <a:lnTo>
                  <a:pt x="20900" y="48180"/>
                </a:lnTo>
                <a:lnTo>
                  <a:pt x="20880" y="48170"/>
                </a:lnTo>
                <a:lnTo>
                  <a:pt x="20860" y="48160"/>
                </a:lnTo>
                <a:lnTo>
                  <a:pt x="20840" y="48130"/>
                </a:lnTo>
                <a:lnTo>
                  <a:pt x="20810" y="48120"/>
                </a:lnTo>
                <a:lnTo>
                  <a:pt x="20800" y="48100"/>
                </a:lnTo>
                <a:lnTo>
                  <a:pt x="20780" y="48080"/>
                </a:lnTo>
                <a:lnTo>
                  <a:pt x="20740" y="48070"/>
                </a:lnTo>
                <a:lnTo>
                  <a:pt x="20730" y="48060"/>
                </a:lnTo>
                <a:lnTo>
                  <a:pt x="20710" y="48050"/>
                </a:lnTo>
                <a:lnTo>
                  <a:pt x="20710" y="48020"/>
                </a:lnTo>
                <a:lnTo>
                  <a:pt x="20700" y="48000"/>
                </a:lnTo>
                <a:lnTo>
                  <a:pt x="20690" y="47990"/>
                </a:lnTo>
                <a:lnTo>
                  <a:pt x="20670" y="47990"/>
                </a:lnTo>
                <a:lnTo>
                  <a:pt x="20660" y="48000"/>
                </a:lnTo>
                <a:lnTo>
                  <a:pt x="20650" y="48000"/>
                </a:lnTo>
                <a:lnTo>
                  <a:pt x="20640" y="48010"/>
                </a:lnTo>
                <a:lnTo>
                  <a:pt x="20620" y="48040"/>
                </a:lnTo>
                <a:lnTo>
                  <a:pt x="20610" y="48030"/>
                </a:lnTo>
                <a:lnTo>
                  <a:pt x="20610" y="48020"/>
                </a:lnTo>
                <a:lnTo>
                  <a:pt x="20600" y="48020"/>
                </a:lnTo>
                <a:lnTo>
                  <a:pt x="20590" y="48010"/>
                </a:lnTo>
                <a:lnTo>
                  <a:pt x="20580" y="48000"/>
                </a:lnTo>
                <a:lnTo>
                  <a:pt x="20570" y="48000"/>
                </a:lnTo>
                <a:lnTo>
                  <a:pt x="20550" y="48000"/>
                </a:lnTo>
                <a:lnTo>
                  <a:pt x="20550" y="47990"/>
                </a:lnTo>
                <a:lnTo>
                  <a:pt x="20530" y="47980"/>
                </a:lnTo>
                <a:lnTo>
                  <a:pt x="20510" y="47970"/>
                </a:lnTo>
                <a:lnTo>
                  <a:pt x="20490" y="47960"/>
                </a:lnTo>
                <a:lnTo>
                  <a:pt x="20450" y="47950"/>
                </a:lnTo>
                <a:lnTo>
                  <a:pt x="20440" y="47950"/>
                </a:lnTo>
                <a:lnTo>
                  <a:pt x="20410" y="47940"/>
                </a:lnTo>
                <a:lnTo>
                  <a:pt x="20410" y="47970"/>
                </a:lnTo>
                <a:lnTo>
                  <a:pt x="20400" y="47980"/>
                </a:lnTo>
                <a:lnTo>
                  <a:pt x="20400" y="48010"/>
                </a:lnTo>
                <a:lnTo>
                  <a:pt x="20380" y="48000"/>
                </a:lnTo>
                <a:lnTo>
                  <a:pt x="20370" y="47990"/>
                </a:lnTo>
                <a:lnTo>
                  <a:pt x="20330" y="47990"/>
                </a:lnTo>
                <a:lnTo>
                  <a:pt x="20310" y="47980"/>
                </a:lnTo>
                <a:lnTo>
                  <a:pt x="20290" y="47970"/>
                </a:lnTo>
                <a:lnTo>
                  <a:pt x="20280" y="47970"/>
                </a:lnTo>
                <a:lnTo>
                  <a:pt x="20250" y="47940"/>
                </a:lnTo>
                <a:lnTo>
                  <a:pt x="20240" y="47940"/>
                </a:lnTo>
                <a:lnTo>
                  <a:pt x="20230" y="47960"/>
                </a:lnTo>
                <a:lnTo>
                  <a:pt x="20230" y="47980"/>
                </a:lnTo>
                <a:lnTo>
                  <a:pt x="20210" y="48000"/>
                </a:lnTo>
                <a:lnTo>
                  <a:pt x="20200" y="48010"/>
                </a:lnTo>
                <a:lnTo>
                  <a:pt x="20200" y="48030"/>
                </a:lnTo>
                <a:lnTo>
                  <a:pt x="20190" y="48050"/>
                </a:lnTo>
                <a:lnTo>
                  <a:pt x="20170" y="48060"/>
                </a:lnTo>
                <a:lnTo>
                  <a:pt x="20110" y="48070"/>
                </a:lnTo>
                <a:lnTo>
                  <a:pt x="20120" y="48000"/>
                </a:lnTo>
                <a:lnTo>
                  <a:pt x="20100" y="47950"/>
                </a:lnTo>
                <a:lnTo>
                  <a:pt x="20070" y="47880"/>
                </a:lnTo>
                <a:lnTo>
                  <a:pt x="20030" y="47840"/>
                </a:lnTo>
                <a:lnTo>
                  <a:pt x="20050" y="47830"/>
                </a:lnTo>
                <a:lnTo>
                  <a:pt x="20060" y="47810"/>
                </a:lnTo>
                <a:lnTo>
                  <a:pt x="20100" y="47760"/>
                </a:lnTo>
                <a:lnTo>
                  <a:pt x="20160" y="47710"/>
                </a:lnTo>
                <a:lnTo>
                  <a:pt x="20170" y="47700"/>
                </a:lnTo>
                <a:lnTo>
                  <a:pt x="20200" y="47660"/>
                </a:lnTo>
                <a:lnTo>
                  <a:pt x="20220" y="47640"/>
                </a:lnTo>
                <a:lnTo>
                  <a:pt x="20280" y="47600"/>
                </a:lnTo>
                <a:lnTo>
                  <a:pt x="20300" y="47590"/>
                </a:lnTo>
                <a:lnTo>
                  <a:pt x="20330" y="47580"/>
                </a:lnTo>
                <a:lnTo>
                  <a:pt x="20350" y="47570"/>
                </a:lnTo>
                <a:lnTo>
                  <a:pt x="20370" y="47550"/>
                </a:lnTo>
                <a:lnTo>
                  <a:pt x="20380" y="47530"/>
                </a:lnTo>
                <a:lnTo>
                  <a:pt x="20370" y="47490"/>
                </a:lnTo>
                <a:lnTo>
                  <a:pt x="20370" y="47460"/>
                </a:lnTo>
                <a:lnTo>
                  <a:pt x="20360" y="47420"/>
                </a:lnTo>
                <a:lnTo>
                  <a:pt x="20350" y="47410"/>
                </a:lnTo>
                <a:lnTo>
                  <a:pt x="20350" y="47370"/>
                </a:lnTo>
                <a:lnTo>
                  <a:pt x="20360" y="47350"/>
                </a:lnTo>
                <a:lnTo>
                  <a:pt x="20370" y="47330"/>
                </a:lnTo>
                <a:lnTo>
                  <a:pt x="20380" y="47320"/>
                </a:lnTo>
                <a:lnTo>
                  <a:pt x="20410" y="47290"/>
                </a:lnTo>
                <a:lnTo>
                  <a:pt x="20430" y="47280"/>
                </a:lnTo>
                <a:lnTo>
                  <a:pt x="20460" y="47260"/>
                </a:lnTo>
                <a:lnTo>
                  <a:pt x="20500" y="47240"/>
                </a:lnTo>
                <a:lnTo>
                  <a:pt x="20520" y="47230"/>
                </a:lnTo>
                <a:lnTo>
                  <a:pt x="20580" y="47140"/>
                </a:lnTo>
                <a:lnTo>
                  <a:pt x="20580" y="47080"/>
                </a:lnTo>
                <a:lnTo>
                  <a:pt x="20550" y="47010"/>
                </a:lnTo>
                <a:lnTo>
                  <a:pt x="20550" y="46970"/>
                </a:lnTo>
                <a:lnTo>
                  <a:pt x="20570" y="46910"/>
                </a:lnTo>
                <a:lnTo>
                  <a:pt x="20590" y="46830"/>
                </a:lnTo>
                <a:lnTo>
                  <a:pt x="20610" y="46800"/>
                </a:lnTo>
                <a:lnTo>
                  <a:pt x="20640" y="46760"/>
                </a:lnTo>
                <a:lnTo>
                  <a:pt x="20650" y="46720"/>
                </a:lnTo>
                <a:lnTo>
                  <a:pt x="20640" y="46670"/>
                </a:lnTo>
                <a:lnTo>
                  <a:pt x="20630" y="46650"/>
                </a:lnTo>
                <a:lnTo>
                  <a:pt x="20630" y="46590"/>
                </a:lnTo>
                <a:lnTo>
                  <a:pt x="20650" y="46540"/>
                </a:lnTo>
                <a:lnTo>
                  <a:pt x="20670" y="46490"/>
                </a:lnTo>
                <a:lnTo>
                  <a:pt x="20690" y="46450"/>
                </a:lnTo>
                <a:lnTo>
                  <a:pt x="20710" y="46400"/>
                </a:lnTo>
                <a:lnTo>
                  <a:pt x="20740" y="46350"/>
                </a:lnTo>
                <a:lnTo>
                  <a:pt x="20780" y="46290"/>
                </a:lnTo>
                <a:lnTo>
                  <a:pt x="20810" y="46230"/>
                </a:lnTo>
                <a:lnTo>
                  <a:pt x="20820" y="46150"/>
                </a:lnTo>
                <a:lnTo>
                  <a:pt x="20810" y="46070"/>
                </a:lnTo>
                <a:lnTo>
                  <a:pt x="20790" y="46000"/>
                </a:lnTo>
                <a:lnTo>
                  <a:pt x="20770" y="45950"/>
                </a:lnTo>
                <a:lnTo>
                  <a:pt x="20740" y="45790"/>
                </a:lnTo>
                <a:lnTo>
                  <a:pt x="20720" y="45730"/>
                </a:lnTo>
                <a:lnTo>
                  <a:pt x="20720" y="45660"/>
                </a:lnTo>
                <a:lnTo>
                  <a:pt x="20730" y="45630"/>
                </a:lnTo>
                <a:lnTo>
                  <a:pt x="20730" y="45570"/>
                </a:lnTo>
                <a:lnTo>
                  <a:pt x="20740" y="45550"/>
                </a:lnTo>
                <a:lnTo>
                  <a:pt x="20750" y="45530"/>
                </a:lnTo>
                <a:lnTo>
                  <a:pt x="20760" y="45510"/>
                </a:lnTo>
                <a:lnTo>
                  <a:pt x="20800" y="45500"/>
                </a:lnTo>
                <a:lnTo>
                  <a:pt x="20850" y="45480"/>
                </a:lnTo>
                <a:lnTo>
                  <a:pt x="20870" y="45470"/>
                </a:lnTo>
                <a:lnTo>
                  <a:pt x="20890" y="45460"/>
                </a:lnTo>
                <a:lnTo>
                  <a:pt x="20910" y="45430"/>
                </a:lnTo>
                <a:lnTo>
                  <a:pt x="20920" y="45410"/>
                </a:lnTo>
                <a:lnTo>
                  <a:pt x="20930" y="45380"/>
                </a:lnTo>
                <a:lnTo>
                  <a:pt x="20990" y="45350"/>
                </a:lnTo>
                <a:lnTo>
                  <a:pt x="21080" y="45340"/>
                </a:lnTo>
                <a:lnTo>
                  <a:pt x="21100" y="45330"/>
                </a:lnTo>
                <a:lnTo>
                  <a:pt x="21130" y="45320"/>
                </a:lnTo>
                <a:lnTo>
                  <a:pt x="21170" y="45300"/>
                </a:lnTo>
                <a:lnTo>
                  <a:pt x="21220" y="45250"/>
                </a:lnTo>
                <a:lnTo>
                  <a:pt x="21240" y="45220"/>
                </a:lnTo>
                <a:lnTo>
                  <a:pt x="21240" y="45210"/>
                </a:lnTo>
                <a:lnTo>
                  <a:pt x="21230" y="45170"/>
                </a:lnTo>
                <a:lnTo>
                  <a:pt x="21210" y="45140"/>
                </a:lnTo>
                <a:lnTo>
                  <a:pt x="21200" y="45120"/>
                </a:lnTo>
                <a:lnTo>
                  <a:pt x="21180" y="45100"/>
                </a:lnTo>
                <a:lnTo>
                  <a:pt x="21170" y="45070"/>
                </a:lnTo>
                <a:lnTo>
                  <a:pt x="21160" y="45050"/>
                </a:lnTo>
                <a:lnTo>
                  <a:pt x="21160" y="45020"/>
                </a:lnTo>
                <a:lnTo>
                  <a:pt x="21160" y="45000"/>
                </a:lnTo>
                <a:lnTo>
                  <a:pt x="21170" y="45000"/>
                </a:lnTo>
                <a:lnTo>
                  <a:pt x="21190" y="44980"/>
                </a:lnTo>
                <a:lnTo>
                  <a:pt x="21210" y="44970"/>
                </a:lnTo>
                <a:lnTo>
                  <a:pt x="21230" y="44960"/>
                </a:lnTo>
                <a:lnTo>
                  <a:pt x="21260" y="44940"/>
                </a:lnTo>
                <a:lnTo>
                  <a:pt x="21270" y="44870"/>
                </a:lnTo>
                <a:lnTo>
                  <a:pt x="21250" y="44870"/>
                </a:lnTo>
                <a:lnTo>
                  <a:pt x="21240" y="4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