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Bujumbura Mairie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Bujumbura Mair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180" y="53910"/>
                </a:moveTo>
                <a:lnTo>
                  <a:pt x="25170" y="53900"/>
                </a:lnTo>
                <a:lnTo>
                  <a:pt x="25160" y="53880"/>
                </a:lnTo>
                <a:lnTo>
                  <a:pt x="25170" y="53860"/>
                </a:lnTo>
                <a:lnTo>
                  <a:pt x="25170" y="53850"/>
                </a:lnTo>
                <a:lnTo>
                  <a:pt x="25160" y="53830"/>
                </a:lnTo>
                <a:lnTo>
                  <a:pt x="25150" y="53800"/>
                </a:lnTo>
                <a:lnTo>
                  <a:pt x="25140" y="53780"/>
                </a:lnTo>
                <a:lnTo>
                  <a:pt x="25120" y="53750"/>
                </a:lnTo>
                <a:lnTo>
                  <a:pt x="25130" y="53750"/>
                </a:lnTo>
                <a:lnTo>
                  <a:pt x="25120" y="53720"/>
                </a:lnTo>
                <a:lnTo>
                  <a:pt x="25110" y="53700"/>
                </a:lnTo>
                <a:lnTo>
                  <a:pt x="25110" y="53690"/>
                </a:lnTo>
                <a:lnTo>
                  <a:pt x="25110" y="53680"/>
                </a:lnTo>
                <a:lnTo>
                  <a:pt x="25100" y="53670"/>
                </a:lnTo>
                <a:lnTo>
                  <a:pt x="25100" y="53660"/>
                </a:lnTo>
                <a:lnTo>
                  <a:pt x="25100" y="53650"/>
                </a:lnTo>
                <a:lnTo>
                  <a:pt x="25110" y="53640"/>
                </a:lnTo>
                <a:lnTo>
                  <a:pt x="25110" y="53620"/>
                </a:lnTo>
                <a:lnTo>
                  <a:pt x="25100" y="53600"/>
                </a:lnTo>
                <a:lnTo>
                  <a:pt x="25090" y="53580"/>
                </a:lnTo>
                <a:lnTo>
                  <a:pt x="25080" y="53570"/>
                </a:lnTo>
                <a:lnTo>
                  <a:pt x="25080" y="53560"/>
                </a:lnTo>
                <a:lnTo>
                  <a:pt x="25080" y="53550"/>
                </a:lnTo>
                <a:lnTo>
                  <a:pt x="25080" y="53540"/>
                </a:lnTo>
                <a:lnTo>
                  <a:pt x="25070" y="53530"/>
                </a:lnTo>
                <a:lnTo>
                  <a:pt x="25060" y="53520"/>
                </a:lnTo>
                <a:lnTo>
                  <a:pt x="25070" y="53510"/>
                </a:lnTo>
                <a:lnTo>
                  <a:pt x="25070" y="53490"/>
                </a:lnTo>
                <a:lnTo>
                  <a:pt x="25060" y="53480"/>
                </a:lnTo>
                <a:lnTo>
                  <a:pt x="25040" y="53460"/>
                </a:lnTo>
                <a:lnTo>
                  <a:pt x="25040" y="53440"/>
                </a:lnTo>
                <a:lnTo>
                  <a:pt x="25030" y="53440"/>
                </a:lnTo>
                <a:lnTo>
                  <a:pt x="25050" y="53430"/>
                </a:lnTo>
                <a:lnTo>
                  <a:pt x="25060" y="53430"/>
                </a:lnTo>
                <a:lnTo>
                  <a:pt x="25060" y="53440"/>
                </a:lnTo>
                <a:lnTo>
                  <a:pt x="25060" y="53450"/>
                </a:lnTo>
                <a:lnTo>
                  <a:pt x="25070" y="53460"/>
                </a:lnTo>
                <a:lnTo>
                  <a:pt x="25070" y="53470"/>
                </a:lnTo>
                <a:lnTo>
                  <a:pt x="25080" y="53470"/>
                </a:lnTo>
                <a:lnTo>
                  <a:pt x="25080" y="53460"/>
                </a:lnTo>
                <a:lnTo>
                  <a:pt x="25090" y="53450"/>
                </a:lnTo>
                <a:lnTo>
                  <a:pt x="25100" y="53440"/>
                </a:lnTo>
                <a:lnTo>
                  <a:pt x="25100" y="53420"/>
                </a:lnTo>
                <a:lnTo>
                  <a:pt x="25100" y="53410"/>
                </a:lnTo>
                <a:lnTo>
                  <a:pt x="25130" y="53400"/>
                </a:lnTo>
                <a:lnTo>
                  <a:pt x="25140" y="53360"/>
                </a:lnTo>
                <a:lnTo>
                  <a:pt x="25150" y="53350"/>
                </a:lnTo>
                <a:lnTo>
                  <a:pt x="25160" y="53350"/>
                </a:lnTo>
                <a:lnTo>
                  <a:pt x="25180" y="53350"/>
                </a:lnTo>
                <a:lnTo>
                  <a:pt x="25180" y="53360"/>
                </a:lnTo>
                <a:lnTo>
                  <a:pt x="25190" y="53360"/>
                </a:lnTo>
                <a:lnTo>
                  <a:pt x="25200" y="53360"/>
                </a:lnTo>
                <a:lnTo>
                  <a:pt x="25210" y="53350"/>
                </a:lnTo>
                <a:lnTo>
                  <a:pt x="25220" y="53330"/>
                </a:lnTo>
                <a:lnTo>
                  <a:pt x="25230" y="53330"/>
                </a:lnTo>
                <a:lnTo>
                  <a:pt x="25240" y="53320"/>
                </a:lnTo>
                <a:lnTo>
                  <a:pt x="25260" y="53310"/>
                </a:lnTo>
                <a:lnTo>
                  <a:pt x="25290" y="53320"/>
                </a:lnTo>
                <a:lnTo>
                  <a:pt x="25320" y="53310"/>
                </a:lnTo>
                <a:lnTo>
                  <a:pt x="25340" y="53300"/>
                </a:lnTo>
                <a:lnTo>
                  <a:pt x="25370" y="53240"/>
                </a:lnTo>
                <a:lnTo>
                  <a:pt x="25390" y="53220"/>
                </a:lnTo>
                <a:lnTo>
                  <a:pt x="25400" y="53210"/>
                </a:lnTo>
                <a:lnTo>
                  <a:pt x="25400" y="53200"/>
                </a:lnTo>
                <a:lnTo>
                  <a:pt x="25400" y="53190"/>
                </a:lnTo>
                <a:lnTo>
                  <a:pt x="25400" y="53170"/>
                </a:lnTo>
                <a:lnTo>
                  <a:pt x="25410" y="53150"/>
                </a:lnTo>
                <a:lnTo>
                  <a:pt x="25410" y="53140"/>
                </a:lnTo>
                <a:lnTo>
                  <a:pt x="25410" y="53130"/>
                </a:lnTo>
                <a:lnTo>
                  <a:pt x="25420" y="53110"/>
                </a:lnTo>
                <a:lnTo>
                  <a:pt x="25440" y="53070"/>
                </a:lnTo>
                <a:lnTo>
                  <a:pt x="25450" y="53040"/>
                </a:lnTo>
                <a:lnTo>
                  <a:pt x="25450" y="53010"/>
                </a:lnTo>
                <a:lnTo>
                  <a:pt x="25450" y="53000"/>
                </a:lnTo>
                <a:lnTo>
                  <a:pt x="25470" y="52990"/>
                </a:lnTo>
                <a:lnTo>
                  <a:pt x="25470" y="52960"/>
                </a:lnTo>
                <a:lnTo>
                  <a:pt x="25470" y="52940"/>
                </a:lnTo>
                <a:lnTo>
                  <a:pt x="25480" y="52930"/>
                </a:lnTo>
                <a:lnTo>
                  <a:pt x="25490" y="52910"/>
                </a:lnTo>
                <a:lnTo>
                  <a:pt x="25510" y="52890"/>
                </a:lnTo>
                <a:lnTo>
                  <a:pt x="25510" y="52870"/>
                </a:lnTo>
                <a:lnTo>
                  <a:pt x="25520" y="52860"/>
                </a:lnTo>
                <a:lnTo>
                  <a:pt x="25530" y="52850"/>
                </a:lnTo>
                <a:lnTo>
                  <a:pt x="25540" y="52830"/>
                </a:lnTo>
                <a:lnTo>
                  <a:pt x="25550" y="52810"/>
                </a:lnTo>
                <a:lnTo>
                  <a:pt x="25550" y="52800"/>
                </a:lnTo>
                <a:lnTo>
                  <a:pt x="25570" y="52790"/>
                </a:lnTo>
                <a:lnTo>
                  <a:pt x="25570" y="52780"/>
                </a:lnTo>
                <a:lnTo>
                  <a:pt x="25560" y="52760"/>
                </a:lnTo>
                <a:lnTo>
                  <a:pt x="25560" y="52740"/>
                </a:lnTo>
                <a:lnTo>
                  <a:pt x="25550" y="52710"/>
                </a:lnTo>
                <a:lnTo>
                  <a:pt x="25550" y="52680"/>
                </a:lnTo>
                <a:lnTo>
                  <a:pt x="25530" y="52660"/>
                </a:lnTo>
                <a:lnTo>
                  <a:pt x="25530" y="52650"/>
                </a:lnTo>
                <a:lnTo>
                  <a:pt x="25540" y="52640"/>
                </a:lnTo>
                <a:lnTo>
                  <a:pt x="25550" y="52640"/>
                </a:lnTo>
                <a:lnTo>
                  <a:pt x="25560" y="52620"/>
                </a:lnTo>
                <a:lnTo>
                  <a:pt x="25560" y="52600"/>
                </a:lnTo>
                <a:lnTo>
                  <a:pt x="25570" y="52590"/>
                </a:lnTo>
                <a:lnTo>
                  <a:pt x="25570" y="52570"/>
                </a:lnTo>
                <a:lnTo>
                  <a:pt x="25570" y="52560"/>
                </a:lnTo>
                <a:lnTo>
                  <a:pt x="25580" y="52540"/>
                </a:lnTo>
                <a:lnTo>
                  <a:pt x="25580" y="52520"/>
                </a:lnTo>
                <a:lnTo>
                  <a:pt x="25590" y="52510"/>
                </a:lnTo>
                <a:lnTo>
                  <a:pt x="25590" y="52490"/>
                </a:lnTo>
                <a:lnTo>
                  <a:pt x="25580" y="52470"/>
                </a:lnTo>
                <a:lnTo>
                  <a:pt x="25590" y="52470"/>
                </a:lnTo>
                <a:lnTo>
                  <a:pt x="25590" y="52450"/>
                </a:lnTo>
                <a:lnTo>
                  <a:pt x="25590" y="52430"/>
                </a:lnTo>
                <a:lnTo>
                  <a:pt x="25600" y="52410"/>
                </a:lnTo>
                <a:lnTo>
                  <a:pt x="25610" y="52400"/>
                </a:lnTo>
                <a:lnTo>
                  <a:pt x="25600" y="52380"/>
                </a:lnTo>
                <a:lnTo>
                  <a:pt x="25610" y="52360"/>
                </a:lnTo>
                <a:lnTo>
                  <a:pt x="25610" y="52350"/>
                </a:lnTo>
                <a:lnTo>
                  <a:pt x="25600" y="52330"/>
                </a:lnTo>
                <a:lnTo>
                  <a:pt x="25590" y="52310"/>
                </a:lnTo>
                <a:lnTo>
                  <a:pt x="25580" y="52290"/>
                </a:lnTo>
                <a:lnTo>
                  <a:pt x="25560" y="52250"/>
                </a:lnTo>
                <a:lnTo>
                  <a:pt x="25540" y="52230"/>
                </a:lnTo>
                <a:lnTo>
                  <a:pt x="25540" y="52200"/>
                </a:lnTo>
                <a:lnTo>
                  <a:pt x="25550" y="52170"/>
                </a:lnTo>
                <a:lnTo>
                  <a:pt x="25570" y="52150"/>
                </a:lnTo>
                <a:lnTo>
                  <a:pt x="25580" y="52140"/>
                </a:lnTo>
                <a:lnTo>
                  <a:pt x="25580" y="52110"/>
                </a:lnTo>
                <a:lnTo>
                  <a:pt x="25580" y="52100"/>
                </a:lnTo>
                <a:lnTo>
                  <a:pt x="25580" y="52070"/>
                </a:lnTo>
                <a:lnTo>
                  <a:pt x="25560" y="52050"/>
                </a:lnTo>
                <a:lnTo>
                  <a:pt x="25540" y="52030"/>
                </a:lnTo>
                <a:lnTo>
                  <a:pt x="25530" y="52030"/>
                </a:lnTo>
                <a:lnTo>
                  <a:pt x="25520" y="52020"/>
                </a:lnTo>
                <a:lnTo>
                  <a:pt x="25520" y="52010"/>
                </a:lnTo>
                <a:lnTo>
                  <a:pt x="25530" y="51990"/>
                </a:lnTo>
                <a:lnTo>
                  <a:pt x="25530" y="51980"/>
                </a:lnTo>
                <a:lnTo>
                  <a:pt x="25540" y="51960"/>
                </a:lnTo>
                <a:lnTo>
                  <a:pt x="25540" y="51940"/>
                </a:lnTo>
                <a:lnTo>
                  <a:pt x="25540" y="51930"/>
                </a:lnTo>
                <a:lnTo>
                  <a:pt x="25550" y="51930"/>
                </a:lnTo>
                <a:lnTo>
                  <a:pt x="25560" y="51940"/>
                </a:lnTo>
                <a:lnTo>
                  <a:pt x="25570" y="51910"/>
                </a:lnTo>
                <a:lnTo>
                  <a:pt x="25580" y="51910"/>
                </a:lnTo>
                <a:lnTo>
                  <a:pt x="25590" y="51890"/>
                </a:lnTo>
                <a:lnTo>
                  <a:pt x="25590" y="51880"/>
                </a:lnTo>
                <a:lnTo>
                  <a:pt x="25600" y="51870"/>
                </a:lnTo>
                <a:lnTo>
                  <a:pt x="25610" y="51860"/>
                </a:lnTo>
                <a:lnTo>
                  <a:pt x="25610" y="51850"/>
                </a:lnTo>
                <a:lnTo>
                  <a:pt x="25620" y="51840"/>
                </a:lnTo>
                <a:lnTo>
                  <a:pt x="25630" y="51840"/>
                </a:lnTo>
                <a:lnTo>
                  <a:pt x="25630" y="51830"/>
                </a:lnTo>
                <a:lnTo>
                  <a:pt x="25650" y="51830"/>
                </a:lnTo>
                <a:lnTo>
                  <a:pt x="25660" y="51820"/>
                </a:lnTo>
                <a:lnTo>
                  <a:pt x="25670" y="51810"/>
                </a:lnTo>
                <a:lnTo>
                  <a:pt x="25670" y="51800"/>
                </a:lnTo>
                <a:lnTo>
                  <a:pt x="25680" y="51790"/>
                </a:lnTo>
                <a:lnTo>
                  <a:pt x="25680" y="51770"/>
                </a:lnTo>
                <a:lnTo>
                  <a:pt x="25690" y="51770"/>
                </a:lnTo>
                <a:lnTo>
                  <a:pt x="25690" y="51750"/>
                </a:lnTo>
                <a:lnTo>
                  <a:pt x="25690" y="51740"/>
                </a:lnTo>
                <a:lnTo>
                  <a:pt x="25690" y="51730"/>
                </a:lnTo>
                <a:lnTo>
                  <a:pt x="25690" y="51700"/>
                </a:lnTo>
                <a:lnTo>
                  <a:pt x="25680" y="51690"/>
                </a:lnTo>
                <a:lnTo>
                  <a:pt x="25680" y="51680"/>
                </a:lnTo>
                <a:lnTo>
                  <a:pt x="25690" y="51670"/>
                </a:lnTo>
                <a:lnTo>
                  <a:pt x="25690" y="51660"/>
                </a:lnTo>
                <a:lnTo>
                  <a:pt x="25670" y="51630"/>
                </a:lnTo>
                <a:lnTo>
                  <a:pt x="25650" y="51610"/>
                </a:lnTo>
                <a:lnTo>
                  <a:pt x="25630" y="51580"/>
                </a:lnTo>
                <a:lnTo>
                  <a:pt x="25610" y="51570"/>
                </a:lnTo>
                <a:lnTo>
                  <a:pt x="25590" y="51560"/>
                </a:lnTo>
                <a:lnTo>
                  <a:pt x="25580" y="51540"/>
                </a:lnTo>
                <a:lnTo>
                  <a:pt x="25560" y="51520"/>
                </a:lnTo>
                <a:lnTo>
                  <a:pt x="25560" y="51510"/>
                </a:lnTo>
                <a:lnTo>
                  <a:pt x="25550" y="51490"/>
                </a:lnTo>
                <a:lnTo>
                  <a:pt x="25540" y="51480"/>
                </a:lnTo>
                <a:lnTo>
                  <a:pt x="25540" y="51460"/>
                </a:lnTo>
                <a:lnTo>
                  <a:pt x="25530" y="51450"/>
                </a:lnTo>
                <a:lnTo>
                  <a:pt x="25530" y="51430"/>
                </a:lnTo>
                <a:lnTo>
                  <a:pt x="25530" y="51420"/>
                </a:lnTo>
                <a:lnTo>
                  <a:pt x="25530" y="51410"/>
                </a:lnTo>
                <a:lnTo>
                  <a:pt x="25530" y="51400"/>
                </a:lnTo>
                <a:lnTo>
                  <a:pt x="25530" y="51390"/>
                </a:lnTo>
                <a:lnTo>
                  <a:pt x="25530" y="51360"/>
                </a:lnTo>
                <a:lnTo>
                  <a:pt x="25520" y="51350"/>
                </a:lnTo>
                <a:lnTo>
                  <a:pt x="25520" y="51330"/>
                </a:lnTo>
                <a:lnTo>
                  <a:pt x="25520" y="51320"/>
                </a:lnTo>
                <a:lnTo>
                  <a:pt x="25500" y="51310"/>
                </a:lnTo>
                <a:lnTo>
                  <a:pt x="25480" y="51300"/>
                </a:lnTo>
                <a:lnTo>
                  <a:pt x="25470" y="51290"/>
                </a:lnTo>
                <a:lnTo>
                  <a:pt x="25460" y="51280"/>
                </a:lnTo>
                <a:lnTo>
                  <a:pt x="25460" y="51260"/>
                </a:lnTo>
                <a:lnTo>
                  <a:pt x="25460" y="51240"/>
                </a:lnTo>
                <a:lnTo>
                  <a:pt x="25460" y="51230"/>
                </a:lnTo>
                <a:lnTo>
                  <a:pt x="25480" y="51220"/>
                </a:lnTo>
                <a:lnTo>
                  <a:pt x="25490" y="51210"/>
                </a:lnTo>
                <a:lnTo>
                  <a:pt x="25500" y="51210"/>
                </a:lnTo>
                <a:lnTo>
                  <a:pt x="25510" y="51200"/>
                </a:lnTo>
                <a:lnTo>
                  <a:pt x="25510" y="51180"/>
                </a:lnTo>
                <a:lnTo>
                  <a:pt x="25510" y="51150"/>
                </a:lnTo>
                <a:lnTo>
                  <a:pt x="25510" y="51140"/>
                </a:lnTo>
                <a:lnTo>
                  <a:pt x="25510" y="51120"/>
                </a:lnTo>
                <a:lnTo>
                  <a:pt x="25500" y="51090"/>
                </a:lnTo>
                <a:lnTo>
                  <a:pt x="25490" y="51080"/>
                </a:lnTo>
                <a:lnTo>
                  <a:pt x="25500" y="51070"/>
                </a:lnTo>
                <a:lnTo>
                  <a:pt x="25500" y="51060"/>
                </a:lnTo>
                <a:lnTo>
                  <a:pt x="25490" y="51030"/>
                </a:lnTo>
                <a:lnTo>
                  <a:pt x="25490" y="51010"/>
                </a:lnTo>
                <a:lnTo>
                  <a:pt x="25490" y="51000"/>
                </a:lnTo>
                <a:lnTo>
                  <a:pt x="25500" y="50990"/>
                </a:lnTo>
                <a:lnTo>
                  <a:pt x="25500" y="50970"/>
                </a:lnTo>
                <a:lnTo>
                  <a:pt x="25510" y="50950"/>
                </a:lnTo>
                <a:lnTo>
                  <a:pt x="25510" y="50940"/>
                </a:lnTo>
                <a:lnTo>
                  <a:pt x="25510" y="50920"/>
                </a:lnTo>
                <a:lnTo>
                  <a:pt x="25510" y="50900"/>
                </a:lnTo>
                <a:lnTo>
                  <a:pt x="25510" y="50890"/>
                </a:lnTo>
                <a:lnTo>
                  <a:pt x="25510" y="50880"/>
                </a:lnTo>
                <a:lnTo>
                  <a:pt x="25510" y="50870"/>
                </a:lnTo>
                <a:lnTo>
                  <a:pt x="25510" y="50850"/>
                </a:lnTo>
                <a:lnTo>
                  <a:pt x="25510" y="50840"/>
                </a:lnTo>
                <a:lnTo>
                  <a:pt x="25530" y="50830"/>
                </a:lnTo>
                <a:lnTo>
                  <a:pt x="25530" y="50810"/>
                </a:lnTo>
                <a:lnTo>
                  <a:pt x="25530" y="50790"/>
                </a:lnTo>
                <a:lnTo>
                  <a:pt x="25520" y="50780"/>
                </a:lnTo>
                <a:lnTo>
                  <a:pt x="25520" y="50760"/>
                </a:lnTo>
                <a:lnTo>
                  <a:pt x="25510" y="50750"/>
                </a:lnTo>
                <a:lnTo>
                  <a:pt x="25520" y="50740"/>
                </a:lnTo>
                <a:lnTo>
                  <a:pt x="25520" y="50730"/>
                </a:lnTo>
                <a:lnTo>
                  <a:pt x="25510" y="50710"/>
                </a:lnTo>
                <a:lnTo>
                  <a:pt x="25510" y="50700"/>
                </a:lnTo>
                <a:lnTo>
                  <a:pt x="25520" y="50690"/>
                </a:lnTo>
                <a:lnTo>
                  <a:pt x="25520" y="50670"/>
                </a:lnTo>
                <a:lnTo>
                  <a:pt x="25530" y="50650"/>
                </a:lnTo>
                <a:lnTo>
                  <a:pt x="25540" y="50630"/>
                </a:lnTo>
                <a:lnTo>
                  <a:pt x="25540" y="50620"/>
                </a:lnTo>
                <a:lnTo>
                  <a:pt x="25540" y="50610"/>
                </a:lnTo>
                <a:lnTo>
                  <a:pt x="25550" y="50620"/>
                </a:lnTo>
                <a:lnTo>
                  <a:pt x="25560" y="50630"/>
                </a:lnTo>
                <a:lnTo>
                  <a:pt x="25570" y="50640"/>
                </a:lnTo>
                <a:lnTo>
                  <a:pt x="25590" y="50640"/>
                </a:lnTo>
                <a:lnTo>
                  <a:pt x="25600" y="50650"/>
                </a:lnTo>
                <a:lnTo>
                  <a:pt x="25620" y="50650"/>
                </a:lnTo>
                <a:lnTo>
                  <a:pt x="25640" y="50650"/>
                </a:lnTo>
                <a:lnTo>
                  <a:pt x="25650" y="50640"/>
                </a:lnTo>
                <a:lnTo>
                  <a:pt x="25660" y="50630"/>
                </a:lnTo>
                <a:lnTo>
                  <a:pt x="25680" y="50610"/>
                </a:lnTo>
                <a:lnTo>
                  <a:pt x="25690" y="50590"/>
                </a:lnTo>
                <a:lnTo>
                  <a:pt x="25700" y="50580"/>
                </a:lnTo>
                <a:lnTo>
                  <a:pt x="25710" y="50560"/>
                </a:lnTo>
                <a:lnTo>
                  <a:pt x="25710" y="50550"/>
                </a:lnTo>
                <a:lnTo>
                  <a:pt x="25720" y="50540"/>
                </a:lnTo>
                <a:lnTo>
                  <a:pt x="25730" y="50520"/>
                </a:lnTo>
                <a:lnTo>
                  <a:pt x="25740" y="50510"/>
                </a:lnTo>
                <a:lnTo>
                  <a:pt x="25750" y="50490"/>
                </a:lnTo>
                <a:lnTo>
                  <a:pt x="25750" y="50480"/>
                </a:lnTo>
                <a:lnTo>
                  <a:pt x="25750" y="50460"/>
                </a:lnTo>
                <a:lnTo>
                  <a:pt x="25760" y="50450"/>
                </a:lnTo>
                <a:lnTo>
                  <a:pt x="25770" y="50450"/>
                </a:lnTo>
                <a:lnTo>
                  <a:pt x="25770" y="50420"/>
                </a:lnTo>
                <a:lnTo>
                  <a:pt x="25760" y="50400"/>
                </a:lnTo>
                <a:lnTo>
                  <a:pt x="25760" y="50380"/>
                </a:lnTo>
                <a:lnTo>
                  <a:pt x="25750" y="50360"/>
                </a:lnTo>
                <a:lnTo>
                  <a:pt x="25740" y="50330"/>
                </a:lnTo>
                <a:lnTo>
                  <a:pt x="25740" y="50320"/>
                </a:lnTo>
                <a:lnTo>
                  <a:pt x="25750" y="50310"/>
                </a:lnTo>
                <a:lnTo>
                  <a:pt x="25740" y="50300"/>
                </a:lnTo>
                <a:lnTo>
                  <a:pt x="25740" y="50280"/>
                </a:lnTo>
                <a:lnTo>
                  <a:pt x="25730" y="50270"/>
                </a:lnTo>
                <a:lnTo>
                  <a:pt x="25720" y="50220"/>
                </a:lnTo>
                <a:lnTo>
                  <a:pt x="25720" y="50190"/>
                </a:lnTo>
                <a:lnTo>
                  <a:pt x="25710" y="50160"/>
                </a:lnTo>
                <a:lnTo>
                  <a:pt x="25740" y="50110"/>
                </a:lnTo>
                <a:lnTo>
                  <a:pt x="25740" y="50090"/>
                </a:lnTo>
                <a:lnTo>
                  <a:pt x="25760" y="50080"/>
                </a:lnTo>
                <a:lnTo>
                  <a:pt x="25760" y="50090"/>
                </a:lnTo>
                <a:lnTo>
                  <a:pt x="25770" y="50100"/>
                </a:lnTo>
                <a:lnTo>
                  <a:pt x="25780" y="50080"/>
                </a:lnTo>
                <a:lnTo>
                  <a:pt x="25780" y="50070"/>
                </a:lnTo>
                <a:lnTo>
                  <a:pt x="25810" y="50030"/>
                </a:lnTo>
                <a:lnTo>
                  <a:pt x="25810" y="50020"/>
                </a:lnTo>
                <a:lnTo>
                  <a:pt x="25800" y="50010"/>
                </a:lnTo>
                <a:lnTo>
                  <a:pt x="25810" y="50000"/>
                </a:lnTo>
                <a:lnTo>
                  <a:pt x="25820" y="50000"/>
                </a:lnTo>
                <a:lnTo>
                  <a:pt x="25830" y="50000"/>
                </a:lnTo>
                <a:lnTo>
                  <a:pt x="25840" y="49990"/>
                </a:lnTo>
                <a:lnTo>
                  <a:pt x="25830" y="49960"/>
                </a:lnTo>
                <a:lnTo>
                  <a:pt x="25830" y="49950"/>
                </a:lnTo>
                <a:lnTo>
                  <a:pt x="25840" y="49940"/>
                </a:lnTo>
                <a:lnTo>
                  <a:pt x="25830" y="49920"/>
                </a:lnTo>
                <a:lnTo>
                  <a:pt x="25820" y="49890"/>
                </a:lnTo>
                <a:lnTo>
                  <a:pt x="25810" y="49880"/>
                </a:lnTo>
                <a:lnTo>
                  <a:pt x="25810" y="49870"/>
                </a:lnTo>
                <a:lnTo>
                  <a:pt x="25820" y="49870"/>
                </a:lnTo>
                <a:lnTo>
                  <a:pt x="25820" y="49850"/>
                </a:lnTo>
                <a:lnTo>
                  <a:pt x="25820" y="49840"/>
                </a:lnTo>
                <a:lnTo>
                  <a:pt x="25820" y="49820"/>
                </a:lnTo>
                <a:lnTo>
                  <a:pt x="25820" y="49800"/>
                </a:lnTo>
                <a:lnTo>
                  <a:pt x="25820" y="49790"/>
                </a:lnTo>
                <a:lnTo>
                  <a:pt x="25830" y="49780"/>
                </a:lnTo>
                <a:lnTo>
                  <a:pt x="25830" y="49770"/>
                </a:lnTo>
                <a:lnTo>
                  <a:pt x="25840" y="49750"/>
                </a:lnTo>
                <a:lnTo>
                  <a:pt x="25830" y="49730"/>
                </a:lnTo>
                <a:lnTo>
                  <a:pt x="25830" y="49710"/>
                </a:lnTo>
                <a:lnTo>
                  <a:pt x="25820" y="49680"/>
                </a:lnTo>
                <a:lnTo>
                  <a:pt x="25810" y="49650"/>
                </a:lnTo>
                <a:lnTo>
                  <a:pt x="25800" y="49630"/>
                </a:lnTo>
                <a:lnTo>
                  <a:pt x="25780" y="49610"/>
                </a:lnTo>
                <a:lnTo>
                  <a:pt x="25770" y="49590"/>
                </a:lnTo>
                <a:lnTo>
                  <a:pt x="25750" y="49570"/>
                </a:lnTo>
                <a:lnTo>
                  <a:pt x="25730" y="49550"/>
                </a:lnTo>
                <a:lnTo>
                  <a:pt x="25710" y="49530"/>
                </a:lnTo>
                <a:lnTo>
                  <a:pt x="25680" y="49510"/>
                </a:lnTo>
                <a:lnTo>
                  <a:pt x="25660" y="49490"/>
                </a:lnTo>
                <a:lnTo>
                  <a:pt x="25630" y="49470"/>
                </a:lnTo>
                <a:lnTo>
                  <a:pt x="25600" y="49470"/>
                </a:lnTo>
                <a:lnTo>
                  <a:pt x="25590" y="49470"/>
                </a:lnTo>
                <a:lnTo>
                  <a:pt x="25590" y="49450"/>
                </a:lnTo>
                <a:lnTo>
                  <a:pt x="25580" y="49440"/>
                </a:lnTo>
                <a:lnTo>
                  <a:pt x="25580" y="49430"/>
                </a:lnTo>
                <a:lnTo>
                  <a:pt x="25590" y="49420"/>
                </a:lnTo>
                <a:lnTo>
                  <a:pt x="25580" y="49410"/>
                </a:lnTo>
                <a:lnTo>
                  <a:pt x="25580" y="49400"/>
                </a:lnTo>
                <a:lnTo>
                  <a:pt x="25580" y="49390"/>
                </a:lnTo>
                <a:lnTo>
                  <a:pt x="25600" y="49380"/>
                </a:lnTo>
                <a:lnTo>
                  <a:pt x="25620" y="49360"/>
                </a:lnTo>
                <a:lnTo>
                  <a:pt x="25640" y="49350"/>
                </a:lnTo>
                <a:lnTo>
                  <a:pt x="25670" y="49330"/>
                </a:lnTo>
                <a:lnTo>
                  <a:pt x="25700" y="49310"/>
                </a:lnTo>
                <a:lnTo>
                  <a:pt x="25680" y="49290"/>
                </a:lnTo>
                <a:lnTo>
                  <a:pt x="25620" y="49320"/>
                </a:lnTo>
                <a:lnTo>
                  <a:pt x="25600" y="49330"/>
                </a:lnTo>
                <a:lnTo>
                  <a:pt x="25600" y="49360"/>
                </a:lnTo>
                <a:lnTo>
                  <a:pt x="25570" y="49370"/>
                </a:lnTo>
                <a:lnTo>
                  <a:pt x="25560" y="49330"/>
                </a:lnTo>
                <a:lnTo>
                  <a:pt x="25560" y="49320"/>
                </a:lnTo>
                <a:lnTo>
                  <a:pt x="25550" y="49310"/>
                </a:lnTo>
                <a:lnTo>
                  <a:pt x="25550" y="49290"/>
                </a:lnTo>
                <a:lnTo>
                  <a:pt x="25540" y="49280"/>
                </a:lnTo>
                <a:lnTo>
                  <a:pt x="25520" y="49270"/>
                </a:lnTo>
                <a:lnTo>
                  <a:pt x="25500" y="49260"/>
                </a:lnTo>
                <a:lnTo>
                  <a:pt x="25490" y="49250"/>
                </a:lnTo>
                <a:lnTo>
                  <a:pt x="25480" y="49240"/>
                </a:lnTo>
                <a:lnTo>
                  <a:pt x="25470" y="49230"/>
                </a:lnTo>
                <a:lnTo>
                  <a:pt x="25450" y="49220"/>
                </a:lnTo>
                <a:lnTo>
                  <a:pt x="25430" y="49220"/>
                </a:lnTo>
                <a:lnTo>
                  <a:pt x="25410" y="49220"/>
                </a:lnTo>
                <a:lnTo>
                  <a:pt x="25390" y="49220"/>
                </a:lnTo>
                <a:lnTo>
                  <a:pt x="25370" y="49220"/>
                </a:lnTo>
                <a:lnTo>
                  <a:pt x="25340" y="49220"/>
                </a:lnTo>
                <a:lnTo>
                  <a:pt x="25330" y="49210"/>
                </a:lnTo>
                <a:lnTo>
                  <a:pt x="25330" y="49200"/>
                </a:lnTo>
                <a:lnTo>
                  <a:pt x="25310" y="49190"/>
                </a:lnTo>
                <a:lnTo>
                  <a:pt x="25310" y="49180"/>
                </a:lnTo>
                <a:lnTo>
                  <a:pt x="25310" y="49170"/>
                </a:lnTo>
                <a:lnTo>
                  <a:pt x="25320" y="49160"/>
                </a:lnTo>
                <a:lnTo>
                  <a:pt x="25330" y="49170"/>
                </a:lnTo>
                <a:lnTo>
                  <a:pt x="25340" y="49180"/>
                </a:lnTo>
                <a:lnTo>
                  <a:pt x="25360" y="49180"/>
                </a:lnTo>
                <a:lnTo>
                  <a:pt x="25360" y="49170"/>
                </a:lnTo>
                <a:lnTo>
                  <a:pt x="25380" y="49170"/>
                </a:lnTo>
                <a:lnTo>
                  <a:pt x="25390" y="49150"/>
                </a:lnTo>
                <a:lnTo>
                  <a:pt x="25400" y="49140"/>
                </a:lnTo>
                <a:lnTo>
                  <a:pt x="25410" y="49120"/>
                </a:lnTo>
                <a:lnTo>
                  <a:pt x="25430" y="49110"/>
                </a:lnTo>
                <a:lnTo>
                  <a:pt x="25440" y="49100"/>
                </a:lnTo>
                <a:lnTo>
                  <a:pt x="25440" y="49090"/>
                </a:lnTo>
                <a:lnTo>
                  <a:pt x="25440" y="49080"/>
                </a:lnTo>
                <a:lnTo>
                  <a:pt x="25450" y="49050"/>
                </a:lnTo>
                <a:lnTo>
                  <a:pt x="25450" y="49040"/>
                </a:lnTo>
                <a:lnTo>
                  <a:pt x="25450" y="49030"/>
                </a:lnTo>
                <a:lnTo>
                  <a:pt x="25450" y="49020"/>
                </a:lnTo>
                <a:lnTo>
                  <a:pt x="25450" y="48990"/>
                </a:lnTo>
                <a:lnTo>
                  <a:pt x="25450" y="48980"/>
                </a:lnTo>
                <a:lnTo>
                  <a:pt x="25440" y="48960"/>
                </a:lnTo>
                <a:lnTo>
                  <a:pt x="25430" y="48940"/>
                </a:lnTo>
                <a:lnTo>
                  <a:pt x="25430" y="48930"/>
                </a:lnTo>
                <a:lnTo>
                  <a:pt x="25430" y="48920"/>
                </a:lnTo>
                <a:lnTo>
                  <a:pt x="25430" y="48910"/>
                </a:lnTo>
                <a:lnTo>
                  <a:pt x="25450" y="48910"/>
                </a:lnTo>
                <a:lnTo>
                  <a:pt x="25460" y="48900"/>
                </a:lnTo>
                <a:lnTo>
                  <a:pt x="25460" y="48890"/>
                </a:lnTo>
                <a:lnTo>
                  <a:pt x="25460" y="48880"/>
                </a:lnTo>
                <a:lnTo>
                  <a:pt x="25450" y="48870"/>
                </a:lnTo>
                <a:lnTo>
                  <a:pt x="25460" y="48850"/>
                </a:lnTo>
                <a:lnTo>
                  <a:pt x="25450" y="48850"/>
                </a:lnTo>
                <a:lnTo>
                  <a:pt x="25450" y="48840"/>
                </a:lnTo>
                <a:lnTo>
                  <a:pt x="25450" y="48800"/>
                </a:lnTo>
                <a:lnTo>
                  <a:pt x="25440" y="48790"/>
                </a:lnTo>
                <a:lnTo>
                  <a:pt x="25420" y="48770"/>
                </a:lnTo>
                <a:lnTo>
                  <a:pt x="25410" y="48750"/>
                </a:lnTo>
                <a:lnTo>
                  <a:pt x="25370" y="48730"/>
                </a:lnTo>
                <a:lnTo>
                  <a:pt x="25330" y="48710"/>
                </a:lnTo>
                <a:lnTo>
                  <a:pt x="25310" y="48700"/>
                </a:lnTo>
                <a:lnTo>
                  <a:pt x="25280" y="48680"/>
                </a:lnTo>
                <a:lnTo>
                  <a:pt x="25260" y="48670"/>
                </a:lnTo>
                <a:lnTo>
                  <a:pt x="25240" y="48670"/>
                </a:lnTo>
                <a:lnTo>
                  <a:pt x="25210" y="48660"/>
                </a:lnTo>
                <a:lnTo>
                  <a:pt x="25190" y="48650"/>
                </a:lnTo>
                <a:lnTo>
                  <a:pt x="25160" y="48630"/>
                </a:lnTo>
                <a:lnTo>
                  <a:pt x="25120" y="48620"/>
                </a:lnTo>
                <a:lnTo>
                  <a:pt x="25090" y="48610"/>
                </a:lnTo>
                <a:lnTo>
                  <a:pt x="25060" y="48600"/>
                </a:lnTo>
                <a:lnTo>
                  <a:pt x="25020" y="48600"/>
                </a:lnTo>
                <a:lnTo>
                  <a:pt x="24990" y="48590"/>
                </a:lnTo>
                <a:lnTo>
                  <a:pt x="24970" y="48590"/>
                </a:lnTo>
                <a:lnTo>
                  <a:pt x="24960" y="48600"/>
                </a:lnTo>
                <a:lnTo>
                  <a:pt x="24950" y="48610"/>
                </a:lnTo>
                <a:lnTo>
                  <a:pt x="24940" y="48630"/>
                </a:lnTo>
                <a:lnTo>
                  <a:pt x="24920" y="48640"/>
                </a:lnTo>
                <a:lnTo>
                  <a:pt x="24910" y="48640"/>
                </a:lnTo>
                <a:lnTo>
                  <a:pt x="24900" y="48640"/>
                </a:lnTo>
                <a:lnTo>
                  <a:pt x="24890" y="48640"/>
                </a:lnTo>
                <a:lnTo>
                  <a:pt x="24880" y="48620"/>
                </a:lnTo>
                <a:lnTo>
                  <a:pt x="24880" y="48610"/>
                </a:lnTo>
                <a:lnTo>
                  <a:pt x="24880" y="48580"/>
                </a:lnTo>
                <a:lnTo>
                  <a:pt x="24870" y="48550"/>
                </a:lnTo>
                <a:lnTo>
                  <a:pt x="24850" y="48530"/>
                </a:lnTo>
                <a:lnTo>
                  <a:pt x="24820" y="48510"/>
                </a:lnTo>
                <a:lnTo>
                  <a:pt x="24800" y="48500"/>
                </a:lnTo>
                <a:lnTo>
                  <a:pt x="24750" y="48470"/>
                </a:lnTo>
                <a:lnTo>
                  <a:pt x="24720" y="48470"/>
                </a:lnTo>
                <a:lnTo>
                  <a:pt x="24710" y="48460"/>
                </a:lnTo>
                <a:lnTo>
                  <a:pt x="24660" y="48440"/>
                </a:lnTo>
                <a:lnTo>
                  <a:pt x="24590" y="48410"/>
                </a:lnTo>
                <a:lnTo>
                  <a:pt x="24560" y="48410"/>
                </a:lnTo>
                <a:lnTo>
                  <a:pt x="24550" y="48400"/>
                </a:lnTo>
                <a:lnTo>
                  <a:pt x="24530" y="48390"/>
                </a:lnTo>
                <a:lnTo>
                  <a:pt x="24510" y="48380"/>
                </a:lnTo>
                <a:lnTo>
                  <a:pt x="24490" y="48380"/>
                </a:lnTo>
                <a:lnTo>
                  <a:pt x="24470" y="48370"/>
                </a:lnTo>
                <a:lnTo>
                  <a:pt x="24430" y="48360"/>
                </a:lnTo>
                <a:lnTo>
                  <a:pt x="24410" y="48350"/>
                </a:lnTo>
                <a:lnTo>
                  <a:pt x="24380" y="48340"/>
                </a:lnTo>
                <a:lnTo>
                  <a:pt x="24350" y="48340"/>
                </a:lnTo>
                <a:lnTo>
                  <a:pt x="24320" y="48330"/>
                </a:lnTo>
                <a:lnTo>
                  <a:pt x="24300" y="48320"/>
                </a:lnTo>
                <a:lnTo>
                  <a:pt x="24270" y="48310"/>
                </a:lnTo>
                <a:lnTo>
                  <a:pt x="24230" y="48300"/>
                </a:lnTo>
                <a:lnTo>
                  <a:pt x="24210" y="48290"/>
                </a:lnTo>
                <a:lnTo>
                  <a:pt x="24180" y="48280"/>
                </a:lnTo>
                <a:lnTo>
                  <a:pt x="24160" y="48280"/>
                </a:lnTo>
                <a:lnTo>
                  <a:pt x="24140" y="48270"/>
                </a:lnTo>
                <a:lnTo>
                  <a:pt x="24110" y="48260"/>
                </a:lnTo>
                <a:lnTo>
                  <a:pt x="24090" y="48260"/>
                </a:lnTo>
                <a:lnTo>
                  <a:pt x="23890" y="48220"/>
                </a:lnTo>
                <a:lnTo>
                  <a:pt x="23760" y="48190"/>
                </a:lnTo>
                <a:lnTo>
                  <a:pt x="23680" y="48180"/>
                </a:lnTo>
                <a:lnTo>
                  <a:pt x="23590" y="48180"/>
                </a:lnTo>
                <a:lnTo>
                  <a:pt x="23490" y="48170"/>
                </a:lnTo>
                <a:lnTo>
                  <a:pt x="23400" y="48180"/>
                </a:lnTo>
                <a:lnTo>
                  <a:pt x="23370" y="48190"/>
                </a:lnTo>
                <a:lnTo>
                  <a:pt x="23340" y="48200"/>
                </a:lnTo>
                <a:lnTo>
                  <a:pt x="23220" y="48090"/>
                </a:lnTo>
                <a:lnTo>
                  <a:pt x="23460" y="48060"/>
                </a:lnTo>
                <a:lnTo>
                  <a:pt x="24400" y="48220"/>
                </a:lnTo>
                <a:lnTo>
                  <a:pt x="24440" y="48200"/>
                </a:lnTo>
                <a:lnTo>
                  <a:pt x="24450" y="48150"/>
                </a:lnTo>
                <a:lnTo>
                  <a:pt x="24350" y="47910"/>
                </a:lnTo>
                <a:lnTo>
                  <a:pt x="24430" y="47880"/>
                </a:lnTo>
                <a:lnTo>
                  <a:pt x="24340" y="47300"/>
                </a:lnTo>
                <a:lnTo>
                  <a:pt x="24250" y="46820"/>
                </a:lnTo>
                <a:lnTo>
                  <a:pt x="24180" y="46380"/>
                </a:lnTo>
                <a:lnTo>
                  <a:pt x="24680" y="46300"/>
                </a:lnTo>
                <a:lnTo>
                  <a:pt x="25000" y="47180"/>
                </a:lnTo>
                <a:lnTo>
                  <a:pt x="25360" y="46740"/>
                </a:lnTo>
                <a:lnTo>
                  <a:pt x="25510" y="46510"/>
                </a:lnTo>
                <a:lnTo>
                  <a:pt x="25670" y="46510"/>
                </a:lnTo>
                <a:lnTo>
                  <a:pt x="25890" y="46580"/>
                </a:lnTo>
                <a:lnTo>
                  <a:pt x="26040" y="46590"/>
                </a:lnTo>
                <a:lnTo>
                  <a:pt x="26200" y="46640"/>
                </a:lnTo>
                <a:lnTo>
                  <a:pt x="26360" y="46590"/>
                </a:lnTo>
                <a:lnTo>
                  <a:pt x="26560" y="46600"/>
                </a:lnTo>
                <a:lnTo>
                  <a:pt x="26650" y="46630"/>
                </a:lnTo>
                <a:lnTo>
                  <a:pt x="26710" y="46660"/>
                </a:lnTo>
                <a:lnTo>
                  <a:pt x="26800" y="46700"/>
                </a:lnTo>
                <a:lnTo>
                  <a:pt x="27110" y="46780"/>
                </a:lnTo>
                <a:lnTo>
                  <a:pt x="27200" y="46740"/>
                </a:lnTo>
                <a:lnTo>
                  <a:pt x="27450" y="46720"/>
                </a:lnTo>
                <a:lnTo>
                  <a:pt x="27620" y="46680"/>
                </a:lnTo>
                <a:lnTo>
                  <a:pt x="27760" y="46750"/>
                </a:lnTo>
                <a:lnTo>
                  <a:pt x="28160" y="46820"/>
                </a:lnTo>
                <a:lnTo>
                  <a:pt x="28310" y="46880"/>
                </a:lnTo>
                <a:lnTo>
                  <a:pt x="28400" y="46930"/>
                </a:lnTo>
                <a:lnTo>
                  <a:pt x="28650" y="46980"/>
                </a:lnTo>
                <a:lnTo>
                  <a:pt x="28880" y="47090"/>
                </a:lnTo>
                <a:lnTo>
                  <a:pt x="29000" y="47210"/>
                </a:lnTo>
                <a:lnTo>
                  <a:pt x="29000" y="47240"/>
                </a:lnTo>
                <a:lnTo>
                  <a:pt x="28970" y="47300"/>
                </a:lnTo>
                <a:lnTo>
                  <a:pt x="28760" y="47390"/>
                </a:lnTo>
                <a:lnTo>
                  <a:pt x="28790" y="47550"/>
                </a:lnTo>
                <a:lnTo>
                  <a:pt x="28720" y="47560"/>
                </a:lnTo>
                <a:lnTo>
                  <a:pt x="28670" y="47630"/>
                </a:lnTo>
                <a:lnTo>
                  <a:pt x="28610" y="47650"/>
                </a:lnTo>
                <a:lnTo>
                  <a:pt x="28410" y="47730"/>
                </a:lnTo>
                <a:lnTo>
                  <a:pt x="28310" y="47850"/>
                </a:lnTo>
                <a:lnTo>
                  <a:pt x="28190" y="48090"/>
                </a:lnTo>
                <a:lnTo>
                  <a:pt x="28180" y="48250"/>
                </a:lnTo>
                <a:lnTo>
                  <a:pt x="28220" y="48360"/>
                </a:lnTo>
                <a:lnTo>
                  <a:pt x="28260" y="48600"/>
                </a:lnTo>
                <a:lnTo>
                  <a:pt x="28260" y="48830"/>
                </a:lnTo>
                <a:lnTo>
                  <a:pt x="28140" y="49230"/>
                </a:lnTo>
                <a:lnTo>
                  <a:pt x="28070" y="49510"/>
                </a:lnTo>
                <a:lnTo>
                  <a:pt x="28000" y="49460"/>
                </a:lnTo>
                <a:lnTo>
                  <a:pt x="27960" y="49490"/>
                </a:lnTo>
                <a:lnTo>
                  <a:pt x="27990" y="49680"/>
                </a:lnTo>
                <a:lnTo>
                  <a:pt x="28080" y="49790"/>
                </a:lnTo>
                <a:lnTo>
                  <a:pt x="28110" y="49890"/>
                </a:lnTo>
                <a:lnTo>
                  <a:pt x="27990" y="49980"/>
                </a:lnTo>
                <a:lnTo>
                  <a:pt x="28080" y="50130"/>
                </a:lnTo>
                <a:lnTo>
                  <a:pt x="28070" y="50420"/>
                </a:lnTo>
                <a:lnTo>
                  <a:pt x="27970" y="50250"/>
                </a:lnTo>
                <a:lnTo>
                  <a:pt x="27860" y="50260"/>
                </a:lnTo>
                <a:lnTo>
                  <a:pt x="27670" y="50200"/>
                </a:lnTo>
                <a:lnTo>
                  <a:pt x="27510" y="50120"/>
                </a:lnTo>
                <a:lnTo>
                  <a:pt x="27270" y="50170"/>
                </a:lnTo>
                <a:lnTo>
                  <a:pt x="27260" y="50200"/>
                </a:lnTo>
                <a:lnTo>
                  <a:pt x="27200" y="50330"/>
                </a:lnTo>
                <a:lnTo>
                  <a:pt x="27200" y="50440"/>
                </a:lnTo>
                <a:lnTo>
                  <a:pt x="27380" y="50740"/>
                </a:lnTo>
                <a:lnTo>
                  <a:pt x="27230" y="50740"/>
                </a:lnTo>
                <a:lnTo>
                  <a:pt x="27170" y="50780"/>
                </a:lnTo>
                <a:lnTo>
                  <a:pt x="27260" y="50910"/>
                </a:lnTo>
                <a:lnTo>
                  <a:pt x="27200" y="51020"/>
                </a:lnTo>
                <a:lnTo>
                  <a:pt x="27210" y="51120"/>
                </a:lnTo>
                <a:lnTo>
                  <a:pt x="27180" y="51180"/>
                </a:lnTo>
                <a:lnTo>
                  <a:pt x="27440" y="51160"/>
                </a:lnTo>
                <a:lnTo>
                  <a:pt x="27630" y="51300"/>
                </a:lnTo>
                <a:lnTo>
                  <a:pt x="27810" y="51320"/>
                </a:lnTo>
                <a:lnTo>
                  <a:pt x="27780" y="51390"/>
                </a:lnTo>
                <a:lnTo>
                  <a:pt x="27610" y="51490"/>
                </a:lnTo>
                <a:lnTo>
                  <a:pt x="27320" y="51540"/>
                </a:lnTo>
                <a:lnTo>
                  <a:pt x="27270" y="51540"/>
                </a:lnTo>
                <a:lnTo>
                  <a:pt x="27180" y="51470"/>
                </a:lnTo>
                <a:lnTo>
                  <a:pt x="26810" y="51430"/>
                </a:lnTo>
                <a:lnTo>
                  <a:pt x="26780" y="51550"/>
                </a:lnTo>
                <a:lnTo>
                  <a:pt x="26730" y="51800"/>
                </a:lnTo>
                <a:lnTo>
                  <a:pt x="26650" y="52290"/>
                </a:lnTo>
                <a:lnTo>
                  <a:pt x="26740" y="52430"/>
                </a:lnTo>
                <a:lnTo>
                  <a:pt x="26810" y="52460"/>
                </a:lnTo>
                <a:lnTo>
                  <a:pt x="26880" y="52540"/>
                </a:lnTo>
                <a:lnTo>
                  <a:pt x="26900" y="52690"/>
                </a:lnTo>
                <a:lnTo>
                  <a:pt x="26850" y="52900"/>
                </a:lnTo>
                <a:lnTo>
                  <a:pt x="26700" y="53040"/>
                </a:lnTo>
                <a:lnTo>
                  <a:pt x="26700" y="53110"/>
                </a:lnTo>
                <a:lnTo>
                  <a:pt x="26700" y="53120"/>
                </a:lnTo>
                <a:lnTo>
                  <a:pt x="26770" y="53310"/>
                </a:lnTo>
                <a:lnTo>
                  <a:pt x="26790" y="53640"/>
                </a:lnTo>
                <a:lnTo>
                  <a:pt x="26890" y="53690"/>
                </a:lnTo>
                <a:lnTo>
                  <a:pt x="26650" y="53720"/>
                </a:lnTo>
                <a:lnTo>
                  <a:pt x="26560" y="53630"/>
                </a:lnTo>
                <a:lnTo>
                  <a:pt x="26480" y="53610"/>
                </a:lnTo>
                <a:lnTo>
                  <a:pt x="26430" y="53590"/>
                </a:lnTo>
                <a:lnTo>
                  <a:pt x="26270" y="53730"/>
                </a:lnTo>
                <a:lnTo>
                  <a:pt x="25960" y="53800"/>
                </a:lnTo>
                <a:lnTo>
                  <a:pt x="25840" y="53870"/>
                </a:lnTo>
                <a:lnTo>
                  <a:pt x="25700" y="53810"/>
                </a:lnTo>
                <a:lnTo>
                  <a:pt x="25560" y="53920"/>
                </a:lnTo>
                <a:lnTo>
                  <a:pt x="25420" y="53860"/>
                </a:lnTo>
                <a:lnTo>
                  <a:pt x="25300" y="53980"/>
                </a:lnTo>
                <a:lnTo>
                  <a:pt x="25180" y="5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