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Bubanza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Burundi • State Map | Fully Editable Vector Shape</a:t>
            </a:r>
          </a:p>
        </p:txBody>
      </p:sp>
      <p:sp>
        <p:nvSpPr>
          <p:cNvPr id="101" name="Bubanz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4150" y="38070"/>
                </a:moveTo>
                <a:lnTo>
                  <a:pt x="33990" y="38420"/>
                </a:lnTo>
                <a:lnTo>
                  <a:pt x="33870" y="38470"/>
                </a:lnTo>
                <a:lnTo>
                  <a:pt x="33720" y="38720"/>
                </a:lnTo>
                <a:lnTo>
                  <a:pt x="33580" y="38790"/>
                </a:lnTo>
                <a:lnTo>
                  <a:pt x="33570" y="38860"/>
                </a:lnTo>
                <a:lnTo>
                  <a:pt x="33610" y="38900"/>
                </a:lnTo>
                <a:lnTo>
                  <a:pt x="33580" y="38980"/>
                </a:lnTo>
                <a:lnTo>
                  <a:pt x="33650" y="39120"/>
                </a:lnTo>
                <a:lnTo>
                  <a:pt x="33980" y="39480"/>
                </a:lnTo>
                <a:lnTo>
                  <a:pt x="33970" y="39520"/>
                </a:lnTo>
                <a:lnTo>
                  <a:pt x="34020" y="39670"/>
                </a:lnTo>
                <a:lnTo>
                  <a:pt x="34300" y="39850"/>
                </a:lnTo>
                <a:lnTo>
                  <a:pt x="34340" y="39970"/>
                </a:lnTo>
                <a:lnTo>
                  <a:pt x="34460" y="40080"/>
                </a:lnTo>
                <a:lnTo>
                  <a:pt x="34600" y="40130"/>
                </a:lnTo>
                <a:lnTo>
                  <a:pt x="34660" y="40230"/>
                </a:lnTo>
                <a:lnTo>
                  <a:pt x="34700" y="40300"/>
                </a:lnTo>
                <a:lnTo>
                  <a:pt x="34710" y="40530"/>
                </a:lnTo>
                <a:lnTo>
                  <a:pt x="34620" y="40700"/>
                </a:lnTo>
                <a:lnTo>
                  <a:pt x="34450" y="40660"/>
                </a:lnTo>
                <a:lnTo>
                  <a:pt x="34380" y="40720"/>
                </a:lnTo>
                <a:lnTo>
                  <a:pt x="34260" y="40830"/>
                </a:lnTo>
                <a:lnTo>
                  <a:pt x="34290" y="41000"/>
                </a:lnTo>
                <a:lnTo>
                  <a:pt x="34230" y="41140"/>
                </a:lnTo>
                <a:lnTo>
                  <a:pt x="34190" y="41470"/>
                </a:lnTo>
                <a:lnTo>
                  <a:pt x="33980" y="41750"/>
                </a:lnTo>
                <a:lnTo>
                  <a:pt x="33880" y="41940"/>
                </a:lnTo>
                <a:lnTo>
                  <a:pt x="33890" y="42190"/>
                </a:lnTo>
                <a:lnTo>
                  <a:pt x="33820" y="42320"/>
                </a:lnTo>
                <a:lnTo>
                  <a:pt x="33810" y="42540"/>
                </a:lnTo>
                <a:lnTo>
                  <a:pt x="33690" y="42650"/>
                </a:lnTo>
                <a:lnTo>
                  <a:pt x="33600" y="42840"/>
                </a:lnTo>
                <a:lnTo>
                  <a:pt x="33430" y="42980"/>
                </a:lnTo>
                <a:lnTo>
                  <a:pt x="33420" y="43100"/>
                </a:lnTo>
                <a:lnTo>
                  <a:pt x="33360" y="43170"/>
                </a:lnTo>
                <a:lnTo>
                  <a:pt x="33350" y="43290"/>
                </a:lnTo>
                <a:lnTo>
                  <a:pt x="33280" y="43450"/>
                </a:lnTo>
                <a:lnTo>
                  <a:pt x="33170" y="43590"/>
                </a:lnTo>
                <a:lnTo>
                  <a:pt x="33100" y="43580"/>
                </a:lnTo>
                <a:lnTo>
                  <a:pt x="33080" y="43980"/>
                </a:lnTo>
                <a:lnTo>
                  <a:pt x="33180" y="44030"/>
                </a:lnTo>
                <a:lnTo>
                  <a:pt x="33120" y="44090"/>
                </a:lnTo>
                <a:lnTo>
                  <a:pt x="33050" y="44150"/>
                </a:lnTo>
                <a:lnTo>
                  <a:pt x="32950" y="44420"/>
                </a:lnTo>
                <a:lnTo>
                  <a:pt x="32920" y="44460"/>
                </a:lnTo>
                <a:lnTo>
                  <a:pt x="32860" y="44550"/>
                </a:lnTo>
                <a:lnTo>
                  <a:pt x="32790" y="44650"/>
                </a:lnTo>
                <a:lnTo>
                  <a:pt x="32740" y="44640"/>
                </a:lnTo>
                <a:lnTo>
                  <a:pt x="32710" y="44700"/>
                </a:lnTo>
                <a:lnTo>
                  <a:pt x="32530" y="44660"/>
                </a:lnTo>
                <a:lnTo>
                  <a:pt x="32520" y="44610"/>
                </a:lnTo>
                <a:lnTo>
                  <a:pt x="32450" y="44650"/>
                </a:lnTo>
                <a:lnTo>
                  <a:pt x="32230" y="44630"/>
                </a:lnTo>
                <a:lnTo>
                  <a:pt x="32230" y="44620"/>
                </a:lnTo>
                <a:lnTo>
                  <a:pt x="32190" y="44540"/>
                </a:lnTo>
                <a:lnTo>
                  <a:pt x="32030" y="44420"/>
                </a:lnTo>
                <a:lnTo>
                  <a:pt x="31930" y="44320"/>
                </a:lnTo>
                <a:lnTo>
                  <a:pt x="31910" y="44280"/>
                </a:lnTo>
                <a:lnTo>
                  <a:pt x="31830" y="44210"/>
                </a:lnTo>
                <a:lnTo>
                  <a:pt x="31730" y="44100"/>
                </a:lnTo>
                <a:lnTo>
                  <a:pt x="31690" y="44020"/>
                </a:lnTo>
                <a:lnTo>
                  <a:pt x="31610" y="44050"/>
                </a:lnTo>
                <a:lnTo>
                  <a:pt x="31550" y="44180"/>
                </a:lnTo>
                <a:lnTo>
                  <a:pt x="31490" y="44220"/>
                </a:lnTo>
                <a:lnTo>
                  <a:pt x="31410" y="44340"/>
                </a:lnTo>
                <a:lnTo>
                  <a:pt x="31220" y="44420"/>
                </a:lnTo>
                <a:lnTo>
                  <a:pt x="31190" y="44420"/>
                </a:lnTo>
                <a:lnTo>
                  <a:pt x="31030" y="44320"/>
                </a:lnTo>
                <a:lnTo>
                  <a:pt x="30910" y="44340"/>
                </a:lnTo>
                <a:lnTo>
                  <a:pt x="30700" y="44550"/>
                </a:lnTo>
                <a:lnTo>
                  <a:pt x="30680" y="44560"/>
                </a:lnTo>
                <a:lnTo>
                  <a:pt x="30620" y="44560"/>
                </a:lnTo>
                <a:lnTo>
                  <a:pt x="30530" y="44550"/>
                </a:lnTo>
                <a:lnTo>
                  <a:pt x="30450" y="44580"/>
                </a:lnTo>
                <a:lnTo>
                  <a:pt x="30250" y="44530"/>
                </a:lnTo>
                <a:lnTo>
                  <a:pt x="30230" y="44530"/>
                </a:lnTo>
                <a:lnTo>
                  <a:pt x="30070" y="44480"/>
                </a:lnTo>
                <a:lnTo>
                  <a:pt x="30050" y="44490"/>
                </a:lnTo>
                <a:lnTo>
                  <a:pt x="30000" y="44510"/>
                </a:lnTo>
                <a:lnTo>
                  <a:pt x="29910" y="44470"/>
                </a:lnTo>
                <a:lnTo>
                  <a:pt x="29800" y="44510"/>
                </a:lnTo>
                <a:lnTo>
                  <a:pt x="29730" y="44540"/>
                </a:lnTo>
                <a:lnTo>
                  <a:pt x="29440" y="44510"/>
                </a:lnTo>
                <a:lnTo>
                  <a:pt x="29320" y="44520"/>
                </a:lnTo>
                <a:lnTo>
                  <a:pt x="29150" y="44690"/>
                </a:lnTo>
                <a:lnTo>
                  <a:pt x="29090" y="44730"/>
                </a:lnTo>
                <a:lnTo>
                  <a:pt x="28790" y="44860"/>
                </a:lnTo>
                <a:lnTo>
                  <a:pt x="28670" y="44960"/>
                </a:lnTo>
                <a:lnTo>
                  <a:pt x="28620" y="44970"/>
                </a:lnTo>
                <a:lnTo>
                  <a:pt x="28660" y="44820"/>
                </a:lnTo>
                <a:lnTo>
                  <a:pt x="28630" y="44640"/>
                </a:lnTo>
                <a:lnTo>
                  <a:pt x="28630" y="44600"/>
                </a:lnTo>
                <a:lnTo>
                  <a:pt x="28620" y="44530"/>
                </a:lnTo>
                <a:lnTo>
                  <a:pt x="28600" y="44390"/>
                </a:lnTo>
                <a:lnTo>
                  <a:pt x="28570" y="44370"/>
                </a:lnTo>
                <a:lnTo>
                  <a:pt x="28560" y="44350"/>
                </a:lnTo>
                <a:lnTo>
                  <a:pt x="28540" y="44300"/>
                </a:lnTo>
                <a:lnTo>
                  <a:pt x="27930" y="44390"/>
                </a:lnTo>
                <a:lnTo>
                  <a:pt x="27830" y="44400"/>
                </a:lnTo>
                <a:lnTo>
                  <a:pt x="26620" y="44550"/>
                </a:lnTo>
                <a:lnTo>
                  <a:pt x="26590" y="44560"/>
                </a:lnTo>
                <a:lnTo>
                  <a:pt x="26550" y="44560"/>
                </a:lnTo>
                <a:lnTo>
                  <a:pt x="25640" y="44670"/>
                </a:lnTo>
                <a:lnTo>
                  <a:pt x="25460" y="44740"/>
                </a:lnTo>
                <a:lnTo>
                  <a:pt x="25430" y="44820"/>
                </a:lnTo>
                <a:lnTo>
                  <a:pt x="25390" y="44910"/>
                </a:lnTo>
                <a:lnTo>
                  <a:pt x="25380" y="44940"/>
                </a:lnTo>
                <a:lnTo>
                  <a:pt x="25370" y="44950"/>
                </a:lnTo>
                <a:lnTo>
                  <a:pt x="24960" y="45190"/>
                </a:lnTo>
                <a:lnTo>
                  <a:pt x="24740" y="45240"/>
                </a:lnTo>
                <a:lnTo>
                  <a:pt x="24640" y="45190"/>
                </a:lnTo>
                <a:lnTo>
                  <a:pt x="24480" y="45370"/>
                </a:lnTo>
                <a:lnTo>
                  <a:pt x="24410" y="45390"/>
                </a:lnTo>
                <a:lnTo>
                  <a:pt x="24400" y="45360"/>
                </a:lnTo>
                <a:lnTo>
                  <a:pt x="24310" y="45460"/>
                </a:lnTo>
                <a:lnTo>
                  <a:pt x="24240" y="45540"/>
                </a:lnTo>
                <a:lnTo>
                  <a:pt x="24180" y="45600"/>
                </a:lnTo>
                <a:lnTo>
                  <a:pt x="24130" y="45640"/>
                </a:lnTo>
                <a:lnTo>
                  <a:pt x="24060" y="45660"/>
                </a:lnTo>
                <a:lnTo>
                  <a:pt x="23900" y="45740"/>
                </a:lnTo>
                <a:lnTo>
                  <a:pt x="23710" y="45710"/>
                </a:lnTo>
                <a:lnTo>
                  <a:pt x="23450" y="45910"/>
                </a:lnTo>
                <a:lnTo>
                  <a:pt x="23430" y="45940"/>
                </a:lnTo>
                <a:lnTo>
                  <a:pt x="23430" y="45960"/>
                </a:lnTo>
                <a:lnTo>
                  <a:pt x="23290" y="46330"/>
                </a:lnTo>
                <a:lnTo>
                  <a:pt x="23190" y="46410"/>
                </a:lnTo>
                <a:lnTo>
                  <a:pt x="22890" y="46820"/>
                </a:lnTo>
                <a:lnTo>
                  <a:pt x="22850" y="46980"/>
                </a:lnTo>
                <a:lnTo>
                  <a:pt x="22810" y="46970"/>
                </a:lnTo>
                <a:lnTo>
                  <a:pt x="22770" y="46920"/>
                </a:lnTo>
                <a:lnTo>
                  <a:pt x="22730" y="46800"/>
                </a:lnTo>
                <a:lnTo>
                  <a:pt x="22450" y="46670"/>
                </a:lnTo>
                <a:lnTo>
                  <a:pt x="22270" y="46490"/>
                </a:lnTo>
                <a:lnTo>
                  <a:pt x="22170" y="46350"/>
                </a:lnTo>
                <a:lnTo>
                  <a:pt x="22120" y="46200"/>
                </a:lnTo>
                <a:lnTo>
                  <a:pt x="22120" y="46140"/>
                </a:lnTo>
                <a:lnTo>
                  <a:pt x="22130" y="46120"/>
                </a:lnTo>
                <a:lnTo>
                  <a:pt x="22110" y="46030"/>
                </a:lnTo>
                <a:lnTo>
                  <a:pt x="22100" y="45890"/>
                </a:lnTo>
                <a:lnTo>
                  <a:pt x="22070" y="45830"/>
                </a:lnTo>
                <a:lnTo>
                  <a:pt x="22060" y="45810"/>
                </a:lnTo>
                <a:lnTo>
                  <a:pt x="21900" y="45590"/>
                </a:lnTo>
                <a:lnTo>
                  <a:pt x="21850" y="45440"/>
                </a:lnTo>
                <a:lnTo>
                  <a:pt x="21740" y="45400"/>
                </a:lnTo>
                <a:lnTo>
                  <a:pt x="21760" y="45330"/>
                </a:lnTo>
                <a:lnTo>
                  <a:pt x="21750" y="45250"/>
                </a:lnTo>
                <a:lnTo>
                  <a:pt x="21690" y="45250"/>
                </a:lnTo>
                <a:lnTo>
                  <a:pt x="21630" y="45270"/>
                </a:lnTo>
                <a:lnTo>
                  <a:pt x="21590" y="45220"/>
                </a:lnTo>
                <a:lnTo>
                  <a:pt x="21620" y="44900"/>
                </a:lnTo>
                <a:lnTo>
                  <a:pt x="21470" y="44900"/>
                </a:lnTo>
                <a:lnTo>
                  <a:pt x="21370" y="44820"/>
                </a:lnTo>
                <a:lnTo>
                  <a:pt x="21240" y="44860"/>
                </a:lnTo>
                <a:lnTo>
                  <a:pt x="21220" y="44850"/>
                </a:lnTo>
                <a:lnTo>
                  <a:pt x="21190" y="44820"/>
                </a:lnTo>
                <a:lnTo>
                  <a:pt x="21160" y="44760"/>
                </a:lnTo>
                <a:lnTo>
                  <a:pt x="21140" y="44720"/>
                </a:lnTo>
                <a:lnTo>
                  <a:pt x="21110" y="44690"/>
                </a:lnTo>
                <a:lnTo>
                  <a:pt x="21070" y="44650"/>
                </a:lnTo>
                <a:lnTo>
                  <a:pt x="21040" y="44630"/>
                </a:lnTo>
                <a:lnTo>
                  <a:pt x="21000" y="44610"/>
                </a:lnTo>
                <a:lnTo>
                  <a:pt x="20970" y="44600"/>
                </a:lnTo>
                <a:lnTo>
                  <a:pt x="20950" y="44550"/>
                </a:lnTo>
                <a:lnTo>
                  <a:pt x="20930" y="44530"/>
                </a:lnTo>
                <a:lnTo>
                  <a:pt x="20930" y="44500"/>
                </a:lnTo>
                <a:lnTo>
                  <a:pt x="20910" y="44490"/>
                </a:lnTo>
                <a:lnTo>
                  <a:pt x="20890" y="44470"/>
                </a:lnTo>
                <a:lnTo>
                  <a:pt x="20880" y="44440"/>
                </a:lnTo>
                <a:lnTo>
                  <a:pt x="20880" y="44420"/>
                </a:lnTo>
                <a:lnTo>
                  <a:pt x="20880" y="44410"/>
                </a:lnTo>
                <a:lnTo>
                  <a:pt x="20890" y="44380"/>
                </a:lnTo>
                <a:lnTo>
                  <a:pt x="20910" y="44350"/>
                </a:lnTo>
                <a:lnTo>
                  <a:pt x="20900" y="44330"/>
                </a:lnTo>
                <a:lnTo>
                  <a:pt x="20880" y="44290"/>
                </a:lnTo>
                <a:lnTo>
                  <a:pt x="20880" y="44250"/>
                </a:lnTo>
                <a:lnTo>
                  <a:pt x="20870" y="44230"/>
                </a:lnTo>
                <a:lnTo>
                  <a:pt x="20850" y="44210"/>
                </a:lnTo>
                <a:lnTo>
                  <a:pt x="20850" y="44160"/>
                </a:lnTo>
                <a:lnTo>
                  <a:pt x="20840" y="44150"/>
                </a:lnTo>
                <a:lnTo>
                  <a:pt x="20830" y="44140"/>
                </a:lnTo>
                <a:lnTo>
                  <a:pt x="20820" y="44110"/>
                </a:lnTo>
                <a:lnTo>
                  <a:pt x="20790" y="44100"/>
                </a:lnTo>
                <a:lnTo>
                  <a:pt x="20790" y="44090"/>
                </a:lnTo>
                <a:lnTo>
                  <a:pt x="20790" y="44070"/>
                </a:lnTo>
                <a:lnTo>
                  <a:pt x="20790" y="44040"/>
                </a:lnTo>
                <a:lnTo>
                  <a:pt x="20800" y="44010"/>
                </a:lnTo>
                <a:lnTo>
                  <a:pt x="20800" y="43980"/>
                </a:lnTo>
                <a:lnTo>
                  <a:pt x="20810" y="43940"/>
                </a:lnTo>
                <a:lnTo>
                  <a:pt x="20820" y="43910"/>
                </a:lnTo>
                <a:lnTo>
                  <a:pt x="20820" y="43900"/>
                </a:lnTo>
                <a:lnTo>
                  <a:pt x="20830" y="43860"/>
                </a:lnTo>
                <a:lnTo>
                  <a:pt x="20830" y="43840"/>
                </a:lnTo>
                <a:lnTo>
                  <a:pt x="20830" y="43790"/>
                </a:lnTo>
                <a:lnTo>
                  <a:pt x="20810" y="43760"/>
                </a:lnTo>
                <a:lnTo>
                  <a:pt x="20790" y="43730"/>
                </a:lnTo>
                <a:lnTo>
                  <a:pt x="20780" y="43690"/>
                </a:lnTo>
                <a:lnTo>
                  <a:pt x="20760" y="43640"/>
                </a:lnTo>
                <a:lnTo>
                  <a:pt x="20750" y="43620"/>
                </a:lnTo>
                <a:lnTo>
                  <a:pt x="20720" y="43600"/>
                </a:lnTo>
                <a:lnTo>
                  <a:pt x="20700" y="43570"/>
                </a:lnTo>
                <a:lnTo>
                  <a:pt x="20700" y="43550"/>
                </a:lnTo>
                <a:lnTo>
                  <a:pt x="20700" y="43490"/>
                </a:lnTo>
                <a:lnTo>
                  <a:pt x="20700" y="43450"/>
                </a:lnTo>
                <a:lnTo>
                  <a:pt x="20680" y="43420"/>
                </a:lnTo>
                <a:lnTo>
                  <a:pt x="20660" y="43400"/>
                </a:lnTo>
                <a:lnTo>
                  <a:pt x="20650" y="43400"/>
                </a:lnTo>
                <a:lnTo>
                  <a:pt x="20630" y="43360"/>
                </a:lnTo>
                <a:lnTo>
                  <a:pt x="20630" y="43320"/>
                </a:lnTo>
                <a:lnTo>
                  <a:pt x="20640" y="43270"/>
                </a:lnTo>
                <a:lnTo>
                  <a:pt x="20620" y="43220"/>
                </a:lnTo>
                <a:lnTo>
                  <a:pt x="20630" y="43180"/>
                </a:lnTo>
                <a:lnTo>
                  <a:pt x="20640" y="43160"/>
                </a:lnTo>
                <a:lnTo>
                  <a:pt x="20660" y="43130"/>
                </a:lnTo>
                <a:lnTo>
                  <a:pt x="20660" y="43110"/>
                </a:lnTo>
                <a:lnTo>
                  <a:pt x="20650" y="43090"/>
                </a:lnTo>
                <a:lnTo>
                  <a:pt x="20670" y="43050"/>
                </a:lnTo>
                <a:lnTo>
                  <a:pt x="20650" y="42980"/>
                </a:lnTo>
                <a:lnTo>
                  <a:pt x="20660" y="42930"/>
                </a:lnTo>
                <a:lnTo>
                  <a:pt x="20690" y="42890"/>
                </a:lnTo>
                <a:lnTo>
                  <a:pt x="20700" y="42880"/>
                </a:lnTo>
                <a:lnTo>
                  <a:pt x="20720" y="42870"/>
                </a:lnTo>
                <a:lnTo>
                  <a:pt x="20810" y="42860"/>
                </a:lnTo>
                <a:lnTo>
                  <a:pt x="20830" y="42850"/>
                </a:lnTo>
                <a:lnTo>
                  <a:pt x="20850" y="42830"/>
                </a:lnTo>
                <a:lnTo>
                  <a:pt x="20860" y="42800"/>
                </a:lnTo>
                <a:lnTo>
                  <a:pt x="20860" y="42790"/>
                </a:lnTo>
                <a:lnTo>
                  <a:pt x="20870" y="42780"/>
                </a:lnTo>
                <a:lnTo>
                  <a:pt x="20840" y="42710"/>
                </a:lnTo>
                <a:lnTo>
                  <a:pt x="20840" y="42650"/>
                </a:lnTo>
                <a:lnTo>
                  <a:pt x="20860" y="42590"/>
                </a:lnTo>
                <a:lnTo>
                  <a:pt x="20890" y="42580"/>
                </a:lnTo>
                <a:lnTo>
                  <a:pt x="20930" y="42570"/>
                </a:lnTo>
                <a:lnTo>
                  <a:pt x="20960" y="42550"/>
                </a:lnTo>
                <a:lnTo>
                  <a:pt x="20980" y="42520"/>
                </a:lnTo>
                <a:lnTo>
                  <a:pt x="20970" y="42490"/>
                </a:lnTo>
                <a:lnTo>
                  <a:pt x="20940" y="42440"/>
                </a:lnTo>
                <a:lnTo>
                  <a:pt x="20930" y="42410"/>
                </a:lnTo>
                <a:lnTo>
                  <a:pt x="20930" y="42380"/>
                </a:lnTo>
                <a:lnTo>
                  <a:pt x="20910" y="42360"/>
                </a:lnTo>
                <a:lnTo>
                  <a:pt x="20890" y="42340"/>
                </a:lnTo>
                <a:lnTo>
                  <a:pt x="20870" y="42320"/>
                </a:lnTo>
                <a:lnTo>
                  <a:pt x="20860" y="42300"/>
                </a:lnTo>
                <a:lnTo>
                  <a:pt x="20830" y="42280"/>
                </a:lnTo>
                <a:lnTo>
                  <a:pt x="20790" y="42240"/>
                </a:lnTo>
                <a:lnTo>
                  <a:pt x="20780" y="42240"/>
                </a:lnTo>
                <a:lnTo>
                  <a:pt x="20760" y="42220"/>
                </a:lnTo>
                <a:lnTo>
                  <a:pt x="20700" y="42140"/>
                </a:lnTo>
                <a:lnTo>
                  <a:pt x="20690" y="42100"/>
                </a:lnTo>
                <a:lnTo>
                  <a:pt x="20690" y="42070"/>
                </a:lnTo>
                <a:lnTo>
                  <a:pt x="20720" y="42060"/>
                </a:lnTo>
                <a:lnTo>
                  <a:pt x="20740" y="42030"/>
                </a:lnTo>
                <a:lnTo>
                  <a:pt x="20740" y="42010"/>
                </a:lnTo>
                <a:lnTo>
                  <a:pt x="20720" y="42000"/>
                </a:lnTo>
                <a:lnTo>
                  <a:pt x="20690" y="41990"/>
                </a:lnTo>
                <a:lnTo>
                  <a:pt x="20660" y="42010"/>
                </a:lnTo>
                <a:lnTo>
                  <a:pt x="20610" y="42020"/>
                </a:lnTo>
                <a:lnTo>
                  <a:pt x="20580" y="42020"/>
                </a:lnTo>
                <a:lnTo>
                  <a:pt x="20570" y="42020"/>
                </a:lnTo>
                <a:lnTo>
                  <a:pt x="20550" y="42010"/>
                </a:lnTo>
                <a:lnTo>
                  <a:pt x="20500" y="41990"/>
                </a:lnTo>
                <a:lnTo>
                  <a:pt x="20480" y="41920"/>
                </a:lnTo>
                <a:lnTo>
                  <a:pt x="20470" y="41870"/>
                </a:lnTo>
                <a:lnTo>
                  <a:pt x="20500" y="41770"/>
                </a:lnTo>
                <a:lnTo>
                  <a:pt x="20520" y="41730"/>
                </a:lnTo>
                <a:lnTo>
                  <a:pt x="20520" y="41710"/>
                </a:lnTo>
                <a:lnTo>
                  <a:pt x="20530" y="41700"/>
                </a:lnTo>
                <a:lnTo>
                  <a:pt x="20550" y="41650"/>
                </a:lnTo>
                <a:lnTo>
                  <a:pt x="20560" y="41610"/>
                </a:lnTo>
                <a:lnTo>
                  <a:pt x="20570" y="41580"/>
                </a:lnTo>
                <a:lnTo>
                  <a:pt x="20580" y="41470"/>
                </a:lnTo>
                <a:lnTo>
                  <a:pt x="20580" y="41440"/>
                </a:lnTo>
                <a:lnTo>
                  <a:pt x="20600" y="41430"/>
                </a:lnTo>
                <a:lnTo>
                  <a:pt x="20670" y="41440"/>
                </a:lnTo>
                <a:lnTo>
                  <a:pt x="20730" y="41440"/>
                </a:lnTo>
                <a:lnTo>
                  <a:pt x="20770" y="41420"/>
                </a:lnTo>
                <a:lnTo>
                  <a:pt x="20800" y="41390"/>
                </a:lnTo>
                <a:lnTo>
                  <a:pt x="20820" y="41350"/>
                </a:lnTo>
                <a:lnTo>
                  <a:pt x="20840" y="41320"/>
                </a:lnTo>
                <a:lnTo>
                  <a:pt x="20840" y="41310"/>
                </a:lnTo>
                <a:lnTo>
                  <a:pt x="20840" y="41290"/>
                </a:lnTo>
                <a:lnTo>
                  <a:pt x="20840" y="41270"/>
                </a:lnTo>
                <a:lnTo>
                  <a:pt x="20830" y="41250"/>
                </a:lnTo>
                <a:lnTo>
                  <a:pt x="20820" y="41230"/>
                </a:lnTo>
                <a:lnTo>
                  <a:pt x="20790" y="41200"/>
                </a:lnTo>
                <a:lnTo>
                  <a:pt x="20750" y="41190"/>
                </a:lnTo>
                <a:lnTo>
                  <a:pt x="20720" y="41180"/>
                </a:lnTo>
                <a:lnTo>
                  <a:pt x="20690" y="41180"/>
                </a:lnTo>
                <a:lnTo>
                  <a:pt x="20650" y="41190"/>
                </a:lnTo>
                <a:lnTo>
                  <a:pt x="20590" y="41200"/>
                </a:lnTo>
                <a:lnTo>
                  <a:pt x="20580" y="41190"/>
                </a:lnTo>
                <a:lnTo>
                  <a:pt x="20560" y="41130"/>
                </a:lnTo>
                <a:lnTo>
                  <a:pt x="20550" y="41080"/>
                </a:lnTo>
                <a:lnTo>
                  <a:pt x="20570" y="41030"/>
                </a:lnTo>
                <a:lnTo>
                  <a:pt x="20580" y="41020"/>
                </a:lnTo>
                <a:lnTo>
                  <a:pt x="20600" y="41000"/>
                </a:lnTo>
                <a:lnTo>
                  <a:pt x="20670" y="40950"/>
                </a:lnTo>
                <a:lnTo>
                  <a:pt x="20700" y="40940"/>
                </a:lnTo>
                <a:lnTo>
                  <a:pt x="20720" y="40930"/>
                </a:lnTo>
                <a:lnTo>
                  <a:pt x="20730" y="40910"/>
                </a:lnTo>
                <a:lnTo>
                  <a:pt x="20750" y="40900"/>
                </a:lnTo>
                <a:lnTo>
                  <a:pt x="20760" y="40880"/>
                </a:lnTo>
                <a:lnTo>
                  <a:pt x="20760" y="40860"/>
                </a:lnTo>
                <a:lnTo>
                  <a:pt x="20760" y="40850"/>
                </a:lnTo>
                <a:lnTo>
                  <a:pt x="20760" y="40810"/>
                </a:lnTo>
                <a:lnTo>
                  <a:pt x="20780" y="40790"/>
                </a:lnTo>
                <a:lnTo>
                  <a:pt x="20770" y="40720"/>
                </a:lnTo>
                <a:lnTo>
                  <a:pt x="20790" y="40710"/>
                </a:lnTo>
                <a:lnTo>
                  <a:pt x="20790" y="40700"/>
                </a:lnTo>
                <a:lnTo>
                  <a:pt x="20820" y="40690"/>
                </a:lnTo>
                <a:lnTo>
                  <a:pt x="20860" y="40670"/>
                </a:lnTo>
                <a:lnTo>
                  <a:pt x="20900" y="40660"/>
                </a:lnTo>
                <a:lnTo>
                  <a:pt x="20900" y="40640"/>
                </a:lnTo>
                <a:lnTo>
                  <a:pt x="20890" y="40620"/>
                </a:lnTo>
                <a:lnTo>
                  <a:pt x="20890" y="40590"/>
                </a:lnTo>
                <a:lnTo>
                  <a:pt x="20890" y="40580"/>
                </a:lnTo>
                <a:lnTo>
                  <a:pt x="20890" y="40520"/>
                </a:lnTo>
                <a:lnTo>
                  <a:pt x="20880" y="40500"/>
                </a:lnTo>
                <a:lnTo>
                  <a:pt x="20860" y="40470"/>
                </a:lnTo>
                <a:lnTo>
                  <a:pt x="20810" y="40450"/>
                </a:lnTo>
                <a:lnTo>
                  <a:pt x="20780" y="40430"/>
                </a:lnTo>
                <a:lnTo>
                  <a:pt x="20730" y="40380"/>
                </a:lnTo>
                <a:lnTo>
                  <a:pt x="20710" y="40310"/>
                </a:lnTo>
                <a:lnTo>
                  <a:pt x="20720" y="40250"/>
                </a:lnTo>
                <a:lnTo>
                  <a:pt x="20730" y="40240"/>
                </a:lnTo>
                <a:lnTo>
                  <a:pt x="20800" y="40230"/>
                </a:lnTo>
                <a:lnTo>
                  <a:pt x="20820" y="40230"/>
                </a:lnTo>
                <a:lnTo>
                  <a:pt x="20910" y="40150"/>
                </a:lnTo>
                <a:lnTo>
                  <a:pt x="20930" y="40120"/>
                </a:lnTo>
                <a:lnTo>
                  <a:pt x="20930" y="40110"/>
                </a:lnTo>
                <a:lnTo>
                  <a:pt x="20940" y="40070"/>
                </a:lnTo>
                <a:lnTo>
                  <a:pt x="20950" y="40050"/>
                </a:lnTo>
                <a:lnTo>
                  <a:pt x="20950" y="40030"/>
                </a:lnTo>
                <a:lnTo>
                  <a:pt x="20980" y="39990"/>
                </a:lnTo>
                <a:lnTo>
                  <a:pt x="20980" y="39930"/>
                </a:lnTo>
                <a:lnTo>
                  <a:pt x="20990" y="39900"/>
                </a:lnTo>
                <a:lnTo>
                  <a:pt x="21010" y="39880"/>
                </a:lnTo>
                <a:lnTo>
                  <a:pt x="21040" y="39870"/>
                </a:lnTo>
                <a:lnTo>
                  <a:pt x="21080" y="39870"/>
                </a:lnTo>
                <a:lnTo>
                  <a:pt x="21090" y="39860"/>
                </a:lnTo>
                <a:lnTo>
                  <a:pt x="21110" y="39850"/>
                </a:lnTo>
                <a:lnTo>
                  <a:pt x="21130" y="39850"/>
                </a:lnTo>
                <a:lnTo>
                  <a:pt x="21150" y="39830"/>
                </a:lnTo>
                <a:lnTo>
                  <a:pt x="21180" y="39810"/>
                </a:lnTo>
                <a:lnTo>
                  <a:pt x="21180" y="39800"/>
                </a:lnTo>
                <a:lnTo>
                  <a:pt x="21190" y="39750"/>
                </a:lnTo>
                <a:lnTo>
                  <a:pt x="21190" y="39730"/>
                </a:lnTo>
                <a:lnTo>
                  <a:pt x="21190" y="39710"/>
                </a:lnTo>
                <a:lnTo>
                  <a:pt x="21190" y="39700"/>
                </a:lnTo>
                <a:lnTo>
                  <a:pt x="21210" y="39690"/>
                </a:lnTo>
                <a:lnTo>
                  <a:pt x="21220" y="39680"/>
                </a:lnTo>
                <a:lnTo>
                  <a:pt x="21220" y="39650"/>
                </a:lnTo>
                <a:lnTo>
                  <a:pt x="21210" y="39600"/>
                </a:lnTo>
                <a:lnTo>
                  <a:pt x="21220" y="39560"/>
                </a:lnTo>
                <a:lnTo>
                  <a:pt x="21220" y="39550"/>
                </a:lnTo>
                <a:lnTo>
                  <a:pt x="21240" y="39500"/>
                </a:lnTo>
                <a:lnTo>
                  <a:pt x="21210" y="39450"/>
                </a:lnTo>
                <a:lnTo>
                  <a:pt x="21220" y="39400"/>
                </a:lnTo>
                <a:lnTo>
                  <a:pt x="21220" y="39390"/>
                </a:lnTo>
                <a:lnTo>
                  <a:pt x="21240" y="39380"/>
                </a:lnTo>
                <a:lnTo>
                  <a:pt x="21280" y="39390"/>
                </a:lnTo>
                <a:lnTo>
                  <a:pt x="21310" y="39420"/>
                </a:lnTo>
                <a:lnTo>
                  <a:pt x="21340" y="39420"/>
                </a:lnTo>
                <a:lnTo>
                  <a:pt x="21360" y="39410"/>
                </a:lnTo>
                <a:lnTo>
                  <a:pt x="21380" y="39400"/>
                </a:lnTo>
                <a:lnTo>
                  <a:pt x="21390" y="39380"/>
                </a:lnTo>
                <a:lnTo>
                  <a:pt x="21390" y="39370"/>
                </a:lnTo>
                <a:lnTo>
                  <a:pt x="21390" y="39330"/>
                </a:lnTo>
                <a:lnTo>
                  <a:pt x="21360" y="39280"/>
                </a:lnTo>
                <a:lnTo>
                  <a:pt x="21370" y="39200"/>
                </a:lnTo>
                <a:lnTo>
                  <a:pt x="21380" y="39190"/>
                </a:lnTo>
                <a:lnTo>
                  <a:pt x="21390" y="39120"/>
                </a:lnTo>
                <a:lnTo>
                  <a:pt x="21400" y="39100"/>
                </a:lnTo>
                <a:lnTo>
                  <a:pt x="21400" y="39070"/>
                </a:lnTo>
                <a:lnTo>
                  <a:pt x="21390" y="39060"/>
                </a:lnTo>
                <a:lnTo>
                  <a:pt x="21420" y="39020"/>
                </a:lnTo>
                <a:lnTo>
                  <a:pt x="21420" y="38970"/>
                </a:lnTo>
                <a:lnTo>
                  <a:pt x="21440" y="38930"/>
                </a:lnTo>
                <a:lnTo>
                  <a:pt x="21450" y="38930"/>
                </a:lnTo>
                <a:lnTo>
                  <a:pt x="21490" y="38940"/>
                </a:lnTo>
                <a:lnTo>
                  <a:pt x="21530" y="38980"/>
                </a:lnTo>
                <a:lnTo>
                  <a:pt x="21560" y="39030"/>
                </a:lnTo>
                <a:lnTo>
                  <a:pt x="21580" y="39040"/>
                </a:lnTo>
                <a:lnTo>
                  <a:pt x="21600" y="39020"/>
                </a:lnTo>
                <a:lnTo>
                  <a:pt x="21610" y="39000"/>
                </a:lnTo>
                <a:lnTo>
                  <a:pt x="21620" y="38970"/>
                </a:lnTo>
                <a:lnTo>
                  <a:pt x="21610" y="38950"/>
                </a:lnTo>
                <a:lnTo>
                  <a:pt x="21610" y="38940"/>
                </a:lnTo>
                <a:lnTo>
                  <a:pt x="21520" y="38850"/>
                </a:lnTo>
                <a:lnTo>
                  <a:pt x="21500" y="38790"/>
                </a:lnTo>
                <a:lnTo>
                  <a:pt x="21500" y="38760"/>
                </a:lnTo>
                <a:lnTo>
                  <a:pt x="21510" y="38740"/>
                </a:lnTo>
                <a:lnTo>
                  <a:pt x="21520" y="38730"/>
                </a:lnTo>
                <a:lnTo>
                  <a:pt x="21550" y="38730"/>
                </a:lnTo>
                <a:lnTo>
                  <a:pt x="21600" y="38760"/>
                </a:lnTo>
                <a:lnTo>
                  <a:pt x="21630" y="38800"/>
                </a:lnTo>
                <a:lnTo>
                  <a:pt x="21660" y="38810"/>
                </a:lnTo>
                <a:lnTo>
                  <a:pt x="21730" y="38810"/>
                </a:lnTo>
                <a:lnTo>
                  <a:pt x="21780" y="38790"/>
                </a:lnTo>
                <a:lnTo>
                  <a:pt x="21820" y="38740"/>
                </a:lnTo>
                <a:lnTo>
                  <a:pt x="21820" y="38710"/>
                </a:lnTo>
                <a:lnTo>
                  <a:pt x="21820" y="38600"/>
                </a:lnTo>
                <a:lnTo>
                  <a:pt x="21830" y="38580"/>
                </a:lnTo>
                <a:lnTo>
                  <a:pt x="21870" y="38500"/>
                </a:lnTo>
                <a:lnTo>
                  <a:pt x="21880" y="38470"/>
                </a:lnTo>
                <a:lnTo>
                  <a:pt x="21880" y="38460"/>
                </a:lnTo>
                <a:lnTo>
                  <a:pt x="21910" y="38430"/>
                </a:lnTo>
                <a:lnTo>
                  <a:pt x="21980" y="38390"/>
                </a:lnTo>
                <a:lnTo>
                  <a:pt x="22010" y="38380"/>
                </a:lnTo>
                <a:lnTo>
                  <a:pt x="22040" y="38390"/>
                </a:lnTo>
                <a:lnTo>
                  <a:pt x="22060" y="38400"/>
                </a:lnTo>
                <a:lnTo>
                  <a:pt x="22080" y="38390"/>
                </a:lnTo>
                <a:lnTo>
                  <a:pt x="22080" y="38380"/>
                </a:lnTo>
                <a:lnTo>
                  <a:pt x="22090" y="38370"/>
                </a:lnTo>
                <a:lnTo>
                  <a:pt x="22080" y="38350"/>
                </a:lnTo>
                <a:lnTo>
                  <a:pt x="22070" y="38350"/>
                </a:lnTo>
                <a:lnTo>
                  <a:pt x="22060" y="38330"/>
                </a:lnTo>
                <a:lnTo>
                  <a:pt x="22010" y="38330"/>
                </a:lnTo>
                <a:lnTo>
                  <a:pt x="21950" y="38330"/>
                </a:lnTo>
                <a:lnTo>
                  <a:pt x="21920" y="38330"/>
                </a:lnTo>
                <a:lnTo>
                  <a:pt x="21910" y="38320"/>
                </a:lnTo>
                <a:lnTo>
                  <a:pt x="21890" y="38300"/>
                </a:lnTo>
                <a:lnTo>
                  <a:pt x="21880" y="38280"/>
                </a:lnTo>
                <a:lnTo>
                  <a:pt x="21880" y="38240"/>
                </a:lnTo>
                <a:lnTo>
                  <a:pt x="21860" y="38220"/>
                </a:lnTo>
                <a:lnTo>
                  <a:pt x="21820" y="38200"/>
                </a:lnTo>
                <a:lnTo>
                  <a:pt x="21800" y="38180"/>
                </a:lnTo>
                <a:lnTo>
                  <a:pt x="21770" y="38170"/>
                </a:lnTo>
                <a:lnTo>
                  <a:pt x="21750" y="38160"/>
                </a:lnTo>
                <a:lnTo>
                  <a:pt x="21710" y="38120"/>
                </a:lnTo>
                <a:lnTo>
                  <a:pt x="21680" y="38090"/>
                </a:lnTo>
                <a:lnTo>
                  <a:pt x="21690" y="38080"/>
                </a:lnTo>
                <a:lnTo>
                  <a:pt x="21690" y="38060"/>
                </a:lnTo>
                <a:lnTo>
                  <a:pt x="21670" y="38050"/>
                </a:lnTo>
                <a:lnTo>
                  <a:pt x="21660" y="38030"/>
                </a:lnTo>
                <a:lnTo>
                  <a:pt x="21650" y="38020"/>
                </a:lnTo>
                <a:lnTo>
                  <a:pt x="21650" y="37990"/>
                </a:lnTo>
                <a:lnTo>
                  <a:pt x="21680" y="37950"/>
                </a:lnTo>
                <a:lnTo>
                  <a:pt x="21690" y="37930"/>
                </a:lnTo>
                <a:lnTo>
                  <a:pt x="21700" y="37920"/>
                </a:lnTo>
                <a:lnTo>
                  <a:pt x="21730" y="37920"/>
                </a:lnTo>
                <a:lnTo>
                  <a:pt x="21740" y="37920"/>
                </a:lnTo>
                <a:lnTo>
                  <a:pt x="21770" y="37920"/>
                </a:lnTo>
                <a:lnTo>
                  <a:pt x="21800" y="37890"/>
                </a:lnTo>
                <a:lnTo>
                  <a:pt x="21810" y="37860"/>
                </a:lnTo>
                <a:lnTo>
                  <a:pt x="21800" y="37820"/>
                </a:lnTo>
                <a:lnTo>
                  <a:pt x="21800" y="37810"/>
                </a:lnTo>
                <a:lnTo>
                  <a:pt x="21780" y="37800"/>
                </a:lnTo>
                <a:lnTo>
                  <a:pt x="21770" y="37790"/>
                </a:lnTo>
                <a:lnTo>
                  <a:pt x="21800" y="37800"/>
                </a:lnTo>
                <a:lnTo>
                  <a:pt x="21870" y="37810"/>
                </a:lnTo>
                <a:lnTo>
                  <a:pt x="21930" y="37800"/>
                </a:lnTo>
                <a:lnTo>
                  <a:pt x="21950" y="37830"/>
                </a:lnTo>
                <a:lnTo>
                  <a:pt x="22160" y="37780"/>
                </a:lnTo>
                <a:lnTo>
                  <a:pt x="22230" y="37790"/>
                </a:lnTo>
                <a:lnTo>
                  <a:pt x="22260" y="37800"/>
                </a:lnTo>
                <a:lnTo>
                  <a:pt x="22320" y="37790"/>
                </a:lnTo>
                <a:lnTo>
                  <a:pt x="22620" y="37910"/>
                </a:lnTo>
                <a:lnTo>
                  <a:pt x="22750" y="37740"/>
                </a:lnTo>
                <a:lnTo>
                  <a:pt x="22810" y="37710"/>
                </a:lnTo>
                <a:lnTo>
                  <a:pt x="22860" y="37720"/>
                </a:lnTo>
                <a:lnTo>
                  <a:pt x="22920" y="37770"/>
                </a:lnTo>
                <a:lnTo>
                  <a:pt x="22980" y="37790"/>
                </a:lnTo>
                <a:lnTo>
                  <a:pt x="23050" y="37780"/>
                </a:lnTo>
                <a:lnTo>
                  <a:pt x="23240" y="37780"/>
                </a:lnTo>
                <a:lnTo>
                  <a:pt x="23530" y="37610"/>
                </a:lnTo>
                <a:lnTo>
                  <a:pt x="23450" y="37350"/>
                </a:lnTo>
                <a:lnTo>
                  <a:pt x="23440" y="37190"/>
                </a:lnTo>
                <a:lnTo>
                  <a:pt x="23390" y="36750"/>
                </a:lnTo>
                <a:lnTo>
                  <a:pt x="23390" y="36710"/>
                </a:lnTo>
                <a:lnTo>
                  <a:pt x="23410" y="36540"/>
                </a:lnTo>
                <a:lnTo>
                  <a:pt x="23510" y="36270"/>
                </a:lnTo>
                <a:lnTo>
                  <a:pt x="23660" y="36280"/>
                </a:lnTo>
                <a:lnTo>
                  <a:pt x="23600" y="36060"/>
                </a:lnTo>
                <a:lnTo>
                  <a:pt x="23570" y="36020"/>
                </a:lnTo>
                <a:lnTo>
                  <a:pt x="23520" y="35940"/>
                </a:lnTo>
                <a:lnTo>
                  <a:pt x="23430" y="35760"/>
                </a:lnTo>
                <a:lnTo>
                  <a:pt x="23380" y="35710"/>
                </a:lnTo>
                <a:lnTo>
                  <a:pt x="23290" y="35630"/>
                </a:lnTo>
                <a:lnTo>
                  <a:pt x="23270" y="35450"/>
                </a:lnTo>
                <a:lnTo>
                  <a:pt x="23260" y="35290"/>
                </a:lnTo>
                <a:lnTo>
                  <a:pt x="23250" y="35220"/>
                </a:lnTo>
                <a:lnTo>
                  <a:pt x="23270" y="35030"/>
                </a:lnTo>
                <a:lnTo>
                  <a:pt x="23250" y="34900"/>
                </a:lnTo>
                <a:lnTo>
                  <a:pt x="23370" y="34890"/>
                </a:lnTo>
                <a:lnTo>
                  <a:pt x="23460" y="34830"/>
                </a:lnTo>
                <a:lnTo>
                  <a:pt x="23550" y="34760"/>
                </a:lnTo>
                <a:lnTo>
                  <a:pt x="23720" y="34550"/>
                </a:lnTo>
                <a:lnTo>
                  <a:pt x="23780" y="34460"/>
                </a:lnTo>
                <a:lnTo>
                  <a:pt x="23850" y="34350"/>
                </a:lnTo>
                <a:lnTo>
                  <a:pt x="23870" y="34290"/>
                </a:lnTo>
                <a:lnTo>
                  <a:pt x="23830" y="33910"/>
                </a:lnTo>
                <a:lnTo>
                  <a:pt x="24010" y="33850"/>
                </a:lnTo>
                <a:lnTo>
                  <a:pt x="24060" y="33860"/>
                </a:lnTo>
                <a:lnTo>
                  <a:pt x="24170" y="33900"/>
                </a:lnTo>
                <a:lnTo>
                  <a:pt x="24270" y="33770"/>
                </a:lnTo>
                <a:lnTo>
                  <a:pt x="24380" y="33730"/>
                </a:lnTo>
                <a:lnTo>
                  <a:pt x="24450" y="33720"/>
                </a:lnTo>
                <a:lnTo>
                  <a:pt x="24530" y="33780"/>
                </a:lnTo>
                <a:lnTo>
                  <a:pt x="24550" y="33860"/>
                </a:lnTo>
                <a:lnTo>
                  <a:pt x="24600" y="33880"/>
                </a:lnTo>
                <a:lnTo>
                  <a:pt x="24770" y="33880"/>
                </a:lnTo>
                <a:lnTo>
                  <a:pt x="24800" y="33910"/>
                </a:lnTo>
                <a:lnTo>
                  <a:pt x="24940" y="33870"/>
                </a:lnTo>
                <a:lnTo>
                  <a:pt x="24970" y="33820"/>
                </a:lnTo>
                <a:lnTo>
                  <a:pt x="25070" y="33770"/>
                </a:lnTo>
                <a:lnTo>
                  <a:pt x="25180" y="33660"/>
                </a:lnTo>
                <a:lnTo>
                  <a:pt x="25260" y="33600"/>
                </a:lnTo>
                <a:lnTo>
                  <a:pt x="25420" y="33500"/>
                </a:lnTo>
                <a:lnTo>
                  <a:pt x="25460" y="33510"/>
                </a:lnTo>
                <a:lnTo>
                  <a:pt x="25500" y="33540"/>
                </a:lnTo>
                <a:lnTo>
                  <a:pt x="25590" y="33630"/>
                </a:lnTo>
                <a:lnTo>
                  <a:pt x="25750" y="33560"/>
                </a:lnTo>
                <a:lnTo>
                  <a:pt x="25800" y="33610"/>
                </a:lnTo>
                <a:lnTo>
                  <a:pt x="25840" y="33640"/>
                </a:lnTo>
                <a:lnTo>
                  <a:pt x="25880" y="33620"/>
                </a:lnTo>
                <a:lnTo>
                  <a:pt x="25910" y="33560"/>
                </a:lnTo>
                <a:lnTo>
                  <a:pt x="25980" y="33540"/>
                </a:lnTo>
                <a:lnTo>
                  <a:pt x="26010" y="33410"/>
                </a:lnTo>
                <a:lnTo>
                  <a:pt x="26140" y="33320"/>
                </a:lnTo>
                <a:lnTo>
                  <a:pt x="26130" y="33260"/>
                </a:lnTo>
                <a:lnTo>
                  <a:pt x="26070" y="33220"/>
                </a:lnTo>
                <a:lnTo>
                  <a:pt x="25960" y="33030"/>
                </a:lnTo>
                <a:lnTo>
                  <a:pt x="25970" y="32970"/>
                </a:lnTo>
                <a:lnTo>
                  <a:pt x="25960" y="32870"/>
                </a:lnTo>
                <a:lnTo>
                  <a:pt x="25980" y="32760"/>
                </a:lnTo>
                <a:lnTo>
                  <a:pt x="26010" y="32710"/>
                </a:lnTo>
                <a:lnTo>
                  <a:pt x="26050" y="32670"/>
                </a:lnTo>
                <a:lnTo>
                  <a:pt x="26010" y="32600"/>
                </a:lnTo>
                <a:lnTo>
                  <a:pt x="26040" y="32480"/>
                </a:lnTo>
                <a:lnTo>
                  <a:pt x="26070" y="32350"/>
                </a:lnTo>
                <a:lnTo>
                  <a:pt x="26120" y="32210"/>
                </a:lnTo>
                <a:lnTo>
                  <a:pt x="26180" y="32190"/>
                </a:lnTo>
                <a:lnTo>
                  <a:pt x="26200" y="32100"/>
                </a:lnTo>
                <a:lnTo>
                  <a:pt x="26200" y="32010"/>
                </a:lnTo>
                <a:lnTo>
                  <a:pt x="26250" y="31790"/>
                </a:lnTo>
                <a:lnTo>
                  <a:pt x="26370" y="31720"/>
                </a:lnTo>
                <a:lnTo>
                  <a:pt x="26490" y="31630"/>
                </a:lnTo>
                <a:lnTo>
                  <a:pt x="26560" y="31640"/>
                </a:lnTo>
                <a:lnTo>
                  <a:pt x="26580" y="31590"/>
                </a:lnTo>
                <a:lnTo>
                  <a:pt x="26670" y="31420"/>
                </a:lnTo>
                <a:lnTo>
                  <a:pt x="26720" y="31420"/>
                </a:lnTo>
                <a:lnTo>
                  <a:pt x="26740" y="31420"/>
                </a:lnTo>
                <a:lnTo>
                  <a:pt x="26820" y="31450"/>
                </a:lnTo>
                <a:lnTo>
                  <a:pt x="26930" y="31380"/>
                </a:lnTo>
                <a:lnTo>
                  <a:pt x="27060" y="31360"/>
                </a:lnTo>
                <a:lnTo>
                  <a:pt x="27180" y="31250"/>
                </a:lnTo>
                <a:lnTo>
                  <a:pt x="27250" y="31280"/>
                </a:lnTo>
                <a:lnTo>
                  <a:pt x="27400" y="31310"/>
                </a:lnTo>
                <a:lnTo>
                  <a:pt x="27460" y="31290"/>
                </a:lnTo>
                <a:lnTo>
                  <a:pt x="27510" y="31260"/>
                </a:lnTo>
                <a:lnTo>
                  <a:pt x="27580" y="31300"/>
                </a:lnTo>
                <a:lnTo>
                  <a:pt x="27630" y="31270"/>
                </a:lnTo>
                <a:lnTo>
                  <a:pt x="27720" y="31300"/>
                </a:lnTo>
                <a:lnTo>
                  <a:pt x="27810" y="31410"/>
                </a:lnTo>
                <a:lnTo>
                  <a:pt x="27860" y="31470"/>
                </a:lnTo>
                <a:lnTo>
                  <a:pt x="27860" y="31590"/>
                </a:lnTo>
                <a:lnTo>
                  <a:pt x="27820" y="31700"/>
                </a:lnTo>
                <a:lnTo>
                  <a:pt x="27930" y="31750"/>
                </a:lnTo>
                <a:lnTo>
                  <a:pt x="27950" y="31820"/>
                </a:lnTo>
                <a:lnTo>
                  <a:pt x="27890" y="31870"/>
                </a:lnTo>
                <a:lnTo>
                  <a:pt x="27910" y="31900"/>
                </a:lnTo>
                <a:lnTo>
                  <a:pt x="27960" y="32030"/>
                </a:lnTo>
                <a:lnTo>
                  <a:pt x="27990" y="31990"/>
                </a:lnTo>
                <a:lnTo>
                  <a:pt x="28170" y="31990"/>
                </a:lnTo>
                <a:lnTo>
                  <a:pt x="28220" y="32040"/>
                </a:lnTo>
                <a:lnTo>
                  <a:pt x="28310" y="32110"/>
                </a:lnTo>
                <a:lnTo>
                  <a:pt x="28390" y="32010"/>
                </a:lnTo>
                <a:lnTo>
                  <a:pt x="28380" y="31950"/>
                </a:lnTo>
                <a:lnTo>
                  <a:pt x="28370" y="31820"/>
                </a:lnTo>
                <a:lnTo>
                  <a:pt x="28410" y="31810"/>
                </a:lnTo>
                <a:lnTo>
                  <a:pt x="28410" y="31770"/>
                </a:lnTo>
                <a:lnTo>
                  <a:pt x="28600" y="31750"/>
                </a:lnTo>
                <a:lnTo>
                  <a:pt x="28630" y="31770"/>
                </a:lnTo>
                <a:lnTo>
                  <a:pt x="28690" y="31690"/>
                </a:lnTo>
                <a:lnTo>
                  <a:pt x="28770" y="31650"/>
                </a:lnTo>
                <a:lnTo>
                  <a:pt x="28900" y="31660"/>
                </a:lnTo>
                <a:lnTo>
                  <a:pt x="28980" y="31560"/>
                </a:lnTo>
                <a:lnTo>
                  <a:pt x="29000" y="31560"/>
                </a:lnTo>
                <a:lnTo>
                  <a:pt x="29060" y="31450"/>
                </a:lnTo>
                <a:lnTo>
                  <a:pt x="29090" y="31370"/>
                </a:lnTo>
                <a:lnTo>
                  <a:pt x="29120" y="31240"/>
                </a:lnTo>
                <a:lnTo>
                  <a:pt x="29400" y="31190"/>
                </a:lnTo>
                <a:lnTo>
                  <a:pt x="29400" y="31160"/>
                </a:lnTo>
                <a:lnTo>
                  <a:pt x="29460" y="31130"/>
                </a:lnTo>
                <a:lnTo>
                  <a:pt x="29470" y="31120"/>
                </a:lnTo>
                <a:lnTo>
                  <a:pt x="29490" y="31100"/>
                </a:lnTo>
                <a:lnTo>
                  <a:pt x="29530" y="31130"/>
                </a:lnTo>
                <a:lnTo>
                  <a:pt x="29600" y="31080"/>
                </a:lnTo>
                <a:lnTo>
                  <a:pt x="29660" y="31080"/>
                </a:lnTo>
                <a:lnTo>
                  <a:pt x="29760" y="30990"/>
                </a:lnTo>
                <a:lnTo>
                  <a:pt x="29780" y="30950"/>
                </a:lnTo>
                <a:lnTo>
                  <a:pt x="29840" y="30970"/>
                </a:lnTo>
                <a:lnTo>
                  <a:pt x="29850" y="30940"/>
                </a:lnTo>
                <a:lnTo>
                  <a:pt x="29890" y="30900"/>
                </a:lnTo>
                <a:lnTo>
                  <a:pt x="29960" y="30890"/>
                </a:lnTo>
                <a:lnTo>
                  <a:pt x="30050" y="30850"/>
                </a:lnTo>
                <a:lnTo>
                  <a:pt x="30090" y="30890"/>
                </a:lnTo>
                <a:lnTo>
                  <a:pt x="30160" y="30870"/>
                </a:lnTo>
                <a:lnTo>
                  <a:pt x="30240" y="30910"/>
                </a:lnTo>
                <a:lnTo>
                  <a:pt x="30250" y="30950"/>
                </a:lnTo>
                <a:lnTo>
                  <a:pt x="30270" y="30930"/>
                </a:lnTo>
                <a:lnTo>
                  <a:pt x="30290" y="30960"/>
                </a:lnTo>
                <a:lnTo>
                  <a:pt x="30360" y="30930"/>
                </a:lnTo>
                <a:lnTo>
                  <a:pt x="30380" y="30940"/>
                </a:lnTo>
                <a:lnTo>
                  <a:pt x="30400" y="30970"/>
                </a:lnTo>
                <a:lnTo>
                  <a:pt x="30460" y="30950"/>
                </a:lnTo>
                <a:lnTo>
                  <a:pt x="30580" y="30930"/>
                </a:lnTo>
                <a:lnTo>
                  <a:pt x="30610" y="30950"/>
                </a:lnTo>
                <a:lnTo>
                  <a:pt x="30700" y="30860"/>
                </a:lnTo>
                <a:lnTo>
                  <a:pt x="30770" y="30850"/>
                </a:lnTo>
                <a:lnTo>
                  <a:pt x="30840" y="30880"/>
                </a:lnTo>
                <a:lnTo>
                  <a:pt x="30850" y="30850"/>
                </a:lnTo>
                <a:lnTo>
                  <a:pt x="30880" y="30840"/>
                </a:lnTo>
                <a:lnTo>
                  <a:pt x="30930" y="30880"/>
                </a:lnTo>
                <a:lnTo>
                  <a:pt x="30960" y="30940"/>
                </a:lnTo>
                <a:lnTo>
                  <a:pt x="31010" y="30890"/>
                </a:lnTo>
                <a:lnTo>
                  <a:pt x="31140" y="30970"/>
                </a:lnTo>
                <a:lnTo>
                  <a:pt x="31130" y="30740"/>
                </a:lnTo>
                <a:lnTo>
                  <a:pt x="31170" y="30550"/>
                </a:lnTo>
                <a:lnTo>
                  <a:pt x="31160" y="30530"/>
                </a:lnTo>
                <a:lnTo>
                  <a:pt x="31180" y="30480"/>
                </a:lnTo>
                <a:lnTo>
                  <a:pt x="31170" y="30470"/>
                </a:lnTo>
                <a:lnTo>
                  <a:pt x="31180" y="30430"/>
                </a:lnTo>
                <a:lnTo>
                  <a:pt x="31210" y="30330"/>
                </a:lnTo>
                <a:lnTo>
                  <a:pt x="31240" y="30280"/>
                </a:lnTo>
                <a:lnTo>
                  <a:pt x="31280" y="30270"/>
                </a:lnTo>
                <a:lnTo>
                  <a:pt x="31310" y="30210"/>
                </a:lnTo>
                <a:lnTo>
                  <a:pt x="31350" y="30160"/>
                </a:lnTo>
                <a:lnTo>
                  <a:pt x="31430" y="30090"/>
                </a:lnTo>
                <a:lnTo>
                  <a:pt x="31510" y="30020"/>
                </a:lnTo>
                <a:lnTo>
                  <a:pt x="31580" y="30060"/>
                </a:lnTo>
                <a:lnTo>
                  <a:pt x="31790" y="30030"/>
                </a:lnTo>
                <a:lnTo>
                  <a:pt x="31910" y="30060"/>
                </a:lnTo>
                <a:lnTo>
                  <a:pt x="32090" y="29960"/>
                </a:lnTo>
                <a:lnTo>
                  <a:pt x="32210" y="29980"/>
                </a:lnTo>
                <a:lnTo>
                  <a:pt x="32310" y="30070"/>
                </a:lnTo>
                <a:lnTo>
                  <a:pt x="32370" y="30250"/>
                </a:lnTo>
                <a:lnTo>
                  <a:pt x="32350" y="30300"/>
                </a:lnTo>
                <a:lnTo>
                  <a:pt x="32430" y="30330"/>
                </a:lnTo>
                <a:lnTo>
                  <a:pt x="32530" y="30320"/>
                </a:lnTo>
                <a:lnTo>
                  <a:pt x="32660" y="30470"/>
                </a:lnTo>
                <a:lnTo>
                  <a:pt x="32480" y="30950"/>
                </a:lnTo>
                <a:lnTo>
                  <a:pt x="32430" y="31170"/>
                </a:lnTo>
                <a:lnTo>
                  <a:pt x="32550" y="31350"/>
                </a:lnTo>
                <a:lnTo>
                  <a:pt x="32490" y="31540"/>
                </a:lnTo>
                <a:lnTo>
                  <a:pt x="32490" y="31720"/>
                </a:lnTo>
                <a:lnTo>
                  <a:pt x="32530" y="31760"/>
                </a:lnTo>
                <a:lnTo>
                  <a:pt x="32620" y="31930"/>
                </a:lnTo>
                <a:lnTo>
                  <a:pt x="32640" y="32090"/>
                </a:lnTo>
                <a:lnTo>
                  <a:pt x="32680" y="32130"/>
                </a:lnTo>
                <a:lnTo>
                  <a:pt x="32700" y="32370"/>
                </a:lnTo>
                <a:lnTo>
                  <a:pt x="32800" y="32410"/>
                </a:lnTo>
                <a:lnTo>
                  <a:pt x="32840" y="32430"/>
                </a:lnTo>
                <a:lnTo>
                  <a:pt x="32930" y="32640"/>
                </a:lnTo>
                <a:lnTo>
                  <a:pt x="32900" y="32710"/>
                </a:lnTo>
                <a:lnTo>
                  <a:pt x="32930" y="32830"/>
                </a:lnTo>
                <a:lnTo>
                  <a:pt x="32970" y="32960"/>
                </a:lnTo>
                <a:lnTo>
                  <a:pt x="33070" y="33130"/>
                </a:lnTo>
                <a:lnTo>
                  <a:pt x="32970" y="33390"/>
                </a:lnTo>
                <a:lnTo>
                  <a:pt x="33030" y="33580"/>
                </a:lnTo>
                <a:lnTo>
                  <a:pt x="33090" y="33620"/>
                </a:lnTo>
                <a:lnTo>
                  <a:pt x="33110" y="33810"/>
                </a:lnTo>
                <a:lnTo>
                  <a:pt x="33190" y="33920"/>
                </a:lnTo>
                <a:lnTo>
                  <a:pt x="33170" y="34030"/>
                </a:lnTo>
                <a:lnTo>
                  <a:pt x="33280" y="34150"/>
                </a:lnTo>
                <a:lnTo>
                  <a:pt x="33290" y="34350"/>
                </a:lnTo>
                <a:lnTo>
                  <a:pt x="33350" y="34370"/>
                </a:lnTo>
                <a:lnTo>
                  <a:pt x="33390" y="34520"/>
                </a:lnTo>
                <a:lnTo>
                  <a:pt x="33540" y="34620"/>
                </a:lnTo>
                <a:lnTo>
                  <a:pt x="33490" y="34700"/>
                </a:lnTo>
                <a:lnTo>
                  <a:pt x="33550" y="34750"/>
                </a:lnTo>
                <a:lnTo>
                  <a:pt x="33590" y="34790"/>
                </a:lnTo>
                <a:lnTo>
                  <a:pt x="33590" y="34850"/>
                </a:lnTo>
                <a:lnTo>
                  <a:pt x="33600" y="34850"/>
                </a:lnTo>
                <a:lnTo>
                  <a:pt x="33650" y="34860"/>
                </a:lnTo>
                <a:lnTo>
                  <a:pt x="33670" y="34870"/>
                </a:lnTo>
                <a:lnTo>
                  <a:pt x="33700" y="34890"/>
                </a:lnTo>
                <a:lnTo>
                  <a:pt x="33710" y="34910"/>
                </a:lnTo>
                <a:lnTo>
                  <a:pt x="33700" y="34970"/>
                </a:lnTo>
                <a:lnTo>
                  <a:pt x="33720" y="35010"/>
                </a:lnTo>
                <a:lnTo>
                  <a:pt x="33760" y="35030"/>
                </a:lnTo>
                <a:lnTo>
                  <a:pt x="33840" y="35040"/>
                </a:lnTo>
                <a:lnTo>
                  <a:pt x="33840" y="35080"/>
                </a:lnTo>
                <a:lnTo>
                  <a:pt x="33820" y="35090"/>
                </a:lnTo>
                <a:lnTo>
                  <a:pt x="33800" y="35110"/>
                </a:lnTo>
                <a:lnTo>
                  <a:pt x="33810" y="35210"/>
                </a:lnTo>
                <a:lnTo>
                  <a:pt x="33790" y="35240"/>
                </a:lnTo>
                <a:lnTo>
                  <a:pt x="33790" y="35310"/>
                </a:lnTo>
                <a:lnTo>
                  <a:pt x="33760" y="35340"/>
                </a:lnTo>
                <a:lnTo>
                  <a:pt x="33750" y="35380"/>
                </a:lnTo>
                <a:lnTo>
                  <a:pt x="33720" y="35360"/>
                </a:lnTo>
                <a:lnTo>
                  <a:pt x="33660" y="35410"/>
                </a:lnTo>
                <a:lnTo>
                  <a:pt x="33720" y="35410"/>
                </a:lnTo>
                <a:lnTo>
                  <a:pt x="33730" y="35430"/>
                </a:lnTo>
                <a:lnTo>
                  <a:pt x="33740" y="35430"/>
                </a:lnTo>
                <a:lnTo>
                  <a:pt x="33760" y="35450"/>
                </a:lnTo>
                <a:lnTo>
                  <a:pt x="33760" y="35550"/>
                </a:lnTo>
                <a:lnTo>
                  <a:pt x="33880" y="35580"/>
                </a:lnTo>
                <a:lnTo>
                  <a:pt x="33940" y="35590"/>
                </a:lnTo>
                <a:lnTo>
                  <a:pt x="33940" y="35660"/>
                </a:lnTo>
                <a:lnTo>
                  <a:pt x="33950" y="35710"/>
                </a:lnTo>
                <a:lnTo>
                  <a:pt x="34010" y="35810"/>
                </a:lnTo>
                <a:lnTo>
                  <a:pt x="34040" y="35880"/>
                </a:lnTo>
                <a:lnTo>
                  <a:pt x="33970" y="35930"/>
                </a:lnTo>
                <a:lnTo>
                  <a:pt x="33960" y="35960"/>
                </a:lnTo>
                <a:lnTo>
                  <a:pt x="33970" y="36040"/>
                </a:lnTo>
                <a:lnTo>
                  <a:pt x="34000" y="36060"/>
                </a:lnTo>
                <a:lnTo>
                  <a:pt x="34050" y="36110"/>
                </a:lnTo>
                <a:lnTo>
                  <a:pt x="34060" y="36170"/>
                </a:lnTo>
                <a:lnTo>
                  <a:pt x="34090" y="36220"/>
                </a:lnTo>
                <a:lnTo>
                  <a:pt x="34110" y="36250"/>
                </a:lnTo>
                <a:lnTo>
                  <a:pt x="34140" y="36270"/>
                </a:lnTo>
                <a:lnTo>
                  <a:pt x="34180" y="36300"/>
                </a:lnTo>
                <a:lnTo>
                  <a:pt x="34180" y="36310"/>
                </a:lnTo>
                <a:lnTo>
                  <a:pt x="34190" y="36360"/>
                </a:lnTo>
                <a:lnTo>
                  <a:pt x="34230" y="36440"/>
                </a:lnTo>
                <a:lnTo>
                  <a:pt x="34270" y="36470"/>
                </a:lnTo>
                <a:lnTo>
                  <a:pt x="34310" y="36530"/>
                </a:lnTo>
                <a:lnTo>
                  <a:pt x="34350" y="36590"/>
                </a:lnTo>
                <a:lnTo>
                  <a:pt x="34400" y="36640"/>
                </a:lnTo>
                <a:lnTo>
                  <a:pt x="34420" y="36690"/>
                </a:lnTo>
                <a:lnTo>
                  <a:pt x="34400" y="36730"/>
                </a:lnTo>
                <a:lnTo>
                  <a:pt x="34400" y="36810"/>
                </a:lnTo>
                <a:lnTo>
                  <a:pt x="34410" y="36930"/>
                </a:lnTo>
                <a:lnTo>
                  <a:pt x="34380" y="36950"/>
                </a:lnTo>
                <a:lnTo>
                  <a:pt x="34330" y="36980"/>
                </a:lnTo>
                <a:lnTo>
                  <a:pt x="34300" y="37030"/>
                </a:lnTo>
                <a:lnTo>
                  <a:pt x="34260" y="37130"/>
                </a:lnTo>
                <a:lnTo>
                  <a:pt x="34280" y="37180"/>
                </a:lnTo>
                <a:lnTo>
                  <a:pt x="34310" y="37300"/>
                </a:lnTo>
                <a:lnTo>
                  <a:pt x="34360" y="37400"/>
                </a:lnTo>
                <a:lnTo>
                  <a:pt x="34330" y="37460"/>
                </a:lnTo>
                <a:lnTo>
                  <a:pt x="34280" y="37510"/>
                </a:lnTo>
                <a:lnTo>
                  <a:pt x="34280" y="37620"/>
                </a:lnTo>
                <a:lnTo>
                  <a:pt x="34250" y="37670"/>
                </a:lnTo>
                <a:lnTo>
                  <a:pt x="34250" y="37680"/>
                </a:lnTo>
                <a:lnTo>
                  <a:pt x="34210" y="37750"/>
                </a:lnTo>
                <a:lnTo>
                  <a:pt x="34190" y="37790"/>
                </a:lnTo>
                <a:lnTo>
                  <a:pt x="34180" y="37860"/>
                </a:lnTo>
                <a:lnTo>
                  <a:pt x="34150" y="38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