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Zoundwéogo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Zoundwéogo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58820" y="41660"/>
                </a:moveTo>
                <a:lnTo>
                  <a:pt x="58150" y="42590"/>
                </a:lnTo>
                <a:lnTo>
                  <a:pt x="57860" y="42760"/>
                </a:lnTo>
                <a:lnTo>
                  <a:pt x="57540" y="43180"/>
                </a:lnTo>
                <a:lnTo>
                  <a:pt x="57380" y="43630"/>
                </a:lnTo>
                <a:lnTo>
                  <a:pt x="58020" y="44620"/>
                </a:lnTo>
                <a:lnTo>
                  <a:pt x="58380" y="44870"/>
                </a:lnTo>
                <a:lnTo>
                  <a:pt x="58920" y="45080"/>
                </a:lnTo>
                <a:lnTo>
                  <a:pt x="59430" y="45370"/>
                </a:lnTo>
                <a:lnTo>
                  <a:pt x="59700" y="45180"/>
                </a:lnTo>
                <a:lnTo>
                  <a:pt x="59720" y="45190"/>
                </a:lnTo>
                <a:lnTo>
                  <a:pt x="59930" y="45160"/>
                </a:lnTo>
                <a:lnTo>
                  <a:pt x="60800" y="45370"/>
                </a:lnTo>
                <a:lnTo>
                  <a:pt x="61020" y="45480"/>
                </a:lnTo>
                <a:lnTo>
                  <a:pt x="61140" y="45580"/>
                </a:lnTo>
                <a:lnTo>
                  <a:pt x="61540" y="45760"/>
                </a:lnTo>
                <a:lnTo>
                  <a:pt x="61660" y="45880"/>
                </a:lnTo>
                <a:lnTo>
                  <a:pt x="61870" y="46230"/>
                </a:lnTo>
                <a:lnTo>
                  <a:pt x="61690" y="46650"/>
                </a:lnTo>
                <a:lnTo>
                  <a:pt x="61720" y="46970"/>
                </a:lnTo>
                <a:lnTo>
                  <a:pt x="61710" y="47180"/>
                </a:lnTo>
                <a:lnTo>
                  <a:pt x="61360" y="47050"/>
                </a:lnTo>
                <a:lnTo>
                  <a:pt x="61030" y="47190"/>
                </a:lnTo>
                <a:lnTo>
                  <a:pt x="60700" y="47510"/>
                </a:lnTo>
                <a:lnTo>
                  <a:pt x="60270" y="47770"/>
                </a:lnTo>
                <a:lnTo>
                  <a:pt x="59860" y="48120"/>
                </a:lnTo>
                <a:lnTo>
                  <a:pt x="59550" y="48280"/>
                </a:lnTo>
                <a:lnTo>
                  <a:pt x="59410" y="48530"/>
                </a:lnTo>
                <a:lnTo>
                  <a:pt x="59310" y="48890"/>
                </a:lnTo>
                <a:lnTo>
                  <a:pt x="59150" y="49100"/>
                </a:lnTo>
                <a:lnTo>
                  <a:pt x="59070" y="49180"/>
                </a:lnTo>
                <a:lnTo>
                  <a:pt x="58890" y="49410"/>
                </a:lnTo>
                <a:lnTo>
                  <a:pt x="58590" y="49520"/>
                </a:lnTo>
                <a:lnTo>
                  <a:pt x="57900" y="49200"/>
                </a:lnTo>
                <a:lnTo>
                  <a:pt x="57600" y="48870"/>
                </a:lnTo>
                <a:lnTo>
                  <a:pt x="57420" y="48740"/>
                </a:lnTo>
                <a:lnTo>
                  <a:pt x="57220" y="48410"/>
                </a:lnTo>
                <a:lnTo>
                  <a:pt x="56980" y="48250"/>
                </a:lnTo>
                <a:lnTo>
                  <a:pt x="56820" y="48170"/>
                </a:lnTo>
                <a:lnTo>
                  <a:pt x="56820" y="47850"/>
                </a:lnTo>
                <a:lnTo>
                  <a:pt x="56690" y="47600"/>
                </a:lnTo>
                <a:lnTo>
                  <a:pt x="56340" y="47530"/>
                </a:lnTo>
                <a:lnTo>
                  <a:pt x="56010" y="47640"/>
                </a:lnTo>
                <a:lnTo>
                  <a:pt x="55750" y="47470"/>
                </a:lnTo>
                <a:lnTo>
                  <a:pt x="55350" y="47020"/>
                </a:lnTo>
                <a:lnTo>
                  <a:pt x="55070" y="46840"/>
                </a:lnTo>
                <a:lnTo>
                  <a:pt x="54700" y="46750"/>
                </a:lnTo>
                <a:lnTo>
                  <a:pt x="54480" y="46600"/>
                </a:lnTo>
                <a:lnTo>
                  <a:pt x="54280" y="46260"/>
                </a:lnTo>
                <a:lnTo>
                  <a:pt x="54050" y="45960"/>
                </a:lnTo>
                <a:lnTo>
                  <a:pt x="53670" y="45970"/>
                </a:lnTo>
                <a:lnTo>
                  <a:pt x="53360" y="45900"/>
                </a:lnTo>
                <a:lnTo>
                  <a:pt x="53240" y="45580"/>
                </a:lnTo>
                <a:lnTo>
                  <a:pt x="53040" y="45280"/>
                </a:lnTo>
                <a:lnTo>
                  <a:pt x="52900" y="45210"/>
                </a:lnTo>
                <a:lnTo>
                  <a:pt x="52510" y="44630"/>
                </a:lnTo>
                <a:lnTo>
                  <a:pt x="52840" y="43520"/>
                </a:lnTo>
                <a:lnTo>
                  <a:pt x="53770" y="42010"/>
                </a:lnTo>
                <a:lnTo>
                  <a:pt x="53910" y="41720"/>
                </a:lnTo>
                <a:lnTo>
                  <a:pt x="54310" y="41320"/>
                </a:lnTo>
                <a:lnTo>
                  <a:pt x="55070" y="40810"/>
                </a:lnTo>
                <a:lnTo>
                  <a:pt x="55670" y="40620"/>
                </a:lnTo>
                <a:lnTo>
                  <a:pt x="55990" y="40690"/>
                </a:lnTo>
                <a:lnTo>
                  <a:pt x="56470" y="40940"/>
                </a:lnTo>
                <a:lnTo>
                  <a:pt x="57210" y="41180"/>
                </a:lnTo>
                <a:lnTo>
                  <a:pt x="57790" y="41090"/>
                </a:lnTo>
                <a:lnTo>
                  <a:pt x="57990" y="41180"/>
                </a:lnTo>
                <a:lnTo>
                  <a:pt x="58160" y="41170"/>
                </a:lnTo>
                <a:lnTo>
                  <a:pt x="58310" y="41130"/>
                </a:lnTo>
                <a:lnTo>
                  <a:pt x="58420" y="41140"/>
                </a:lnTo>
                <a:lnTo>
                  <a:pt x="58500" y="41430"/>
                </a:lnTo>
                <a:lnTo>
                  <a:pt x="58590" y="41550"/>
                </a:lnTo>
                <a:lnTo>
                  <a:pt x="58700" y="41630"/>
                </a:lnTo>
                <a:lnTo>
                  <a:pt x="5882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