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Zondoma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Burkina Faso • State Map | Fully Editable Vector Shape</a:t>
            </a:r>
          </a:p>
        </p:txBody>
      </p:sp>
      <p:sp>
        <p:nvSpPr>
          <p:cNvPr id="101" name="Zondoma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38230" y="24530"/>
                </a:moveTo>
                <a:lnTo>
                  <a:pt x="38340" y="24460"/>
                </a:lnTo>
                <a:lnTo>
                  <a:pt x="38770" y="24370"/>
                </a:lnTo>
                <a:lnTo>
                  <a:pt x="39070" y="24270"/>
                </a:lnTo>
                <a:lnTo>
                  <a:pt x="39350" y="24120"/>
                </a:lnTo>
                <a:lnTo>
                  <a:pt x="39580" y="23910"/>
                </a:lnTo>
                <a:lnTo>
                  <a:pt x="39670" y="23810"/>
                </a:lnTo>
                <a:lnTo>
                  <a:pt x="39750" y="23690"/>
                </a:lnTo>
                <a:lnTo>
                  <a:pt x="39960" y="23550"/>
                </a:lnTo>
                <a:lnTo>
                  <a:pt x="40410" y="23400"/>
                </a:lnTo>
                <a:lnTo>
                  <a:pt x="40540" y="23510"/>
                </a:lnTo>
                <a:lnTo>
                  <a:pt x="40690" y="23660"/>
                </a:lnTo>
                <a:lnTo>
                  <a:pt x="41290" y="23710"/>
                </a:lnTo>
                <a:lnTo>
                  <a:pt x="42300" y="24060"/>
                </a:lnTo>
                <a:lnTo>
                  <a:pt x="42640" y="24110"/>
                </a:lnTo>
                <a:lnTo>
                  <a:pt x="42960" y="24110"/>
                </a:lnTo>
                <a:lnTo>
                  <a:pt x="43160" y="24180"/>
                </a:lnTo>
                <a:lnTo>
                  <a:pt x="43740" y="23950"/>
                </a:lnTo>
                <a:lnTo>
                  <a:pt x="43990" y="24020"/>
                </a:lnTo>
                <a:lnTo>
                  <a:pt x="44060" y="24170"/>
                </a:lnTo>
                <a:lnTo>
                  <a:pt x="44070" y="24370"/>
                </a:lnTo>
                <a:lnTo>
                  <a:pt x="44120" y="24580"/>
                </a:lnTo>
                <a:lnTo>
                  <a:pt x="44250" y="24880"/>
                </a:lnTo>
                <a:lnTo>
                  <a:pt x="43950" y="25320"/>
                </a:lnTo>
                <a:lnTo>
                  <a:pt x="43820" y="25690"/>
                </a:lnTo>
                <a:lnTo>
                  <a:pt x="43830" y="25800"/>
                </a:lnTo>
                <a:lnTo>
                  <a:pt x="43890" y="25960"/>
                </a:lnTo>
                <a:lnTo>
                  <a:pt x="43910" y="26060"/>
                </a:lnTo>
                <a:lnTo>
                  <a:pt x="43880" y="26160"/>
                </a:lnTo>
                <a:lnTo>
                  <a:pt x="43820" y="26190"/>
                </a:lnTo>
                <a:lnTo>
                  <a:pt x="43740" y="26210"/>
                </a:lnTo>
                <a:lnTo>
                  <a:pt x="43670" y="26260"/>
                </a:lnTo>
                <a:lnTo>
                  <a:pt x="43600" y="26530"/>
                </a:lnTo>
                <a:lnTo>
                  <a:pt x="43590" y="26540"/>
                </a:lnTo>
                <a:lnTo>
                  <a:pt x="43550" y="26570"/>
                </a:lnTo>
                <a:lnTo>
                  <a:pt x="43400" y="26640"/>
                </a:lnTo>
                <a:lnTo>
                  <a:pt x="43350" y="26670"/>
                </a:lnTo>
                <a:lnTo>
                  <a:pt x="43300" y="27030"/>
                </a:lnTo>
                <a:lnTo>
                  <a:pt x="43530" y="27230"/>
                </a:lnTo>
                <a:lnTo>
                  <a:pt x="43170" y="27210"/>
                </a:lnTo>
                <a:lnTo>
                  <a:pt x="42700" y="27000"/>
                </a:lnTo>
                <a:lnTo>
                  <a:pt x="42300" y="26910"/>
                </a:lnTo>
                <a:lnTo>
                  <a:pt x="41210" y="27380"/>
                </a:lnTo>
                <a:lnTo>
                  <a:pt x="40770" y="27640"/>
                </a:lnTo>
                <a:lnTo>
                  <a:pt x="40220" y="28240"/>
                </a:lnTo>
                <a:lnTo>
                  <a:pt x="39890" y="28340"/>
                </a:lnTo>
                <a:lnTo>
                  <a:pt x="39350" y="28440"/>
                </a:lnTo>
                <a:lnTo>
                  <a:pt x="38950" y="28480"/>
                </a:lnTo>
                <a:lnTo>
                  <a:pt x="38520" y="28420"/>
                </a:lnTo>
                <a:lnTo>
                  <a:pt x="37910" y="28430"/>
                </a:lnTo>
                <a:lnTo>
                  <a:pt x="37380" y="28390"/>
                </a:lnTo>
                <a:lnTo>
                  <a:pt x="37140" y="28330"/>
                </a:lnTo>
                <a:lnTo>
                  <a:pt x="37020" y="27750"/>
                </a:lnTo>
                <a:lnTo>
                  <a:pt x="37020" y="27300"/>
                </a:lnTo>
                <a:lnTo>
                  <a:pt x="37170" y="26970"/>
                </a:lnTo>
                <a:lnTo>
                  <a:pt x="37420" y="26920"/>
                </a:lnTo>
                <a:lnTo>
                  <a:pt x="37940" y="27010"/>
                </a:lnTo>
                <a:lnTo>
                  <a:pt x="38310" y="27020"/>
                </a:lnTo>
                <a:lnTo>
                  <a:pt x="38710" y="26920"/>
                </a:lnTo>
                <a:lnTo>
                  <a:pt x="38950" y="26640"/>
                </a:lnTo>
                <a:lnTo>
                  <a:pt x="39310" y="26040"/>
                </a:lnTo>
                <a:lnTo>
                  <a:pt x="39820" y="25330"/>
                </a:lnTo>
                <a:lnTo>
                  <a:pt x="39930" y="25000"/>
                </a:lnTo>
                <a:lnTo>
                  <a:pt x="39710" y="24860"/>
                </a:lnTo>
                <a:lnTo>
                  <a:pt x="39370" y="24800"/>
                </a:lnTo>
                <a:lnTo>
                  <a:pt x="39090" y="24860"/>
                </a:lnTo>
                <a:lnTo>
                  <a:pt x="38790" y="24850"/>
                </a:lnTo>
                <a:lnTo>
                  <a:pt x="38480" y="24690"/>
                </a:lnTo>
                <a:lnTo>
                  <a:pt x="38230" y="245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