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Ziro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Zir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2900" y="45210"/>
                </a:moveTo>
                <a:lnTo>
                  <a:pt x="52470" y="45660"/>
                </a:lnTo>
                <a:lnTo>
                  <a:pt x="52250" y="45920"/>
                </a:lnTo>
                <a:lnTo>
                  <a:pt x="52100" y="46070"/>
                </a:lnTo>
                <a:lnTo>
                  <a:pt x="51920" y="46200"/>
                </a:lnTo>
                <a:lnTo>
                  <a:pt x="51680" y="46320"/>
                </a:lnTo>
                <a:lnTo>
                  <a:pt x="51420" y="46420"/>
                </a:lnTo>
                <a:lnTo>
                  <a:pt x="51110" y="46650"/>
                </a:lnTo>
                <a:lnTo>
                  <a:pt x="50610" y="47230"/>
                </a:lnTo>
                <a:lnTo>
                  <a:pt x="50360" y="47330"/>
                </a:lnTo>
                <a:lnTo>
                  <a:pt x="50180" y="47300"/>
                </a:lnTo>
                <a:lnTo>
                  <a:pt x="49990" y="47390"/>
                </a:lnTo>
                <a:lnTo>
                  <a:pt x="49750" y="47700"/>
                </a:lnTo>
                <a:lnTo>
                  <a:pt x="49380" y="47520"/>
                </a:lnTo>
                <a:lnTo>
                  <a:pt x="49320" y="47390"/>
                </a:lnTo>
                <a:lnTo>
                  <a:pt x="49200" y="47230"/>
                </a:lnTo>
                <a:lnTo>
                  <a:pt x="48890" y="47160"/>
                </a:lnTo>
                <a:lnTo>
                  <a:pt x="48720" y="47160"/>
                </a:lnTo>
                <a:lnTo>
                  <a:pt x="48510" y="47180"/>
                </a:lnTo>
                <a:lnTo>
                  <a:pt x="48200" y="47350"/>
                </a:lnTo>
                <a:lnTo>
                  <a:pt x="47970" y="47640"/>
                </a:lnTo>
                <a:lnTo>
                  <a:pt x="47650" y="47890"/>
                </a:lnTo>
                <a:lnTo>
                  <a:pt x="47460" y="48010"/>
                </a:lnTo>
                <a:lnTo>
                  <a:pt x="47250" y="48110"/>
                </a:lnTo>
                <a:lnTo>
                  <a:pt x="46960" y="48070"/>
                </a:lnTo>
                <a:lnTo>
                  <a:pt x="46760" y="47880"/>
                </a:lnTo>
                <a:lnTo>
                  <a:pt x="46640" y="47720"/>
                </a:lnTo>
                <a:lnTo>
                  <a:pt x="46600" y="47530"/>
                </a:lnTo>
                <a:lnTo>
                  <a:pt x="46500" y="47420"/>
                </a:lnTo>
                <a:lnTo>
                  <a:pt x="45950" y="47280"/>
                </a:lnTo>
                <a:lnTo>
                  <a:pt x="45610" y="47570"/>
                </a:lnTo>
                <a:lnTo>
                  <a:pt x="45440" y="47770"/>
                </a:lnTo>
                <a:lnTo>
                  <a:pt x="45310" y="48050"/>
                </a:lnTo>
                <a:lnTo>
                  <a:pt x="45190" y="48120"/>
                </a:lnTo>
                <a:lnTo>
                  <a:pt x="45000" y="48100"/>
                </a:lnTo>
                <a:lnTo>
                  <a:pt x="44770" y="48040"/>
                </a:lnTo>
                <a:lnTo>
                  <a:pt x="44580" y="47920"/>
                </a:lnTo>
                <a:lnTo>
                  <a:pt x="44530" y="47710"/>
                </a:lnTo>
                <a:lnTo>
                  <a:pt x="44390" y="47520"/>
                </a:lnTo>
                <a:lnTo>
                  <a:pt x="44130" y="47420"/>
                </a:lnTo>
                <a:lnTo>
                  <a:pt x="43900" y="47280"/>
                </a:lnTo>
                <a:lnTo>
                  <a:pt x="43670" y="47070"/>
                </a:lnTo>
                <a:lnTo>
                  <a:pt x="43440" y="46780"/>
                </a:lnTo>
                <a:lnTo>
                  <a:pt x="43260" y="46440"/>
                </a:lnTo>
                <a:lnTo>
                  <a:pt x="43190" y="46120"/>
                </a:lnTo>
                <a:lnTo>
                  <a:pt x="43180" y="45960"/>
                </a:lnTo>
                <a:lnTo>
                  <a:pt x="43170" y="45900"/>
                </a:lnTo>
                <a:lnTo>
                  <a:pt x="43040" y="45760"/>
                </a:lnTo>
                <a:lnTo>
                  <a:pt x="42830" y="45570"/>
                </a:lnTo>
                <a:lnTo>
                  <a:pt x="42590" y="45430"/>
                </a:lnTo>
                <a:lnTo>
                  <a:pt x="42290" y="45400"/>
                </a:lnTo>
                <a:lnTo>
                  <a:pt x="41730" y="45430"/>
                </a:lnTo>
                <a:lnTo>
                  <a:pt x="41440" y="45320"/>
                </a:lnTo>
                <a:lnTo>
                  <a:pt x="41160" y="45090"/>
                </a:lnTo>
                <a:lnTo>
                  <a:pt x="41010" y="44770"/>
                </a:lnTo>
                <a:lnTo>
                  <a:pt x="41000" y="44410"/>
                </a:lnTo>
                <a:lnTo>
                  <a:pt x="41110" y="43040"/>
                </a:lnTo>
                <a:lnTo>
                  <a:pt x="41300" y="43000"/>
                </a:lnTo>
                <a:lnTo>
                  <a:pt x="41730" y="43080"/>
                </a:lnTo>
                <a:lnTo>
                  <a:pt x="42210" y="43090"/>
                </a:lnTo>
                <a:lnTo>
                  <a:pt x="42450" y="42970"/>
                </a:lnTo>
                <a:lnTo>
                  <a:pt x="42490" y="42710"/>
                </a:lnTo>
                <a:lnTo>
                  <a:pt x="42470" y="42450"/>
                </a:lnTo>
                <a:lnTo>
                  <a:pt x="42350" y="42170"/>
                </a:lnTo>
                <a:lnTo>
                  <a:pt x="42370" y="41970"/>
                </a:lnTo>
                <a:lnTo>
                  <a:pt x="42430" y="41820"/>
                </a:lnTo>
                <a:lnTo>
                  <a:pt x="42360" y="41200"/>
                </a:lnTo>
                <a:lnTo>
                  <a:pt x="42260" y="40820"/>
                </a:lnTo>
                <a:lnTo>
                  <a:pt x="42440" y="40840"/>
                </a:lnTo>
                <a:lnTo>
                  <a:pt x="42890" y="40760"/>
                </a:lnTo>
                <a:lnTo>
                  <a:pt x="43900" y="40400"/>
                </a:lnTo>
                <a:lnTo>
                  <a:pt x="44270" y="40200"/>
                </a:lnTo>
                <a:lnTo>
                  <a:pt x="44510" y="40030"/>
                </a:lnTo>
                <a:lnTo>
                  <a:pt x="44540" y="39970"/>
                </a:lnTo>
                <a:lnTo>
                  <a:pt x="44970" y="40290"/>
                </a:lnTo>
                <a:lnTo>
                  <a:pt x="45370" y="40870"/>
                </a:lnTo>
                <a:lnTo>
                  <a:pt x="45510" y="40880"/>
                </a:lnTo>
                <a:lnTo>
                  <a:pt x="45700" y="40760"/>
                </a:lnTo>
                <a:lnTo>
                  <a:pt x="46120" y="40780"/>
                </a:lnTo>
                <a:lnTo>
                  <a:pt x="46540" y="40760"/>
                </a:lnTo>
                <a:lnTo>
                  <a:pt x="46870" y="40540"/>
                </a:lnTo>
                <a:lnTo>
                  <a:pt x="47170" y="40470"/>
                </a:lnTo>
                <a:lnTo>
                  <a:pt x="47440" y="40620"/>
                </a:lnTo>
                <a:lnTo>
                  <a:pt x="48420" y="41700"/>
                </a:lnTo>
                <a:lnTo>
                  <a:pt x="48660" y="41890"/>
                </a:lnTo>
                <a:lnTo>
                  <a:pt x="48940" y="42180"/>
                </a:lnTo>
                <a:lnTo>
                  <a:pt x="49210" y="42420"/>
                </a:lnTo>
                <a:lnTo>
                  <a:pt x="49500" y="42520"/>
                </a:lnTo>
                <a:lnTo>
                  <a:pt x="49770" y="42650"/>
                </a:lnTo>
                <a:lnTo>
                  <a:pt x="49980" y="42820"/>
                </a:lnTo>
                <a:lnTo>
                  <a:pt x="50170" y="43010"/>
                </a:lnTo>
                <a:lnTo>
                  <a:pt x="50950" y="43390"/>
                </a:lnTo>
                <a:lnTo>
                  <a:pt x="51140" y="43550"/>
                </a:lnTo>
                <a:lnTo>
                  <a:pt x="51280" y="43780"/>
                </a:lnTo>
                <a:lnTo>
                  <a:pt x="51590" y="44140"/>
                </a:lnTo>
                <a:lnTo>
                  <a:pt x="52460" y="44570"/>
                </a:lnTo>
                <a:lnTo>
                  <a:pt x="52510" y="44630"/>
                </a:lnTo>
                <a:lnTo>
                  <a:pt x="52900" y="4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