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Yatenga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Burkina Faso • State Map | Fully Editable Vector Shape</a:t>
            </a:r>
          </a:p>
        </p:txBody>
      </p:sp>
      <p:sp>
        <p:nvSpPr>
          <p:cNvPr id="101" name="Yatenga"/>
          <p:cNvSpPr/>
          <p:nvPr/>
        </p:nvSpPr>
        <p:spPr>
          <a:xfrm>
            <a:off x="2741391" y="1325880"/>
            <a:ext cx="6708913" cy="4937760"/>
          </a:xfrm>
          <a:custGeom>
            <a:avLst/>
            <a:gdLst/>
            <a:ahLst/>
            <a:cxnLst/>
            <a:rect l="0" t="0" r="100000" b="73600"/>
            <a:pathLst>
              <a:path w="100000" h="73600">
                <a:moveTo>
                  <a:pt x="37320" y="14560"/>
                </a:moveTo>
                <a:lnTo>
                  <a:pt x="37870" y="15070"/>
                </a:lnTo>
                <a:lnTo>
                  <a:pt x="38280" y="15620"/>
                </a:lnTo>
                <a:lnTo>
                  <a:pt x="38390" y="15930"/>
                </a:lnTo>
                <a:lnTo>
                  <a:pt x="38380" y="16180"/>
                </a:lnTo>
                <a:lnTo>
                  <a:pt x="38490" y="16280"/>
                </a:lnTo>
                <a:lnTo>
                  <a:pt x="38740" y="16360"/>
                </a:lnTo>
                <a:lnTo>
                  <a:pt x="38910" y="16360"/>
                </a:lnTo>
                <a:lnTo>
                  <a:pt x="39060" y="16240"/>
                </a:lnTo>
                <a:lnTo>
                  <a:pt x="39240" y="16170"/>
                </a:lnTo>
                <a:lnTo>
                  <a:pt x="39440" y="16230"/>
                </a:lnTo>
                <a:lnTo>
                  <a:pt x="39600" y="16190"/>
                </a:lnTo>
                <a:lnTo>
                  <a:pt x="39710" y="16010"/>
                </a:lnTo>
                <a:lnTo>
                  <a:pt x="39920" y="15820"/>
                </a:lnTo>
                <a:lnTo>
                  <a:pt x="40190" y="15650"/>
                </a:lnTo>
                <a:lnTo>
                  <a:pt x="40580" y="15660"/>
                </a:lnTo>
                <a:lnTo>
                  <a:pt x="40960" y="15840"/>
                </a:lnTo>
                <a:lnTo>
                  <a:pt x="41450" y="16350"/>
                </a:lnTo>
                <a:lnTo>
                  <a:pt x="41720" y="16440"/>
                </a:lnTo>
                <a:lnTo>
                  <a:pt x="41900" y="16530"/>
                </a:lnTo>
                <a:lnTo>
                  <a:pt x="41970" y="17160"/>
                </a:lnTo>
                <a:lnTo>
                  <a:pt x="42170" y="17450"/>
                </a:lnTo>
                <a:lnTo>
                  <a:pt x="42520" y="17560"/>
                </a:lnTo>
                <a:lnTo>
                  <a:pt x="42730" y="17770"/>
                </a:lnTo>
                <a:lnTo>
                  <a:pt x="42650" y="18140"/>
                </a:lnTo>
                <a:lnTo>
                  <a:pt x="42630" y="18530"/>
                </a:lnTo>
                <a:lnTo>
                  <a:pt x="42870" y="19040"/>
                </a:lnTo>
                <a:lnTo>
                  <a:pt x="42960" y="19170"/>
                </a:lnTo>
                <a:lnTo>
                  <a:pt x="43310" y="20200"/>
                </a:lnTo>
                <a:lnTo>
                  <a:pt x="43690" y="21750"/>
                </a:lnTo>
                <a:lnTo>
                  <a:pt x="43930" y="21810"/>
                </a:lnTo>
                <a:lnTo>
                  <a:pt x="44350" y="21780"/>
                </a:lnTo>
                <a:lnTo>
                  <a:pt x="44690" y="21810"/>
                </a:lnTo>
                <a:lnTo>
                  <a:pt x="44960" y="21880"/>
                </a:lnTo>
                <a:lnTo>
                  <a:pt x="45560" y="21750"/>
                </a:lnTo>
                <a:lnTo>
                  <a:pt x="45920" y="21710"/>
                </a:lnTo>
                <a:lnTo>
                  <a:pt x="46420" y="21590"/>
                </a:lnTo>
                <a:lnTo>
                  <a:pt x="46860" y="22510"/>
                </a:lnTo>
                <a:lnTo>
                  <a:pt x="46820" y="23690"/>
                </a:lnTo>
                <a:lnTo>
                  <a:pt x="46850" y="23970"/>
                </a:lnTo>
                <a:lnTo>
                  <a:pt x="47040" y="24220"/>
                </a:lnTo>
                <a:lnTo>
                  <a:pt x="47300" y="24500"/>
                </a:lnTo>
                <a:lnTo>
                  <a:pt x="47380" y="24710"/>
                </a:lnTo>
                <a:lnTo>
                  <a:pt x="47650" y="24730"/>
                </a:lnTo>
                <a:lnTo>
                  <a:pt x="47930" y="24930"/>
                </a:lnTo>
                <a:lnTo>
                  <a:pt x="48120" y="25290"/>
                </a:lnTo>
                <a:lnTo>
                  <a:pt x="48230" y="25600"/>
                </a:lnTo>
                <a:lnTo>
                  <a:pt x="48230" y="25960"/>
                </a:lnTo>
                <a:lnTo>
                  <a:pt x="48150" y="26200"/>
                </a:lnTo>
                <a:lnTo>
                  <a:pt x="48000" y="26400"/>
                </a:lnTo>
                <a:lnTo>
                  <a:pt x="47980" y="26540"/>
                </a:lnTo>
                <a:lnTo>
                  <a:pt x="47570" y="26760"/>
                </a:lnTo>
                <a:lnTo>
                  <a:pt x="46980" y="26830"/>
                </a:lnTo>
                <a:lnTo>
                  <a:pt x="46780" y="26470"/>
                </a:lnTo>
                <a:lnTo>
                  <a:pt x="46510" y="26320"/>
                </a:lnTo>
                <a:lnTo>
                  <a:pt x="46220" y="26490"/>
                </a:lnTo>
                <a:lnTo>
                  <a:pt x="46110" y="26690"/>
                </a:lnTo>
                <a:lnTo>
                  <a:pt x="45910" y="27200"/>
                </a:lnTo>
                <a:lnTo>
                  <a:pt x="45640" y="27260"/>
                </a:lnTo>
                <a:lnTo>
                  <a:pt x="45430" y="27190"/>
                </a:lnTo>
                <a:lnTo>
                  <a:pt x="45250" y="27150"/>
                </a:lnTo>
                <a:lnTo>
                  <a:pt x="45100" y="27320"/>
                </a:lnTo>
                <a:lnTo>
                  <a:pt x="44960" y="27530"/>
                </a:lnTo>
                <a:lnTo>
                  <a:pt x="44810" y="27640"/>
                </a:lnTo>
                <a:lnTo>
                  <a:pt x="44120" y="27610"/>
                </a:lnTo>
                <a:lnTo>
                  <a:pt x="43980" y="27640"/>
                </a:lnTo>
                <a:lnTo>
                  <a:pt x="43830" y="27390"/>
                </a:lnTo>
                <a:lnTo>
                  <a:pt x="43530" y="27230"/>
                </a:lnTo>
                <a:lnTo>
                  <a:pt x="43300" y="27030"/>
                </a:lnTo>
                <a:lnTo>
                  <a:pt x="43350" y="26670"/>
                </a:lnTo>
                <a:lnTo>
                  <a:pt x="43400" y="26640"/>
                </a:lnTo>
                <a:lnTo>
                  <a:pt x="43550" y="26570"/>
                </a:lnTo>
                <a:lnTo>
                  <a:pt x="43590" y="26540"/>
                </a:lnTo>
                <a:lnTo>
                  <a:pt x="43600" y="26530"/>
                </a:lnTo>
                <a:lnTo>
                  <a:pt x="43670" y="26260"/>
                </a:lnTo>
                <a:lnTo>
                  <a:pt x="43740" y="26210"/>
                </a:lnTo>
                <a:lnTo>
                  <a:pt x="43820" y="26190"/>
                </a:lnTo>
                <a:lnTo>
                  <a:pt x="43880" y="26160"/>
                </a:lnTo>
                <a:lnTo>
                  <a:pt x="43910" y="26060"/>
                </a:lnTo>
                <a:lnTo>
                  <a:pt x="43890" y="25960"/>
                </a:lnTo>
                <a:lnTo>
                  <a:pt x="43830" y="25800"/>
                </a:lnTo>
                <a:lnTo>
                  <a:pt x="43820" y="25690"/>
                </a:lnTo>
                <a:lnTo>
                  <a:pt x="43950" y="25320"/>
                </a:lnTo>
                <a:lnTo>
                  <a:pt x="44250" y="24880"/>
                </a:lnTo>
                <a:lnTo>
                  <a:pt x="44120" y="24580"/>
                </a:lnTo>
                <a:lnTo>
                  <a:pt x="44070" y="24370"/>
                </a:lnTo>
                <a:lnTo>
                  <a:pt x="44060" y="24170"/>
                </a:lnTo>
                <a:lnTo>
                  <a:pt x="43990" y="24020"/>
                </a:lnTo>
                <a:lnTo>
                  <a:pt x="43740" y="23950"/>
                </a:lnTo>
                <a:lnTo>
                  <a:pt x="43160" y="24180"/>
                </a:lnTo>
                <a:lnTo>
                  <a:pt x="42960" y="24110"/>
                </a:lnTo>
                <a:lnTo>
                  <a:pt x="42640" y="24110"/>
                </a:lnTo>
                <a:lnTo>
                  <a:pt x="42300" y="24060"/>
                </a:lnTo>
                <a:lnTo>
                  <a:pt x="41290" y="23710"/>
                </a:lnTo>
                <a:lnTo>
                  <a:pt x="40690" y="23660"/>
                </a:lnTo>
                <a:lnTo>
                  <a:pt x="40540" y="23510"/>
                </a:lnTo>
                <a:lnTo>
                  <a:pt x="40410" y="23400"/>
                </a:lnTo>
                <a:lnTo>
                  <a:pt x="39960" y="23550"/>
                </a:lnTo>
                <a:lnTo>
                  <a:pt x="39750" y="23690"/>
                </a:lnTo>
                <a:lnTo>
                  <a:pt x="39670" y="23810"/>
                </a:lnTo>
                <a:lnTo>
                  <a:pt x="39580" y="23910"/>
                </a:lnTo>
                <a:lnTo>
                  <a:pt x="39350" y="24120"/>
                </a:lnTo>
                <a:lnTo>
                  <a:pt x="39070" y="24270"/>
                </a:lnTo>
                <a:lnTo>
                  <a:pt x="38770" y="24370"/>
                </a:lnTo>
                <a:lnTo>
                  <a:pt x="38340" y="24460"/>
                </a:lnTo>
                <a:lnTo>
                  <a:pt x="38230" y="24530"/>
                </a:lnTo>
                <a:lnTo>
                  <a:pt x="38150" y="24280"/>
                </a:lnTo>
                <a:lnTo>
                  <a:pt x="37840" y="23730"/>
                </a:lnTo>
                <a:lnTo>
                  <a:pt x="37790" y="23180"/>
                </a:lnTo>
                <a:lnTo>
                  <a:pt x="37790" y="22960"/>
                </a:lnTo>
                <a:lnTo>
                  <a:pt x="37760" y="22700"/>
                </a:lnTo>
                <a:lnTo>
                  <a:pt x="37660" y="22580"/>
                </a:lnTo>
                <a:lnTo>
                  <a:pt x="37440" y="22470"/>
                </a:lnTo>
                <a:lnTo>
                  <a:pt x="37190" y="22420"/>
                </a:lnTo>
                <a:lnTo>
                  <a:pt x="37000" y="22250"/>
                </a:lnTo>
                <a:lnTo>
                  <a:pt x="36890" y="22000"/>
                </a:lnTo>
                <a:lnTo>
                  <a:pt x="36610" y="21840"/>
                </a:lnTo>
                <a:lnTo>
                  <a:pt x="35530" y="21590"/>
                </a:lnTo>
                <a:lnTo>
                  <a:pt x="35140" y="21400"/>
                </a:lnTo>
                <a:lnTo>
                  <a:pt x="34660" y="20910"/>
                </a:lnTo>
                <a:lnTo>
                  <a:pt x="34420" y="20590"/>
                </a:lnTo>
                <a:lnTo>
                  <a:pt x="34390" y="20550"/>
                </a:lnTo>
                <a:lnTo>
                  <a:pt x="34430" y="20540"/>
                </a:lnTo>
                <a:lnTo>
                  <a:pt x="34480" y="20510"/>
                </a:lnTo>
                <a:lnTo>
                  <a:pt x="34670" y="20430"/>
                </a:lnTo>
                <a:lnTo>
                  <a:pt x="34910" y="20340"/>
                </a:lnTo>
                <a:lnTo>
                  <a:pt x="34940" y="20330"/>
                </a:lnTo>
                <a:lnTo>
                  <a:pt x="34950" y="20320"/>
                </a:lnTo>
                <a:lnTo>
                  <a:pt x="34960" y="20310"/>
                </a:lnTo>
                <a:lnTo>
                  <a:pt x="34920" y="20220"/>
                </a:lnTo>
                <a:lnTo>
                  <a:pt x="34790" y="19880"/>
                </a:lnTo>
                <a:lnTo>
                  <a:pt x="34770" y="19800"/>
                </a:lnTo>
                <a:lnTo>
                  <a:pt x="34750" y="19750"/>
                </a:lnTo>
                <a:lnTo>
                  <a:pt x="34770" y="19700"/>
                </a:lnTo>
                <a:lnTo>
                  <a:pt x="34740" y="19670"/>
                </a:lnTo>
                <a:lnTo>
                  <a:pt x="34640" y="19530"/>
                </a:lnTo>
                <a:lnTo>
                  <a:pt x="34600" y="19470"/>
                </a:lnTo>
                <a:lnTo>
                  <a:pt x="34600" y="19430"/>
                </a:lnTo>
                <a:lnTo>
                  <a:pt x="34600" y="19260"/>
                </a:lnTo>
                <a:lnTo>
                  <a:pt x="34600" y="18740"/>
                </a:lnTo>
                <a:lnTo>
                  <a:pt x="34600" y="18580"/>
                </a:lnTo>
                <a:lnTo>
                  <a:pt x="34600" y="18430"/>
                </a:lnTo>
                <a:lnTo>
                  <a:pt x="34600" y="18350"/>
                </a:lnTo>
                <a:lnTo>
                  <a:pt x="34600" y="18320"/>
                </a:lnTo>
                <a:lnTo>
                  <a:pt x="34630" y="18290"/>
                </a:lnTo>
                <a:lnTo>
                  <a:pt x="34660" y="18230"/>
                </a:lnTo>
                <a:lnTo>
                  <a:pt x="34670" y="18210"/>
                </a:lnTo>
                <a:lnTo>
                  <a:pt x="34670" y="18180"/>
                </a:lnTo>
                <a:lnTo>
                  <a:pt x="34690" y="18140"/>
                </a:lnTo>
                <a:lnTo>
                  <a:pt x="34740" y="18110"/>
                </a:lnTo>
                <a:lnTo>
                  <a:pt x="34790" y="18040"/>
                </a:lnTo>
                <a:lnTo>
                  <a:pt x="34810" y="17970"/>
                </a:lnTo>
                <a:lnTo>
                  <a:pt x="34840" y="17900"/>
                </a:lnTo>
                <a:lnTo>
                  <a:pt x="34860" y="17860"/>
                </a:lnTo>
                <a:lnTo>
                  <a:pt x="34870" y="17820"/>
                </a:lnTo>
                <a:lnTo>
                  <a:pt x="34920" y="17810"/>
                </a:lnTo>
                <a:lnTo>
                  <a:pt x="34920" y="17740"/>
                </a:lnTo>
                <a:lnTo>
                  <a:pt x="34930" y="17680"/>
                </a:lnTo>
                <a:lnTo>
                  <a:pt x="34980" y="17610"/>
                </a:lnTo>
                <a:lnTo>
                  <a:pt x="35000" y="17530"/>
                </a:lnTo>
                <a:lnTo>
                  <a:pt x="35040" y="17420"/>
                </a:lnTo>
                <a:lnTo>
                  <a:pt x="35100" y="17170"/>
                </a:lnTo>
                <a:lnTo>
                  <a:pt x="35190" y="16950"/>
                </a:lnTo>
                <a:lnTo>
                  <a:pt x="35310" y="16580"/>
                </a:lnTo>
                <a:lnTo>
                  <a:pt x="35410" y="16310"/>
                </a:lnTo>
                <a:lnTo>
                  <a:pt x="35410" y="16290"/>
                </a:lnTo>
                <a:lnTo>
                  <a:pt x="35360" y="16220"/>
                </a:lnTo>
                <a:lnTo>
                  <a:pt x="35340" y="16190"/>
                </a:lnTo>
                <a:lnTo>
                  <a:pt x="35300" y="16170"/>
                </a:lnTo>
                <a:lnTo>
                  <a:pt x="35290" y="16170"/>
                </a:lnTo>
                <a:lnTo>
                  <a:pt x="35280" y="16160"/>
                </a:lnTo>
                <a:lnTo>
                  <a:pt x="35240" y="16160"/>
                </a:lnTo>
                <a:lnTo>
                  <a:pt x="35200" y="16160"/>
                </a:lnTo>
                <a:lnTo>
                  <a:pt x="35190" y="16140"/>
                </a:lnTo>
                <a:lnTo>
                  <a:pt x="35210" y="16110"/>
                </a:lnTo>
                <a:lnTo>
                  <a:pt x="35290" y="15840"/>
                </a:lnTo>
                <a:lnTo>
                  <a:pt x="35310" y="15790"/>
                </a:lnTo>
                <a:lnTo>
                  <a:pt x="35340" y="15680"/>
                </a:lnTo>
                <a:lnTo>
                  <a:pt x="35360" y="15660"/>
                </a:lnTo>
                <a:lnTo>
                  <a:pt x="37030" y="14720"/>
                </a:lnTo>
                <a:lnTo>
                  <a:pt x="37120" y="14680"/>
                </a:lnTo>
                <a:lnTo>
                  <a:pt x="37240" y="14620"/>
                </a:lnTo>
                <a:lnTo>
                  <a:pt x="37300" y="14570"/>
                </a:lnTo>
                <a:lnTo>
                  <a:pt x="37320" y="145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