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Yagha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Yagh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73740" y="17930"/>
                </a:moveTo>
                <a:lnTo>
                  <a:pt x="73790" y="18000"/>
                </a:lnTo>
                <a:lnTo>
                  <a:pt x="73960" y="18160"/>
                </a:lnTo>
                <a:lnTo>
                  <a:pt x="74350" y="18420"/>
                </a:lnTo>
                <a:lnTo>
                  <a:pt x="74460" y="18570"/>
                </a:lnTo>
                <a:lnTo>
                  <a:pt x="74590" y="18710"/>
                </a:lnTo>
                <a:lnTo>
                  <a:pt x="74810" y="18800"/>
                </a:lnTo>
                <a:lnTo>
                  <a:pt x="74890" y="18910"/>
                </a:lnTo>
                <a:lnTo>
                  <a:pt x="74820" y="19130"/>
                </a:lnTo>
                <a:lnTo>
                  <a:pt x="74710" y="19380"/>
                </a:lnTo>
                <a:lnTo>
                  <a:pt x="74660" y="19560"/>
                </a:lnTo>
                <a:lnTo>
                  <a:pt x="74820" y="19850"/>
                </a:lnTo>
                <a:lnTo>
                  <a:pt x="75120" y="19960"/>
                </a:lnTo>
                <a:lnTo>
                  <a:pt x="76650" y="19910"/>
                </a:lnTo>
                <a:lnTo>
                  <a:pt x="76770" y="19930"/>
                </a:lnTo>
                <a:lnTo>
                  <a:pt x="76800" y="20010"/>
                </a:lnTo>
                <a:lnTo>
                  <a:pt x="76800" y="20110"/>
                </a:lnTo>
                <a:lnTo>
                  <a:pt x="76810" y="20180"/>
                </a:lnTo>
                <a:lnTo>
                  <a:pt x="76800" y="20230"/>
                </a:lnTo>
                <a:lnTo>
                  <a:pt x="76760" y="20270"/>
                </a:lnTo>
                <a:lnTo>
                  <a:pt x="76770" y="20350"/>
                </a:lnTo>
                <a:lnTo>
                  <a:pt x="76910" y="20480"/>
                </a:lnTo>
                <a:lnTo>
                  <a:pt x="77130" y="20590"/>
                </a:lnTo>
                <a:lnTo>
                  <a:pt x="77340" y="20610"/>
                </a:lnTo>
                <a:lnTo>
                  <a:pt x="77770" y="20560"/>
                </a:lnTo>
                <a:lnTo>
                  <a:pt x="78300" y="20730"/>
                </a:lnTo>
                <a:lnTo>
                  <a:pt x="78920" y="21100"/>
                </a:lnTo>
                <a:lnTo>
                  <a:pt x="79380" y="21600"/>
                </a:lnTo>
                <a:lnTo>
                  <a:pt x="79440" y="22130"/>
                </a:lnTo>
                <a:lnTo>
                  <a:pt x="79660" y="22490"/>
                </a:lnTo>
                <a:lnTo>
                  <a:pt x="80040" y="22770"/>
                </a:lnTo>
                <a:lnTo>
                  <a:pt x="81290" y="23350"/>
                </a:lnTo>
                <a:lnTo>
                  <a:pt x="81490" y="23420"/>
                </a:lnTo>
                <a:lnTo>
                  <a:pt x="81980" y="23480"/>
                </a:lnTo>
                <a:lnTo>
                  <a:pt x="82170" y="23530"/>
                </a:lnTo>
                <a:lnTo>
                  <a:pt x="82350" y="23650"/>
                </a:lnTo>
                <a:lnTo>
                  <a:pt x="82570" y="23900"/>
                </a:lnTo>
                <a:lnTo>
                  <a:pt x="82260" y="24030"/>
                </a:lnTo>
                <a:lnTo>
                  <a:pt x="82030" y="23920"/>
                </a:lnTo>
                <a:lnTo>
                  <a:pt x="81850" y="23750"/>
                </a:lnTo>
                <a:lnTo>
                  <a:pt x="81640" y="23690"/>
                </a:lnTo>
                <a:lnTo>
                  <a:pt x="81580" y="23750"/>
                </a:lnTo>
                <a:lnTo>
                  <a:pt x="81520" y="23880"/>
                </a:lnTo>
                <a:lnTo>
                  <a:pt x="81410" y="24290"/>
                </a:lnTo>
                <a:lnTo>
                  <a:pt x="81330" y="24310"/>
                </a:lnTo>
                <a:lnTo>
                  <a:pt x="81070" y="24210"/>
                </a:lnTo>
                <a:lnTo>
                  <a:pt x="80460" y="24050"/>
                </a:lnTo>
                <a:lnTo>
                  <a:pt x="79540" y="23680"/>
                </a:lnTo>
                <a:lnTo>
                  <a:pt x="79290" y="23640"/>
                </a:lnTo>
                <a:lnTo>
                  <a:pt x="79140" y="24110"/>
                </a:lnTo>
                <a:lnTo>
                  <a:pt x="79150" y="25110"/>
                </a:lnTo>
                <a:lnTo>
                  <a:pt x="79150" y="26220"/>
                </a:lnTo>
                <a:lnTo>
                  <a:pt x="79160" y="26970"/>
                </a:lnTo>
                <a:lnTo>
                  <a:pt x="79150" y="26980"/>
                </a:lnTo>
                <a:lnTo>
                  <a:pt x="78940" y="27060"/>
                </a:lnTo>
                <a:lnTo>
                  <a:pt x="77890" y="27640"/>
                </a:lnTo>
                <a:lnTo>
                  <a:pt x="77670" y="27830"/>
                </a:lnTo>
                <a:lnTo>
                  <a:pt x="77450" y="27980"/>
                </a:lnTo>
                <a:lnTo>
                  <a:pt x="77140" y="27960"/>
                </a:lnTo>
                <a:lnTo>
                  <a:pt x="76920" y="28210"/>
                </a:lnTo>
                <a:lnTo>
                  <a:pt x="76650" y="28420"/>
                </a:lnTo>
                <a:lnTo>
                  <a:pt x="76320" y="28390"/>
                </a:lnTo>
                <a:lnTo>
                  <a:pt x="76030" y="28280"/>
                </a:lnTo>
                <a:lnTo>
                  <a:pt x="75640" y="28410"/>
                </a:lnTo>
                <a:lnTo>
                  <a:pt x="75330" y="28340"/>
                </a:lnTo>
                <a:lnTo>
                  <a:pt x="75050" y="28510"/>
                </a:lnTo>
                <a:lnTo>
                  <a:pt x="74770" y="28580"/>
                </a:lnTo>
                <a:lnTo>
                  <a:pt x="74590" y="28530"/>
                </a:lnTo>
                <a:lnTo>
                  <a:pt x="74750" y="28500"/>
                </a:lnTo>
                <a:lnTo>
                  <a:pt x="74850" y="28310"/>
                </a:lnTo>
                <a:lnTo>
                  <a:pt x="74710" y="27970"/>
                </a:lnTo>
                <a:lnTo>
                  <a:pt x="74260" y="27500"/>
                </a:lnTo>
                <a:lnTo>
                  <a:pt x="73860" y="26970"/>
                </a:lnTo>
                <a:lnTo>
                  <a:pt x="73550" y="26640"/>
                </a:lnTo>
                <a:lnTo>
                  <a:pt x="73210" y="26330"/>
                </a:lnTo>
                <a:lnTo>
                  <a:pt x="72960" y="26010"/>
                </a:lnTo>
                <a:lnTo>
                  <a:pt x="71460" y="25530"/>
                </a:lnTo>
                <a:lnTo>
                  <a:pt x="70950" y="25070"/>
                </a:lnTo>
                <a:lnTo>
                  <a:pt x="70820" y="24650"/>
                </a:lnTo>
                <a:lnTo>
                  <a:pt x="70110" y="23970"/>
                </a:lnTo>
                <a:lnTo>
                  <a:pt x="69720" y="23430"/>
                </a:lnTo>
                <a:lnTo>
                  <a:pt x="69390" y="22690"/>
                </a:lnTo>
                <a:lnTo>
                  <a:pt x="69010" y="22250"/>
                </a:lnTo>
                <a:lnTo>
                  <a:pt x="68790" y="22090"/>
                </a:lnTo>
                <a:lnTo>
                  <a:pt x="68790" y="21760"/>
                </a:lnTo>
                <a:lnTo>
                  <a:pt x="68750" y="21370"/>
                </a:lnTo>
                <a:lnTo>
                  <a:pt x="68700" y="21160"/>
                </a:lnTo>
                <a:lnTo>
                  <a:pt x="69020" y="20900"/>
                </a:lnTo>
                <a:lnTo>
                  <a:pt x="69220" y="20780"/>
                </a:lnTo>
                <a:lnTo>
                  <a:pt x="69330" y="20730"/>
                </a:lnTo>
                <a:lnTo>
                  <a:pt x="69480" y="20680"/>
                </a:lnTo>
                <a:lnTo>
                  <a:pt x="69730" y="20550"/>
                </a:lnTo>
                <a:lnTo>
                  <a:pt x="69900" y="20400"/>
                </a:lnTo>
                <a:lnTo>
                  <a:pt x="70040" y="20240"/>
                </a:lnTo>
                <a:lnTo>
                  <a:pt x="70240" y="20130"/>
                </a:lnTo>
                <a:lnTo>
                  <a:pt x="70540" y="20090"/>
                </a:lnTo>
                <a:lnTo>
                  <a:pt x="70770" y="19900"/>
                </a:lnTo>
                <a:lnTo>
                  <a:pt x="70830" y="19740"/>
                </a:lnTo>
                <a:lnTo>
                  <a:pt x="70910" y="19560"/>
                </a:lnTo>
                <a:lnTo>
                  <a:pt x="71080" y="19350"/>
                </a:lnTo>
                <a:lnTo>
                  <a:pt x="71600" y="19150"/>
                </a:lnTo>
                <a:lnTo>
                  <a:pt x="72110" y="19130"/>
                </a:lnTo>
                <a:lnTo>
                  <a:pt x="72310" y="18990"/>
                </a:lnTo>
                <a:lnTo>
                  <a:pt x="72450" y="18720"/>
                </a:lnTo>
                <a:lnTo>
                  <a:pt x="72590" y="18540"/>
                </a:lnTo>
                <a:lnTo>
                  <a:pt x="73110" y="18520"/>
                </a:lnTo>
                <a:lnTo>
                  <a:pt x="73370" y="18380"/>
                </a:lnTo>
                <a:lnTo>
                  <a:pt x="73570" y="18200"/>
                </a:lnTo>
                <a:lnTo>
                  <a:pt x="73670" y="18080"/>
                </a:lnTo>
                <a:lnTo>
                  <a:pt x="73740" y="17940"/>
                </a:lnTo>
                <a:lnTo>
                  <a:pt x="73740" y="17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