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Tuy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6790" y="51800"/>
                </a:moveTo>
                <a:lnTo>
                  <a:pt x="26620" y="51830"/>
                </a:lnTo>
                <a:lnTo>
                  <a:pt x="26350" y="51840"/>
                </a:lnTo>
                <a:lnTo>
                  <a:pt x="26150" y="51710"/>
                </a:lnTo>
                <a:lnTo>
                  <a:pt x="25480" y="51050"/>
                </a:lnTo>
                <a:lnTo>
                  <a:pt x="25250" y="50880"/>
                </a:lnTo>
                <a:lnTo>
                  <a:pt x="25000" y="50650"/>
                </a:lnTo>
                <a:lnTo>
                  <a:pt x="24760" y="50340"/>
                </a:lnTo>
                <a:lnTo>
                  <a:pt x="24450" y="49840"/>
                </a:lnTo>
                <a:lnTo>
                  <a:pt x="24370" y="49790"/>
                </a:lnTo>
                <a:lnTo>
                  <a:pt x="24320" y="49750"/>
                </a:lnTo>
                <a:lnTo>
                  <a:pt x="23980" y="49810"/>
                </a:lnTo>
                <a:lnTo>
                  <a:pt x="23650" y="49820"/>
                </a:lnTo>
                <a:lnTo>
                  <a:pt x="23470" y="49550"/>
                </a:lnTo>
                <a:lnTo>
                  <a:pt x="23400" y="49150"/>
                </a:lnTo>
                <a:lnTo>
                  <a:pt x="23760" y="47600"/>
                </a:lnTo>
                <a:lnTo>
                  <a:pt x="23770" y="47270"/>
                </a:lnTo>
                <a:lnTo>
                  <a:pt x="23520" y="47240"/>
                </a:lnTo>
                <a:lnTo>
                  <a:pt x="23300" y="47020"/>
                </a:lnTo>
                <a:lnTo>
                  <a:pt x="23250" y="46580"/>
                </a:lnTo>
                <a:lnTo>
                  <a:pt x="23110" y="46010"/>
                </a:lnTo>
                <a:lnTo>
                  <a:pt x="23010" y="45880"/>
                </a:lnTo>
                <a:lnTo>
                  <a:pt x="22780" y="45710"/>
                </a:lnTo>
                <a:lnTo>
                  <a:pt x="22580" y="45470"/>
                </a:lnTo>
                <a:lnTo>
                  <a:pt x="22390" y="45150"/>
                </a:lnTo>
                <a:lnTo>
                  <a:pt x="22270" y="44770"/>
                </a:lnTo>
                <a:lnTo>
                  <a:pt x="22190" y="44400"/>
                </a:lnTo>
                <a:lnTo>
                  <a:pt x="22150" y="44010"/>
                </a:lnTo>
                <a:lnTo>
                  <a:pt x="22520" y="42860"/>
                </a:lnTo>
                <a:lnTo>
                  <a:pt x="22470" y="42060"/>
                </a:lnTo>
                <a:lnTo>
                  <a:pt x="22550" y="41710"/>
                </a:lnTo>
                <a:lnTo>
                  <a:pt x="22620" y="41500"/>
                </a:lnTo>
                <a:lnTo>
                  <a:pt x="22690" y="41540"/>
                </a:lnTo>
                <a:lnTo>
                  <a:pt x="22960" y="41560"/>
                </a:lnTo>
                <a:lnTo>
                  <a:pt x="23010" y="41670"/>
                </a:lnTo>
                <a:lnTo>
                  <a:pt x="23050" y="41780"/>
                </a:lnTo>
                <a:lnTo>
                  <a:pt x="23230" y="41920"/>
                </a:lnTo>
                <a:lnTo>
                  <a:pt x="23440" y="42020"/>
                </a:lnTo>
                <a:lnTo>
                  <a:pt x="23490" y="42120"/>
                </a:lnTo>
                <a:lnTo>
                  <a:pt x="23460" y="42280"/>
                </a:lnTo>
                <a:lnTo>
                  <a:pt x="23510" y="42420"/>
                </a:lnTo>
                <a:lnTo>
                  <a:pt x="23650" y="42480"/>
                </a:lnTo>
                <a:lnTo>
                  <a:pt x="23850" y="42540"/>
                </a:lnTo>
                <a:lnTo>
                  <a:pt x="24100" y="42650"/>
                </a:lnTo>
                <a:lnTo>
                  <a:pt x="24310" y="42780"/>
                </a:lnTo>
                <a:lnTo>
                  <a:pt x="24480" y="42900"/>
                </a:lnTo>
                <a:lnTo>
                  <a:pt x="24650" y="43000"/>
                </a:lnTo>
                <a:lnTo>
                  <a:pt x="24900" y="43040"/>
                </a:lnTo>
                <a:lnTo>
                  <a:pt x="25110" y="43060"/>
                </a:lnTo>
                <a:lnTo>
                  <a:pt x="25280" y="42990"/>
                </a:lnTo>
                <a:lnTo>
                  <a:pt x="25500" y="42840"/>
                </a:lnTo>
                <a:lnTo>
                  <a:pt x="25740" y="42720"/>
                </a:lnTo>
                <a:lnTo>
                  <a:pt x="25950" y="42670"/>
                </a:lnTo>
                <a:lnTo>
                  <a:pt x="26670" y="42630"/>
                </a:lnTo>
                <a:lnTo>
                  <a:pt x="26780" y="42610"/>
                </a:lnTo>
                <a:lnTo>
                  <a:pt x="27260" y="42930"/>
                </a:lnTo>
                <a:lnTo>
                  <a:pt x="27690" y="43140"/>
                </a:lnTo>
                <a:lnTo>
                  <a:pt x="28400" y="43270"/>
                </a:lnTo>
                <a:lnTo>
                  <a:pt x="28770" y="43420"/>
                </a:lnTo>
                <a:lnTo>
                  <a:pt x="28980" y="43530"/>
                </a:lnTo>
                <a:lnTo>
                  <a:pt x="29030" y="43620"/>
                </a:lnTo>
                <a:lnTo>
                  <a:pt x="28950" y="43770"/>
                </a:lnTo>
                <a:lnTo>
                  <a:pt x="28700" y="44440"/>
                </a:lnTo>
                <a:lnTo>
                  <a:pt x="28790" y="44590"/>
                </a:lnTo>
                <a:lnTo>
                  <a:pt x="29160" y="44690"/>
                </a:lnTo>
                <a:lnTo>
                  <a:pt x="29310" y="44860"/>
                </a:lnTo>
                <a:lnTo>
                  <a:pt x="29480" y="44970"/>
                </a:lnTo>
                <a:lnTo>
                  <a:pt x="29750" y="45010"/>
                </a:lnTo>
                <a:lnTo>
                  <a:pt x="29970" y="45080"/>
                </a:lnTo>
                <a:lnTo>
                  <a:pt x="30040" y="45160"/>
                </a:lnTo>
                <a:lnTo>
                  <a:pt x="30030" y="45590"/>
                </a:lnTo>
                <a:lnTo>
                  <a:pt x="30110" y="45860"/>
                </a:lnTo>
                <a:lnTo>
                  <a:pt x="30340" y="46100"/>
                </a:lnTo>
                <a:lnTo>
                  <a:pt x="30640" y="45990"/>
                </a:lnTo>
                <a:lnTo>
                  <a:pt x="30880" y="45790"/>
                </a:lnTo>
                <a:lnTo>
                  <a:pt x="31060" y="45880"/>
                </a:lnTo>
                <a:lnTo>
                  <a:pt x="31260" y="45820"/>
                </a:lnTo>
                <a:lnTo>
                  <a:pt x="31500" y="45570"/>
                </a:lnTo>
                <a:lnTo>
                  <a:pt x="31750" y="45420"/>
                </a:lnTo>
                <a:lnTo>
                  <a:pt x="32020" y="45340"/>
                </a:lnTo>
                <a:lnTo>
                  <a:pt x="32280" y="45190"/>
                </a:lnTo>
                <a:lnTo>
                  <a:pt x="32660" y="44880"/>
                </a:lnTo>
                <a:lnTo>
                  <a:pt x="32790" y="44800"/>
                </a:lnTo>
                <a:lnTo>
                  <a:pt x="32950" y="44750"/>
                </a:lnTo>
                <a:lnTo>
                  <a:pt x="33230" y="44780"/>
                </a:lnTo>
                <a:lnTo>
                  <a:pt x="33540" y="44950"/>
                </a:lnTo>
                <a:lnTo>
                  <a:pt x="33750" y="45150"/>
                </a:lnTo>
                <a:lnTo>
                  <a:pt x="33970" y="45220"/>
                </a:lnTo>
                <a:lnTo>
                  <a:pt x="34180" y="45170"/>
                </a:lnTo>
                <a:lnTo>
                  <a:pt x="34330" y="45110"/>
                </a:lnTo>
                <a:lnTo>
                  <a:pt x="34500" y="45160"/>
                </a:lnTo>
                <a:lnTo>
                  <a:pt x="34690" y="45290"/>
                </a:lnTo>
                <a:lnTo>
                  <a:pt x="34840" y="45340"/>
                </a:lnTo>
                <a:lnTo>
                  <a:pt x="34920" y="45260"/>
                </a:lnTo>
                <a:lnTo>
                  <a:pt x="34970" y="45140"/>
                </a:lnTo>
                <a:lnTo>
                  <a:pt x="35110" y="45140"/>
                </a:lnTo>
                <a:lnTo>
                  <a:pt x="35260" y="45230"/>
                </a:lnTo>
                <a:lnTo>
                  <a:pt x="35490" y="45400"/>
                </a:lnTo>
                <a:lnTo>
                  <a:pt x="35500" y="45570"/>
                </a:lnTo>
                <a:lnTo>
                  <a:pt x="35480" y="45690"/>
                </a:lnTo>
                <a:lnTo>
                  <a:pt x="35440" y="45750"/>
                </a:lnTo>
                <a:lnTo>
                  <a:pt x="35240" y="45930"/>
                </a:lnTo>
                <a:lnTo>
                  <a:pt x="35280" y="46030"/>
                </a:lnTo>
                <a:lnTo>
                  <a:pt x="35420" y="46210"/>
                </a:lnTo>
                <a:lnTo>
                  <a:pt x="35480" y="46320"/>
                </a:lnTo>
                <a:lnTo>
                  <a:pt x="35500" y="46440"/>
                </a:lnTo>
                <a:lnTo>
                  <a:pt x="35480" y="46850"/>
                </a:lnTo>
                <a:lnTo>
                  <a:pt x="35460" y="46970"/>
                </a:lnTo>
                <a:lnTo>
                  <a:pt x="35350" y="47200"/>
                </a:lnTo>
                <a:lnTo>
                  <a:pt x="35320" y="47330"/>
                </a:lnTo>
                <a:lnTo>
                  <a:pt x="35350" y="47710"/>
                </a:lnTo>
                <a:lnTo>
                  <a:pt x="35320" y="47850"/>
                </a:lnTo>
                <a:lnTo>
                  <a:pt x="35150" y="48110"/>
                </a:lnTo>
                <a:lnTo>
                  <a:pt x="35050" y="48070"/>
                </a:lnTo>
                <a:lnTo>
                  <a:pt x="34660" y="47890"/>
                </a:lnTo>
                <a:lnTo>
                  <a:pt x="34240" y="47740"/>
                </a:lnTo>
                <a:lnTo>
                  <a:pt x="33770" y="47650"/>
                </a:lnTo>
                <a:lnTo>
                  <a:pt x="33470" y="47490"/>
                </a:lnTo>
                <a:lnTo>
                  <a:pt x="33030" y="47460"/>
                </a:lnTo>
                <a:lnTo>
                  <a:pt x="32570" y="47610"/>
                </a:lnTo>
                <a:lnTo>
                  <a:pt x="32200" y="47660"/>
                </a:lnTo>
                <a:lnTo>
                  <a:pt x="32020" y="47500"/>
                </a:lnTo>
                <a:lnTo>
                  <a:pt x="31720" y="47380"/>
                </a:lnTo>
                <a:lnTo>
                  <a:pt x="31250" y="47510"/>
                </a:lnTo>
                <a:lnTo>
                  <a:pt x="30900" y="47790"/>
                </a:lnTo>
                <a:lnTo>
                  <a:pt x="30420" y="48370"/>
                </a:lnTo>
                <a:lnTo>
                  <a:pt x="30270" y="48600"/>
                </a:lnTo>
                <a:lnTo>
                  <a:pt x="30190" y="48790"/>
                </a:lnTo>
                <a:lnTo>
                  <a:pt x="30100" y="49350"/>
                </a:lnTo>
                <a:lnTo>
                  <a:pt x="30050" y="49470"/>
                </a:lnTo>
                <a:lnTo>
                  <a:pt x="29800" y="49580"/>
                </a:lnTo>
                <a:lnTo>
                  <a:pt x="29590" y="49550"/>
                </a:lnTo>
                <a:lnTo>
                  <a:pt x="29370" y="49570"/>
                </a:lnTo>
                <a:lnTo>
                  <a:pt x="29110" y="49740"/>
                </a:lnTo>
                <a:lnTo>
                  <a:pt x="28720" y="49800"/>
                </a:lnTo>
                <a:lnTo>
                  <a:pt x="28400" y="49580"/>
                </a:lnTo>
                <a:lnTo>
                  <a:pt x="28290" y="49800"/>
                </a:lnTo>
                <a:lnTo>
                  <a:pt x="28070" y="49930"/>
                </a:lnTo>
                <a:lnTo>
                  <a:pt x="27870" y="49950"/>
                </a:lnTo>
                <a:lnTo>
                  <a:pt x="27750" y="50020"/>
                </a:lnTo>
                <a:lnTo>
                  <a:pt x="27500" y="50440"/>
                </a:lnTo>
                <a:lnTo>
                  <a:pt x="27360" y="50560"/>
                </a:lnTo>
                <a:lnTo>
                  <a:pt x="27150" y="50590"/>
                </a:lnTo>
                <a:lnTo>
                  <a:pt x="27080" y="50690"/>
                </a:lnTo>
                <a:lnTo>
                  <a:pt x="27010" y="50820"/>
                </a:lnTo>
                <a:lnTo>
                  <a:pt x="26940" y="50920"/>
                </a:lnTo>
                <a:lnTo>
                  <a:pt x="26840" y="51000"/>
                </a:lnTo>
                <a:lnTo>
                  <a:pt x="26720" y="51050"/>
                </a:lnTo>
                <a:lnTo>
                  <a:pt x="26670" y="51140"/>
                </a:lnTo>
                <a:lnTo>
                  <a:pt x="26730" y="51270"/>
                </a:lnTo>
                <a:lnTo>
                  <a:pt x="26830" y="51370"/>
                </a:lnTo>
                <a:lnTo>
                  <a:pt x="26880" y="51470"/>
                </a:lnTo>
                <a:lnTo>
                  <a:pt x="26790" y="51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