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Tapoa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Tapo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84350" y="46160"/>
                </a:moveTo>
                <a:lnTo>
                  <a:pt x="84340" y="46160"/>
                </a:lnTo>
                <a:lnTo>
                  <a:pt x="84330" y="46150"/>
                </a:lnTo>
                <a:lnTo>
                  <a:pt x="84200" y="46010"/>
                </a:lnTo>
                <a:lnTo>
                  <a:pt x="83380" y="45340"/>
                </a:lnTo>
                <a:lnTo>
                  <a:pt x="82500" y="44770"/>
                </a:lnTo>
                <a:lnTo>
                  <a:pt x="82160" y="44270"/>
                </a:lnTo>
                <a:lnTo>
                  <a:pt x="82210" y="43270"/>
                </a:lnTo>
                <a:lnTo>
                  <a:pt x="82120" y="43080"/>
                </a:lnTo>
                <a:lnTo>
                  <a:pt x="82310" y="42960"/>
                </a:lnTo>
                <a:lnTo>
                  <a:pt x="82560" y="42510"/>
                </a:lnTo>
                <a:lnTo>
                  <a:pt x="82690" y="42010"/>
                </a:lnTo>
                <a:lnTo>
                  <a:pt x="82860" y="41580"/>
                </a:lnTo>
                <a:lnTo>
                  <a:pt x="82980" y="41010"/>
                </a:lnTo>
                <a:lnTo>
                  <a:pt x="82980" y="40400"/>
                </a:lnTo>
                <a:lnTo>
                  <a:pt x="83280" y="38480"/>
                </a:lnTo>
                <a:lnTo>
                  <a:pt x="83290" y="38120"/>
                </a:lnTo>
                <a:lnTo>
                  <a:pt x="82960" y="38000"/>
                </a:lnTo>
                <a:lnTo>
                  <a:pt x="82550" y="37930"/>
                </a:lnTo>
                <a:lnTo>
                  <a:pt x="82050" y="37660"/>
                </a:lnTo>
                <a:lnTo>
                  <a:pt x="81790" y="37050"/>
                </a:lnTo>
                <a:lnTo>
                  <a:pt x="81920" y="36540"/>
                </a:lnTo>
                <a:lnTo>
                  <a:pt x="81990" y="36020"/>
                </a:lnTo>
                <a:lnTo>
                  <a:pt x="81780" y="34850"/>
                </a:lnTo>
                <a:lnTo>
                  <a:pt x="81780" y="34210"/>
                </a:lnTo>
                <a:lnTo>
                  <a:pt x="82010" y="33690"/>
                </a:lnTo>
                <a:lnTo>
                  <a:pt x="82270" y="33230"/>
                </a:lnTo>
                <a:lnTo>
                  <a:pt x="82520" y="32150"/>
                </a:lnTo>
                <a:lnTo>
                  <a:pt x="82620" y="31890"/>
                </a:lnTo>
                <a:lnTo>
                  <a:pt x="82700" y="31510"/>
                </a:lnTo>
                <a:lnTo>
                  <a:pt x="82570" y="31160"/>
                </a:lnTo>
                <a:lnTo>
                  <a:pt x="82520" y="30860"/>
                </a:lnTo>
                <a:lnTo>
                  <a:pt x="82570" y="30650"/>
                </a:lnTo>
                <a:lnTo>
                  <a:pt x="82980" y="29890"/>
                </a:lnTo>
                <a:lnTo>
                  <a:pt x="83280" y="30140"/>
                </a:lnTo>
                <a:lnTo>
                  <a:pt x="84220" y="30930"/>
                </a:lnTo>
                <a:lnTo>
                  <a:pt x="84850" y="31470"/>
                </a:lnTo>
                <a:lnTo>
                  <a:pt x="85640" y="32140"/>
                </a:lnTo>
                <a:lnTo>
                  <a:pt x="85960" y="32320"/>
                </a:lnTo>
                <a:lnTo>
                  <a:pt x="86340" y="32420"/>
                </a:lnTo>
                <a:lnTo>
                  <a:pt x="87520" y="32520"/>
                </a:lnTo>
                <a:lnTo>
                  <a:pt x="88970" y="32650"/>
                </a:lnTo>
                <a:lnTo>
                  <a:pt x="89180" y="32630"/>
                </a:lnTo>
                <a:lnTo>
                  <a:pt x="89370" y="32500"/>
                </a:lnTo>
                <a:lnTo>
                  <a:pt x="89510" y="32290"/>
                </a:lnTo>
                <a:lnTo>
                  <a:pt x="89630" y="32060"/>
                </a:lnTo>
                <a:lnTo>
                  <a:pt x="89830" y="31770"/>
                </a:lnTo>
                <a:lnTo>
                  <a:pt x="89900" y="31620"/>
                </a:lnTo>
                <a:lnTo>
                  <a:pt x="89950" y="31560"/>
                </a:lnTo>
                <a:lnTo>
                  <a:pt x="90050" y="31540"/>
                </a:lnTo>
                <a:lnTo>
                  <a:pt x="90130" y="31580"/>
                </a:lnTo>
                <a:lnTo>
                  <a:pt x="90220" y="31600"/>
                </a:lnTo>
                <a:lnTo>
                  <a:pt x="90350" y="31510"/>
                </a:lnTo>
                <a:lnTo>
                  <a:pt x="90540" y="31300"/>
                </a:lnTo>
                <a:lnTo>
                  <a:pt x="90650" y="31230"/>
                </a:lnTo>
                <a:lnTo>
                  <a:pt x="91760" y="31330"/>
                </a:lnTo>
                <a:lnTo>
                  <a:pt x="92220" y="31450"/>
                </a:lnTo>
                <a:lnTo>
                  <a:pt x="92530" y="31810"/>
                </a:lnTo>
                <a:lnTo>
                  <a:pt x="92590" y="32040"/>
                </a:lnTo>
                <a:lnTo>
                  <a:pt x="92640" y="32100"/>
                </a:lnTo>
                <a:lnTo>
                  <a:pt x="92760" y="32230"/>
                </a:lnTo>
                <a:lnTo>
                  <a:pt x="92880" y="32320"/>
                </a:lnTo>
                <a:lnTo>
                  <a:pt x="93090" y="32460"/>
                </a:lnTo>
                <a:lnTo>
                  <a:pt x="93190" y="32590"/>
                </a:lnTo>
                <a:lnTo>
                  <a:pt x="93270" y="32750"/>
                </a:lnTo>
                <a:lnTo>
                  <a:pt x="93310" y="32890"/>
                </a:lnTo>
                <a:lnTo>
                  <a:pt x="93390" y="33600"/>
                </a:lnTo>
                <a:lnTo>
                  <a:pt x="93450" y="33750"/>
                </a:lnTo>
                <a:lnTo>
                  <a:pt x="93540" y="33940"/>
                </a:lnTo>
                <a:lnTo>
                  <a:pt x="93610" y="34030"/>
                </a:lnTo>
                <a:lnTo>
                  <a:pt x="93760" y="34190"/>
                </a:lnTo>
                <a:lnTo>
                  <a:pt x="93800" y="34280"/>
                </a:lnTo>
                <a:lnTo>
                  <a:pt x="93800" y="34330"/>
                </a:lnTo>
                <a:lnTo>
                  <a:pt x="93760" y="34450"/>
                </a:lnTo>
                <a:lnTo>
                  <a:pt x="93760" y="34510"/>
                </a:lnTo>
                <a:lnTo>
                  <a:pt x="93790" y="34770"/>
                </a:lnTo>
                <a:lnTo>
                  <a:pt x="93710" y="34890"/>
                </a:lnTo>
                <a:lnTo>
                  <a:pt x="93540" y="34940"/>
                </a:lnTo>
                <a:lnTo>
                  <a:pt x="92850" y="35000"/>
                </a:lnTo>
                <a:lnTo>
                  <a:pt x="92800" y="34980"/>
                </a:lnTo>
                <a:lnTo>
                  <a:pt x="92670" y="34920"/>
                </a:lnTo>
                <a:lnTo>
                  <a:pt x="92640" y="34910"/>
                </a:lnTo>
                <a:lnTo>
                  <a:pt x="92570" y="34950"/>
                </a:lnTo>
                <a:lnTo>
                  <a:pt x="92480" y="35070"/>
                </a:lnTo>
                <a:lnTo>
                  <a:pt x="92430" y="35110"/>
                </a:lnTo>
                <a:lnTo>
                  <a:pt x="91770" y="35250"/>
                </a:lnTo>
                <a:lnTo>
                  <a:pt x="91590" y="35390"/>
                </a:lnTo>
                <a:lnTo>
                  <a:pt x="91570" y="35730"/>
                </a:lnTo>
                <a:lnTo>
                  <a:pt x="91790" y="36150"/>
                </a:lnTo>
                <a:lnTo>
                  <a:pt x="92280" y="36840"/>
                </a:lnTo>
                <a:lnTo>
                  <a:pt x="93140" y="38040"/>
                </a:lnTo>
                <a:lnTo>
                  <a:pt x="93950" y="39180"/>
                </a:lnTo>
                <a:lnTo>
                  <a:pt x="94860" y="40460"/>
                </a:lnTo>
                <a:lnTo>
                  <a:pt x="95450" y="40970"/>
                </a:lnTo>
                <a:lnTo>
                  <a:pt x="95040" y="42100"/>
                </a:lnTo>
                <a:lnTo>
                  <a:pt x="94880" y="42410"/>
                </a:lnTo>
                <a:lnTo>
                  <a:pt x="94440" y="42900"/>
                </a:lnTo>
                <a:lnTo>
                  <a:pt x="94310" y="43240"/>
                </a:lnTo>
                <a:lnTo>
                  <a:pt x="94310" y="43440"/>
                </a:lnTo>
                <a:lnTo>
                  <a:pt x="94320" y="43570"/>
                </a:lnTo>
                <a:lnTo>
                  <a:pt x="94270" y="43680"/>
                </a:lnTo>
                <a:lnTo>
                  <a:pt x="94120" y="43840"/>
                </a:lnTo>
                <a:lnTo>
                  <a:pt x="93500" y="44180"/>
                </a:lnTo>
                <a:lnTo>
                  <a:pt x="92660" y="44870"/>
                </a:lnTo>
                <a:lnTo>
                  <a:pt x="91150" y="46420"/>
                </a:lnTo>
                <a:lnTo>
                  <a:pt x="91100" y="46480"/>
                </a:lnTo>
                <a:lnTo>
                  <a:pt x="90780" y="46630"/>
                </a:lnTo>
                <a:lnTo>
                  <a:pt x="90370" y="46600"/>
                </a:lnTo>
                <a:lnTo>
                  <a:pt x="89890" y="46410"/>
                </a:lnTo>
                <a:lnTo>
                  <a:pt x="89590" y="46270"/>
                </a:lnTo>
                <a:lnTo>
                  <a:pt x="89450" y="46250"/>
                </a:lnTo>
                <a:lnTo>
                  <a:pt x="89340" y="46320"/>
                </a:lnTo>
                <a:lnTo>
                  <a:pt x="89140" y="46260"/>
                </a:lnTo>
                <a:lnTo>
                  <a:pt x="88920" y="46310"/>
                </a:lnTo>
                <a:lnTo>
                  <a:pt x="88470" y="46490"/>
                </a:lnTo>
                <a:lnTo>
                  <a:pt x="88250" y="46500"/>
                </a:lnTo>
                <a:lnTo>
                  <a:pt x="87740" y="46470"/>
                </a:lnTo>
                <a:lnTo>
                  <a:pt x="87570" y="46520"/>
                </a:lnTo>
                <a:lnTo>
                  <a:pt x="87350" y="46630"/>
                </a:lnTo>
                <a:lnTo>
                  <a:pt x="86810" y="46740"/>
                </a:lnTo>
                <a:lnTo>
                  <a:pt x="86620" y="46850"/>
                </a:lnTo>
                <a:lnTo>
                  <a:pt x="86390" y="46930"/>
                </a:lnTo>
                <a:lnTo>
                  <a:pt x="86150" y="46480"/>
                </a:lnTo>
                <a:lnTo>
                  <a:pt x="85950" y="46490"/>
                </a:lnTo>
                <a:lnTo>
                  <a:pt x="85970" y="46410"/>
                </a:lnTo>
                <a:lnTo>
                  <a:pt x="86000" y="46250"/>
                </a:lnTo>
                <a:lnTo>
                  <a:pt x="86020" y="46170"/>
                </a:lnTo>
                <a:lnTo>
                  <a:pt x="84940" y="46080"/>
                </a:lnTo>
                <a:lnTo>
                  <a:pt x="84720" y="46030"/>
                </a:lnTo>
                <a:lnTo>
                  <a:pt x="84530" y="45930"/>
                </a:lnTo>
                <a:lnTo>
                  <a:pt x="84470" y="46100"/>
                </a:lnTo>
                <a:lnTo>
                  <a:pt x="84350" y="46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