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Séno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Sén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0320" y="11010"/>
                </a:moveTo>
                <a:lnTo>
                  <a:pt x="71970" y="12530"/>
                </a:lnTo>
                <a:lnTo>
                  <a:pt x="72460" y="13190"/>
                </a:lnTo>
                <a:lnTo>
                  <a:pt x="72490" y="13260"/>
                </a:lnTo>
                <a:lnTo>
                  <a:pt x="72480" y="13350"/>
                </a:lnTo>
                <a:lnTo>
                  <a:pt x="72370" y="13500"/>
                </a:lnTo>
                <a:lnTo>
                  <a:pt x="72330" y="13600"/>
                </a:lnTo>
                <a:lnTo>
                  <a:pt x="72270" y="13970"/>
                </a:lnTo>
                <a:lnTo>
                  <a:pt x="72220" y="14110"/>
                </a:lnTo>
                <a:lnTo>
                  <a:pt x="71940" y="14540"/>
                </a:lnTo>
                <a:lnTo>
                  <a:pt x="71890" y="14680"/>
                </a:lnTo>
                <a:lnTo>
                  <a:pt x="71940" y="14820"/>
                </a:lnTo>
                <a:lnTo>
                  <a:pt x="72090" y="15040"/>
                </a:lnTo>
                <a:lnTo>
                  <a:pt x="72160" y="15120"/>
                </a:lnTo>
                <a:lnTo>
                  <a:pt x="72230" y="15170"/>
                </a:lnTo>
                <a:lnTo>
                  <a:pt x="72290" y="15240"/>
                </a:lnTo>
                <a:lnTo>
                  <a:pt x="72340" y="15340"/>
                </a:lnTo>
                <a:lnTo>
                  <a:pt x="72330" y="15410"/>
                </a:lnTo>
                <a:lnTo>
                  <a:pt x="72230" y="15600"/>
                </a:lnTo>
                <a:lnTo>
                  <a:pt x="72240" y="15710"/>
                </a:lnTo>
                <a:lnTo>
                  <a:pt x="72340" y="15830"/>
                </a:lnTo>
                <a:lnTo>
                  <a:pt x="72490" y="15900"/>
                </a:lnTo>
                <a:lnTo>
                  <a:pt x="72610" y="16010"/>
                </a:lnTo>
                <a:lnTo>
                  <a:pt x="72630" y="16220"/>
                </a:lnTo>
                <a:lnTo>
                  <a:pt x="72730" y="16430"/>
                </a:lnTo>
                <a:lnTo>
                  <a:pt x="72920" y="16550"/>
                </a:lnTo>
                <a:lnTo>
                  <a:pt x="73120" y="16660"/>
                </a:lnTo>
                <a:lnTo>
                  <a:pt x="73240" y="16800"/>
                </a:lnTo>
                <a:lnTo>
                  <a:pt x="73240" y="16900"/>
                </a:lnTo>
                <a:lnTo>
                  <a:pt x="73140" y="17120"/>
                </a:lnTo>
                <a:lnTo>
                  <a:pt x="73150" y="17240"/>
                </a:lnTo>
                <a:lnTo>
                  <a:pt x="73220" y="17330"/>
                </a:lnTo>
                <a:lnTo>
                  <a:pt x="73460" y="17480"/>
                </a:lnTo>
                <a:lnTo>
                  <a:pt x="73550" y="17590"/>
                </a:lnTo>
                <a:lnTo>
                  <a:pt x="73650" y="17810"/>
                </a:lnTo>
                <a:lnTo>
                  <a:pt x="73740" y="17930"/>
                </a:lnTo>
                <a:lnTo>
                  <a:pt x="73740" y="17940"/>
                </a:lnTo>
                <a:lnTo>
                  <a:pt x="73670" y="18080"/>
                </a:lnTo>
                <a:lnTo>
                  <a:pt x="73570" y="18200"/>
                </a:lnTo>
                <a:lnTo>
                  <a:pt x="73370" y="18380"/>
                </a:lnTo>
                <a:lnTo>
                  <a:pt x="73110" y="18520"/>
                </a:lnTo>
                <a:lnTo>
                  <a:pt x="72590" y="18540"/>
                </a:lnTo>
                <a:lnTo>
                  <a:pt x="72450" y="18720"/>
                </a:lnTo>
                <a:lnTo>
                  <a:pt x="72310" y="18990"/>
                </a:lnTo>
                <a:lnTo>
                  <a:pt x="72110" y="19130"/>
                </a:lnTo>
                <a:lnTo>
                  <a:pt x="71600" y="19150"/>
                </a:lnTo>
                <a:lnTo>
                  <a:pt x="71080" y="19350"/>
                </a:lnTo>
                <a:lnTo>
                  <a:pt x="70910" y="19560"/>
                </a:lnTo>
                <a:lnTo>
                  <a:pt x="70830" y="19740"/>
                </a:lnTo>
                <a:lnTo>
                  <a:pt x="70770" y="19900"/>
                </a:lnTo>
                <a:lnTo>
                  <a:pt x="70540" y="20090"/>
                </a:lnTo>
                <a:lnTo>
                  <a:pt x="70240" y="20130"/>
                </a:lnTo>
                <a:lnTo>
                  <a:pt x="70040" y="20240"/>
                </a:lnTo>
                <a:lnTo>
                  <a:pt x="69900" y="20400"/>
                </a:lnTo>
                <a:lnTo>
                  <a:pt x="69730" y="20550"/>
                </a:lnTo>
                <a:lnTo>
                  <a:pt x="69480" y="20680"/>
                </a:lnTo>
                <a:lnTo>
                  <a:pt x="69330" y="20730"/>
                </a:lnTo>
                <a:lnTo>
                  <a:pt x="69220" y="20780"/>
                </a:lnTo>
                <a:lnTo>
                  <a:pt x="69020" y="20900"/>
                </a:lnTo>
                <a:lnTo>
                  <a:pt x="68700" y="21160"/>
                </a:lnTo>
                <a:lnTo>
                  <a:pt x="68150" y="21360"/>
                </a:lnTo>
                <a:lnTo>
                  <a:pt x="67820" y="21510"/>
                </a:lnTo>
                <a:lnTo>
                  <a:pt x="67330" y="21590"/>
                </a:lnTo>
                <a:lnTo>
                  <a:pt x="66910" y="21410"/>
                </a:lnTo>
                <a:lnTo>
                  <a:pt x="66410" y="21250"/>
                </a:lnTo>
                <a:lnTo>
                  <a:pt x="66020" y="21240"/>
                </a:lnTo>
                <a:lnTo>
                  <a:pt x="65830" y="21520"/>
                </a:lnTo>
                <a:lnTo>
                  <a:pt x="65590" y="21940"/>
                </a:lnTo>
                <a:lnTo>
                  <a:pt x="65390" y="22120"/>
                </a:lnTo>
                <a:lnTo>
                  <a:pt x="65170" y="21710"/>
                </a:lnTo>
                <a:lnTo>
                  <a:pt x="65240" y="21360"/>
                </a:lnTo>
                <a:lnTo>
                  <a:pt x="65440" y="21030"/>
                </a:lnTo>
                <a:lnTo>
                  <a:pt x="65470" y="20710"/>
                </a:lnTo>
                <a:lnTo>
                  <a:pt x="64970" y="20570"/>
                </a:lnTo>
                <a:lnTo>
                  <a:pt x="64220" y="20540"/>
                </a:lnTo>
                <a:lnTo>
                  <a:pt x="63760" y="20290"/>
                </a:lnTo>
                <a:lnTo>
                  <a:pt x="63450" y="19920"/>
                </a:lnTo>
                <a:lnTo>
                  <a:pt x="63140" y="19660"/>
                </a:lnTo>
                <a:lnTo>
                  <a:pt x="62890" y="19250"/>
                </a:lnTo>
                <a:lnTo>
                  <a:pt x="62800" y="18710"/>
                </a:lnTo>
                <a:lnTo>
                  <a:pt x="62630" y="18330"/>
                </a:lnTo>
                <a:lnTo>
                  <a:pt x="61980" y="17610"/>
                </a:lnTo>
                <a:lnTo>
                  <a:pt x="61660" y="17360"/>
                </a:lnTo>
                <a:lnTo>
                  <a:pt x="61210" y="17150"/>
                </a:lnTo>
                <a:lnTo>
                  <a:pt x="61000" y="17090"/>
                </a:lnTo>
                <a:lnTo>
                  <a:pt x="60920" y="17010"/>
                </a:lnTo>
                <a:lnTo>
                  <a:pt x="60770" y="16830"/>
                </a:lnTo>
                <a:lnTo>
                  <a:pt x="60660" y="16620"/>
                </a:lnTo>
                <a:lnTo>
                  <a:pt x="60620" y="16510"/>
                </a:lnTo>
                <a:lnTo>
                  <a:pt x="60760" y="16510"/>
                </a:lnTo>
                <a:lnTo>
                  <a:pt x="61120" y="16370"/>
                </a:lnTo>
                <a:lnTo>
                  <a:pt x="61430" y="16070"/>
                </a:lnTo>
                <a:lnTo>
                  <a:pt x="61590" y="15600"/>
                </a:lnTo>
                <a:lnTo>
                  <a:pt x="61670" y="15080"/>
                </a:lnTo>
                <a:lnTo>
                  <a:pt x="61580" y="14660"/>
                </a:lnTo>
                <a:lnTo>
                  <a:pt x="61480" y="14480"/>
                </a:lnTo>
                <a:lnTo>
                  <a:pt x="62210" y="14480"/>
                </a:lnTo>
                <a:lnTo>
                  <a:pt x="64340" y="14280"/>
                </a:lnTo>
                <a:lnTo>
                  <a:pt x="65150" y="13880"/>
                </a:lnTo>
                <a:lnTo>
                  <a:pt x="65600" y="13930"/>
                </a:lnTo>
                <a:lnTo>
                  <a:pt x="66040" y="14030"/>
                </a:lnTo>
                <a:lnTo>
                  <a:pt x="66560" y="13940"/>
                </a:lnTo>
                <a:lnTo>
                  <a:pt x="67150" y="13950"/>
                </a:lnTo>
                <a:lnTo>
                  <a:pt x="67650" y="14070"/>
                </a:lnTo>
                <a:lnTo>
                  <a:pt x="67980" y="13980"/>
                </a:lnTo>
                <a:lnTo>
                  <a:pt x="68770" y="13050"/>
                </a:lnTo>
                <a:lnTo>
                  <a:pt x="69010" y="12670"/>
                </a:lnTo>
                <a:lnTo>
                  <a:pt x="69270" y="12380"/>
                </a:lnTo>
                <a:lnTo>
                  <a:pt x="69630" y="11440"/>
                </a:lnTo>
                <a:lnTo>
                  <a:pt x="69830" y="11430"/>
                </a:lnTo>
                <a:lnTo>
                  <a:pt x="70060" y="11310"/>
                </a:lnTo>
                <a:lnTo>
                  <a:pt x="70320" y="1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