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Sourou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Sourou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34390" y="20550"/>
                </a:moveTo>
                <a:lnTo>
                  <a:pt x="34420" y="20590"/>
                </a:lnTo>
                <a:lnTo>
                  <a:pt x="34660" y="20910"/>
                </a:lnTo>
                <a:lnTo>
                  <a:pt x="35140" y="21400"/>
                </a:lnTo>
                <a:lnTo>
                  <a:pt x="35530" y="21590"/>
                </a:lnTo>
                <a:lnTo>
                  <a:pt x="36610" y="21840"/>
                </a:lnTo>
                <a:lnTo>
                  <a:pt x="36890" y="22000"/>
                </a:lnTo>
                <a:lnTo>
                  <a:pt x="37000" y="22250"/>
                </a:lnTo>
                <a:lnTo>
                  <a:pt x="37190" y="22420"/>
                </a:lnTo>
                <a:lnTo>
                  <a:pt x="37440" y="22470"/>
                </a:lnTo>
                <a:lnTo>
                  <a:pt x="37660" y="22580"/>
                </a:lnTo>
                <a:lnTo>
                  <a:pt x="37760" y="22700"/>
                </a:lnTo>
                <a:lnTo>
                  <a:pt x="37790" y="22960"/>
                </a:lnTo>
                <a:lnTo>
                  <a:pt x="37790" y="23180"/>
                </a:lnTo>
                <a:lnTo>
                  <a:pt x="37840" y="23730"/>
                </a:lnTo>
                <a:lnTo>
                  <a:pt x="38150" y="24280"/>
                </a:lnTo>
                <a:lnTo>
                  <a:pt x="38230" y="24530"/>
                </a:lnTo>
                <a:lnTo>
                  <a:pt x="38480" y="24690"/>
                </a:lnTo>
                <a:lnTo>
                  <a:pt x="38790" y="24850"/>
                </a:lnTo>
                <a:lnTo>
                  <a:pt x="39090" y="24860"/>
                </a:lnTo>
                <a:lnTo>
                  <a:pt x="39370" y="24800"/>
                </a:lnTo>
                <a:lnTo>
                  <a:pt x="39710" y="24860"/>
                </a:lnTo>
                <a:lnTo>
                  <a:pt x="39930" y="25000"/>
                </a:lnTo>
                <a:lnTo>
                  <a:pt x="39820" y="25330"/>
                </a:lnTo>
                <a:lnTo>
                  <a:pt x="39310" y="26040"/>
                </a:lnTo>
                <a:lnTo>
                  <a:pt x="38950" y="26640"/>
                </a:lnTo>
                <a:lnTo>
                  <a:pt x="38710" y="26920"/>
                </a:lnTo>
                <a:lnTo>
                  <a:pt x="38310" y="27020"/>
                </a:lnTo>
                <a:lnTo>
                  <a:pt x="37940" y="27010"/>
                </a:lnTo>
                <a:lnTo>
                  <a:pt x="37420" y="26920"/>
                </a:lnTo>
                <a:lnTo>
                  <a:pt x="37170" y="26970"/>
                </a:lnTo>
                <a:lnTo>
                  <a:pt x="37020" y="27300"/>
                </a:lnTo>
                <a:lnTo>
                  <a:pt x="37020" y="27750"/>
                </a:lnTo>
                <a:lnTo>
                  <a:pt x="37140" y="28330"/>
                </a:lnTo>
                <a:lnTo>
                  <a:pt x="37140" y="28500"/>
                </a:lnTo>
                <a:lnTo>
                  <a:pt x="37110" y="28760"/>
                </a:lnTo>
                <a:lnTo>
                  <a:pt x="37090" y="28850"/>
                </a:lnTo>
                <a:lnTo>
                  <a:pt x="36690" y="28770"/>
                </a:lnTo>
                <a:lnTo>
                  <a:pt x="36520" y="28750"/>
                </a:lnTo>
                <a:lnTo>
                  <a:pt x="36230" y="28810"/>
                </a:lnTo>
                <a:lnTo>
                  <a:pt x="35870" y="29170"/>
                </a:lnTo>
                <a:lnTo>
                  <a:pt x="35550" y="29230"/>
                </a:lnTo>
                <a:lnTo>
                  <a:pt x="35150" y="29190"/>
                </a:lnTo>
                <a:lnTo>
                  <a:pt x="34800" y="29110"/>
                </a:lnTo>
                <a:lnTo>
                  <a:pt x="34500" y="28960"/>
                </a:lnTo>
                <a:lnTo>
                  <a:pt x="34240" y="28760"/>
                </a:lnTo>
                <a:lnTo>
                  <a:pt x="33870" y="28530"/>
                </a:lnTo>
                <a:lnTo>
                  <a:pt x="33510" y="28540"/>
                </a:lnTo>
                <a:lnTo>
                  <a:pt x="33280" y="28790"/>
                </a:lnTo>
                <a:lnTo>
                  <a:pt x="33090" y="28840"/>
                </a:lnTo>
                <a:lnTo>
                  <a:pt x="32850" y="28680"/>
                </a:lnTo>
                <a:lnTo>
                  <a:pt x="32580" y="28580"/>
                </a:lnTo>
                <a:lnTo>
                  <a:pt x="32320" y="28600"/>
                </a:lnTo>
                <a:lnTo>
                  <a:pt x="32050" y="28640"/>
                </a:lnTo>
                <a:lnTo>
                  <a:pt x="31840" y="28610"/>
                </a:lnTo>
                <a:lnTo>
                  <a:pt x="31660" y="28400"/>
                </a:lnTo>
                <a:lnTo>
                  <a:pt x="31500" y="28110"/>
                </a:lnTo>
                <a:lnTo>
                  <a:pt x="31330" y="27990"/>
                </a:lnTo>
                <a:lnTo>
                  <a:pt x="30380" y="28190"/>
                </a:lnTo>
                <a:lnTo>
                  <a:pt x="30100" y="28420"/>
                </a:lnTo>
                <a:lnTo>
                  <a:pt x="30060" y="28670"/>
                </a:lnTo>
                <a:lnTo>
                  <a:pt x="29950" y="28840"/>
                </a:lnTo>
                <a:lnTo>
                  <a:pt x="29310" y="29190"/>
                </a:lnTo>
                <a:lnTo>
                  <a:pt x="29080" y="29420"/>
                </a:lnTo>
                <a:lnTo>
                  <a:pt x="28960" y="29640"/>
                </a:lnTo>
                <a:lnTo>
                  <a:pt x="28890" y="30190"/>
                </a:lnTo>
                <a:lnTo>
                  <a:pt x="28730" y="30410"/>
                </a:lnTo>
                <a:lnTo>
                  <a:pt x="28630" y="30500"/>
                </a:lnTo>
                <a:lnTo>
                  <a:pt x="28560" y="30430"/>
                </a:lnTo>
                <a:lnTo>
                  <a:pt x="28380" y="30190"/>
                </a:lnTo>
                <a:lnTo>
                  <a:pt x="28230" y="29850"/>
                </a:lnTo>
                <a:lnTo>
                  <a:pt x="28100" y="28570"/>
                </a:lnTo>
                <a:lnTo>
                  <a:pt x="28220" y="27900"/>
                </a:lnTo>
                <a:lnTo>
                  <a:pt x="28050" y="27140"/>
                </a:lnTo>
                <a:lnTo>
                  <a:pt x="28140" y="26270"/>
                </a:lnTo>
                <a:lnTo>
                  <a:pt x="28140" y="26140"/>
                </a:lnTo>
                <a:lnTo>
                  <a:pt x="28160" y="26150"/>
                </a:lnTo>
                <a:lnTo>
                  <a:pt x="28190" y="26150"/>
                </a:lnTo>
                <a:lnTo>
                  <a:pt x="28260" y="26160"/>
                </a:lnTo>
                <a:lnTo>
                  <a:pt x="28280" y="26160"/>
                </a:lnTo>
                <a:lnTo>
                  <a:pt x="28330" y="26180"/>
                </a:lnTo>
                <a:lnTo>
                  <a:pt x="28380" y="26170"/>
                </a:lnTo>
                <a:lnTo>
                  <a:pt x="28420" y="26160"/>
                </a:lnTo>
                <a:lnTo>
                  <a:pt x="28460" y="26170"/>
                </a:lnTo>
                <a:lnTo>
                  <a:pt x="28500" y="26140"/>
                </a:lnTo>
                <a:lnTo>
                  <a:pt x="28520" y="26110"/>
                </a:lnTo>
                <a:lnTo>
                  <a:pt x="28540" y="26070"/>
                </a:lnTo>
                <a:lnTo>
                  <a:pt x="28580" y="26040"/>
                </a:lnTo>
                <a:lnTo>
                  <a:pt x="28620" y="26000"/>
                </a:lnTo>
                <a:lnTo>
                  <a:pt x="28630" y="25990"/>
                </a:lnTo>
                <a:lnTo>
                  <a:pt x="28660" y="25970"/>
                </a:lnTo>
                <a:lnTo>
                  <a:pt x="28680" y="25920"/>
                </a:lnTo>
                <a:lnTo>
                  <a:pt x="28670" y="25910"/>
                </a:lnTo>
                <a:lnTo>
                  <a:pt x="28650" y="25870"/>
                </a:lnTo>
                <a:lnTo>
                  <a:pt x="28620" y="25800"/>
                </a:lnTo>
                <a:lnTo>
                  <a:pt x="28620" y="25690"/>
                </a:lnTo>
                <a:lnTo>
                  <a:pt x="28610" y="25600"/>
                </a:lnTo>
                <a:lnTo>
                  <a:pt x="28570" y="25540"/>
                </a:lnTo>
                <a:lnTo>
                  <a:pt x="28530" y="25410"/>
                </a:lnTo>
                <a:lnTo>
                  <a:pt x="28510" y="25270"/>
                </a:lnTo>
                <a:lnTo>
                  <a:pt x="28490" y="25170"/>
                </a:lnTo>
                <a:lnTo>
                  <a:pt x="28430" y="25100"/>
                </a:lnTo>
                <a:lnTo>
                  <a:pt x="28400" y="25070"/>
                </a:lnTo>
                <a:lnTo>
                  <a:pt x="28380" y="25030"/>
                </a:lnTo>
                <a:lnTo>
                  <a:pt x="28370" y="25000"/>
                </a:lnTo>
                <a:lnTo>
                  <a:pt x="28390" y="24960"/>
                </a:lnTo>
                <a:lnTo>
                  <a:pt x="28420" y="24910"/>
                </a:lnTo>
                <a:lnTo>
                  <a:pt x="28470" y="24870"/>
                </a:lnTo>
                <a:lnTo>
                  <a:pt x="28480" y="24860"/>
                </a:lnTo>
                <a:lnTo>
                  <a:pt x="28500" y="24820"/>
                </a:lnTo>
                <a:lnTo>
                  <a:pt x="28500" y="24800"/>
                </a:lnTo>
                <a:lnTo>
                  <a:pt x="28550" y="24780"/>
                </a:lnTo>
                <a:lnTo>
                  <a:pt x="28570" y="24780"/>
                </a:lnTo>
                <a:lnTo>
                  <a:pt x="28960" y="24780"/>
                </a:lnTo>
                <a:lnTo>
                  <a:pt x="29120" y="24770"/>
                </a:lnTo>
                <a:lnTo>
                  <a:pt x="29390" y="24700"/>
                </a:lnTo>
                <a:lnTo>
                  <a:pt x="30500" y="24640"/>
                </a:lnTo>
                <a:lnTo>
                  <a:pt x="30600" y="24640"/>
                </a:lnTo>
                <a:lnTo>
                  <a:pt x="30650" y="24640"/>
                </a:lnTo>
                <a:lnTo>
                  <a:pt x="30760" y="24640"/>
                </a:lnTo>
                <a:lnTo>
                  <a:pt x="30820" y="24640"/>
                </a:lnTo>
                <a:lnTo>
                  <a:pt x="30850" y="24640"/>
                </a:lnTo>
                <a:lnTo>
                  <a:pt x="30850" y="24480"/>
                </a:lnTo>
                <a:lnTo>
                  <a:pt x="30860" y="24330"/>
                </a:lnTo>
                <a:lnTo>
                  <a:pt x="30820" y="24200"/>
                </a:lnTo>
                <a:lnTo>
                  <a:pt x="30800" y="24130"/>
                </a:lnTo>
                <a:lnTo>
                  <a:pt x="30810" y="23930"/>
                </a:lnTo>
                <a:lnTo>
                  <a:pt x="30810" y="23900"/>
                </a:lnTo>
                <a:lnTo>
                  <a:pt x="30800" y="23860"/>
                </a:lnTo>
                <a:lnTo>
                  <a:pt x="30770" y="23850"/>
                </a:lnTo>
                <a:lnTo>
                  <a:pt x="30670" y="23810"/>
                </a:lnTo>
                <a:lnTo>
                  <a:pt x="30630" y="23800"/>
                </a:lnTo>
                <a:lnTo>
                  <a:pt x="30610" y="23760"/>
                </a:lnTo>
                <a:lnTo>
                  <a:pt x="30580" y="23440"/>
                </a:lnTo>
                <a:lnTo>
                  <a:pt x="30550" y="23030"/>
                </a:lnTo>
                <a:lnTo>
                  <a:pt x="30510" y="22620"/>
                </a:lnTo>
                <a:lnTo>
                  <a:pt x="30490" y="22260"/>
                </a:lnTo>
                <a:lnTo>
                  <a:pt x="30460" y="22160"/>
                </a:lnTo>
                <a:lnTo>
                  <a:pt x="30400" y="21760"/>
                </a:lnTo>
                <a:lnTo>
                  <a:pt x="30340" y="21540"/>
                </a:lnTo>
                <a:lnTo>
                  <a:pt x="30320" y="21470"/>
                </a:lnTo>
                <a:lnTo>
                  <a:pt x="30340" y="21450"/>
                </a:lnTo>
                <a:lnTo>
                  <a:pt x="30480" y="21310"/>
                </a:lnTo>
                <a:lnTo>
                  <a:pt x="30540" y="21260"/>
                </a:lnTo>
                <a:lnTo>
                  <a:pt x="30620" y="21170"/>
                </a:lnTo>
                <a:lnTo>
                  <a:pt x="30650" y="21140"/>
                </a:lnTo>
                <a:lnTo>
                  <a:pt x="30650" y="21010"/>
                </a:lnTo>
                <a:lnTo>
                  <a:pt x="30660" y="20760"/>
                </a:lnTo>
                <a:lnTo>
                  <a:pt x="30680" y="20410"/>
                </a:lnTo>
                <a:lnTo>
                  <a:pt x="30690" y="20160"/>
                </a:lnTo>
                <a:lnTo>
                  <a:pt x="30700" y="20010"/>
                </a:lnTo>
                <a:lnTo>
                  <a:pt x="30680" y="19940"/>
                </a:lnTo>
                <a:lnTo>
                  <a:pt x="30660" y="19920"/>
                </a:lnTo>
                <a:lnTo>
                  <a:pt x="30600" y="19920"/>
                </a:lnTo>
                <a:lnTo>
                  <a:pt x="30560" y="19890"/>
                </a:lnTo>
                <a:lnTo>
                  <a:pt x="30490" y="19840"/>
                </a:lnTo>
                <a:lnTo>
                  <a:pt x="30450" y="19820"/>
                </a:lnTo>
                <a:lnTo>
                  <a:pt x="30390" y="19820"/>
                </a:lnTo>
                <a:lnTo>
                  <a:pt x="30370" y="19820"/>
                </a:lnTo>
                <a:lnTo>
                  <a:pt x="30370" y="19780"/>
                </a:lnTo>
                <a:lnTo>
                  <a:pt x="30390" y="19740"/>
                </a:lnTo>
                <a:lnTo>
                  <a:pt x="30430" y="19680"/>
                </a:lnTo>
                <a:lnTo>
                  <a:pt x="30430" y="19670"/>
                </a:lnTo>
                <a:lnTo>
                  <a:pt x="30460" y="19630"/>
                </a:lnTo>
                <a:lnTo>
                  <a:pt x="30490" y="19600"/>
                </a:lnTo>
                <a:lnTo>
                  <a:pt x="30570" y="19600"/>
                </a:lnTo>
                <a:lnTo>
                  <a:pt x="30780" y="19640"/>
                </a:lnTo>
                <a:lnTo>
                  <a:pt x="30790" y="19650"/>
                </a:lnTo>
                <a:lnTo>
                  <a:pt x="31280" y="20020"/>
                </a:lnTo>
                <a:lnTo>
                  <a:pt x="31600" y="20050"/>
                </a:lnTo>
                <a:lnTo>
                  <a:pt x="31850" y="20000"/>
                </a:lnTo>
                <a:lnTo>
                  <a:pt x="32090" y="19990"/>
                </a:lnTo>
                <a:lnTo>
                  <a:pt x="32380" y="20160"/>
                </a:lnTo>
                <a:lnTo>
                  <a:pt x="32580" y="20360"/>
                </a:lnTo>
                <a:lnTo>
                  <a:pt x="32640" y="20470"/>
                </a:lnTo>
                <a:lnTo>
                  <a:pt x="32670" y="20640"/>
                </a:lnTo>
                <a:lnTo>
                  <a:pt x="32750" y="20820"/>
                </a:lnTo>
                <a:lnTo>
                  <a:pt x="32880" y="20770"/>
                </a:lnTo>
                <a:lnTo>
                  <a:pt x="32950" y="20700"/>
                </a:lnTo>
                <a:lnTo>
                  <a:pt x="33020" y="20750"/>
                </a:lnTo>
                <a:lnTo>
                  <a:pt x="33080" y="20780"/>
                </a:lnTo>
                <a:lnTo>
                  <a:pt x="33170" y="20770"/>
                </a:lnTo>
                <a:lnTo>
                  <a:pt x="33220" y="20710"/>
                </a:lnTo>
                <a:lnTo>
                  <a:pt x="33260" y="20620"/>
                </a:lnTo>
                <a:lnTo>
                  <a:pt x="33280" y="20590"/>
                </a:lnTo>
                <a:lnTo>
                  <a:pt x="33280" y="20540"/>
                </a:lnTo>
                <a:lnTo>
                  <a:pt x="33300" y="20460"/>
                </a:lnTo>
                <a:lnTo>
                  <a:pt x="33310" y="20460"/>
                </a:lnTo>
                <a:lnTo>
                  <a:pt x="33590" y="20490"/>
                </a:lnTo>
                <a:lnTo>
                  <a:pt x="33680" y="20520"/>
                </a:lnTo>
                <a:lnTo>
                  <a:pt x="33760" y="20580"/>
                </a:lnTo>
                <a:lnTo>
                  <a:pt x="33850" y="20610"/>
                </a:lnTo>
                <a:lnTo>
                  <a:pt x="33930" y="20600"/>
                </a:lnTo>
                <a:lnTo>
                  <a:pt x="34040" y="20550"/>
                </a:lnTo>
                <a:lnTo>
                  <a:pt x="34060" y="20590"/>
                </a:lnTo>
                <a:lnTo>
                  <a:pt x="34060" y="20620"/>
                </a:lnTo>
                <a:lnTo>
                  <a:pt x="34060" y="20640"/>
                </a:lnTo>
                <a:lnTo>
                  <a:pt x="34080" y="20660"/>
                </a:lnTo>
                <a:lnTo>
                  <a:pt x="34190" y="20620"/>
                </a:lnTo>
                <a:lnTo>
                  <a:pt x="34390" y="20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