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Soum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56010" y="6470"/>
                </a:moveTo>
                <a:lnTo>
                  <a:pt x="56250" y="6720"/>
                </a:lnTo>
                <a:lnTo>
                  <a:pt x="56930" y="7220"/>
                </a:lnTo>
                <a:lnTo>
                  <a:pt x="57480" y="7970"/>
                </a:lnTo>
                <a:lnTo>
                  <a:pt x="57840" y="8210"/>
                </a:lnTo>
                <a:lnTo>
                  <a:pt x="58560" y="9220"/>
                </a:lnTo>
                <a:lnTo>
                  <a:pt x="58850" y="9740"/>
                </a:lnTo>
                <a:lnTo>
                  <a:pt x="58970" y="10080"/>
                </a:lnTo>
                <a:lnTo>
                  <a:pt x="58980" y="10360"/>
                </a:lnTo>
                <a:lnTo>
                  <a:pt x="59820" y="11190"/>
                </a:lnTo>
                <a:lnTo>
                  <a:pt x="60100" y="11710"/>
                </a:lnTo>
                <a:lnTo>
                  <a:pt x="60370" y="12020"/>
                </a:lnTo>
                <a:lnTo>
                  <a:pt x="60550" y="12170"/>
                </a:lnTo>
                <a:lnTo>
                  <a:pt x="60700" y="12310"/>
                </a:lnTo>
                <a:lnTo>
                  <a:pt x="60800" y="13570"/>
                </a:lnTo>
                <a:lnTo>
                  <a:pt x="60960" y="14080"/>
                </a:lnTo>
                <a:lnTo>
                  <a:pt x="61270" y="14410"/>
                </a:lnTo>
                <a:lnTo>
                  <a:pt x="61480" y="14480"/>
                </a:lnTo>
                <a:lnTo>
                  <a:pt x="61580" y="14660"/>
                </a:lnTo>
                <a:lnTo>
                  <a:pt x="61670" y="15080"/>
                </a:lnTo>
                <a:lnTo>
                  <a:pt x="61590" y="15600"/>
                </a:lnTo>
                <a:lnTo>
                  <a:pt x="61430" y="16070"/>
                </a:lnTo>
                <a:lnTo>
                  <a:pt x="61120" y="16370"/>
                </a:lnTo>
                <a:lnTo>
                  <a:pt x="60760" y="16510"/>
                </a:lnTo>
                <a:lnTo>
                  <a:pt x="60620" y="16510"/>
                </a:lnTo>
                <a:lnTo>
                  <a:pt x="60430" y="16520"/>
                </a:lnTo>
                <a:lnTo>
                  <a:pt x="59830" y="17100"/>
                </a:lnTo>
                <a:lnTo>
                  <a:pt x="58210" y="17930"/>
                </a:lnTo>
                <a:lnTo>
                  <a:pt x="56730" y="18270"/>
                </a:lnTo>
                <a:lnTo>
                  <a:pt x="55910" y="18680"/>
                </a:lnTo>
                <a:lnTo>
                  <a:pt x="55630" y="18640"/>
                </a:lnTo>
                <a:lnTo>
                  <a:pt x="54760" y="18990"/>
                </a:lnTo>
                <a:lnTo>
                  <a:pt x="54170" y="19000"/>
                </a:lnTo>
                <a:lnTo>
                  <a:pt x="53650" y="19080"/>
                </a:lnTo>
                <a:lnTo>
                  <a:pt x="53160" y="19220"/>
                </a:lnTo>
                <a:lnTo>
                  <a:pt x="52680" y="19260"/>
                </a:lnTo>
                <a:lnTo>
                  <a:pt x="52630" y="19190"/>
                </a:lnTo>
                <a:lnTo>
                  <a:pt x="52290" y="19050"/>
                </a:lnTo>
                <a:lnTo>
                  <a:pt x="51700" y="18920"/>
                </a:lnTo>
                <a:lnTo>
                  <a:pt x="51070" y="18630"/>
                </a:lnTo>
                <a:lnTo>
                  <a:pt x="50640" y="18150"/>
                </a:lnTo>
                <a:lnTo>
                  <a:pt x="50490" y="17580"/>
                </a:lnTo>
                <a:lnTo>
                  <a:pt x="50360" y="17320"/>
                </a:lnTo>
                <a:lnTo>
                  <a:pt x="49430" y="17810"/>
                </a:lnTo>
                <a:lnTo>
                  <a:pt x="48960" y="17860"/>
                </a:lnTo>
                <a:lnTo>
                  <a:pt x="48500" y="18230"/>
                </a:lnTo>
                <a:lnTo>
                  <a:pt x="47920" y="19370"/>
                </a:lnTo>
                <a:lnTo>
                  <a:pt x="47510" y="18970"/>
                </a:lnTo>
                <a:lnTo>
                  <a:pt x="47140" y="18550"/>
                </a:lnTo>
                <a:lnTo>
                  <a:pt x="46500" y="17380"/>
                </a:lnTo>
                <a:lnTo>
                  <a:pt x="46470" y="16910"/>
                </a:lnTo>
                <a:lnTo>
                  <a:pt x="46570" y="16440"/>
                </a:lnTo>
                <a:lnTo>
                  <a:pt x="46580" y="16240"/>
                </a:lnTo>
                <a:lnTo>
                  <a:pt x="45890" y="15860"/>
                </a:lnTo>
                <a:lnTo>
                  <a:pt x="44920" y="15150"/>
                </a:lnTo>
                <a:lnTo>
                  <a:pt x="44560" y="14950"/>
                </a:lnTo>
                <a:lnTo>
                  <a:pt x="44100" y="14360"/>
                </a:lnTo>
                <a:lnTo>
                  <a:pt x="44410" y="14220"/>
                </a:lnTo>
                <a:lnTo>
                  <a:pt x="44660" y="14070"/>
                </a:lnTo>
                <a:lnTo>
                  <a:pt x="44710" y="13930"/>
                </a:lnTo>
                <a:lnTo>
                  <a:pt x="44800" y="13730"/>
                </a:lnTo>
                <a:lnTo>
                  <a:pt x="44870" y="13570"/>
                </a:lnTo>
                <a:lnTo>
                  <a:pt x="44950" y="13440"/>
                </a:lnTo>
                <a:lnTo>
                  <a:pt x="44990" y="13260"/>
                </a:lnTo>
                <a:lnTo>
                  <a:pt x="45010" y="13100"/>
                </a:lnTo>
                <a:lnTo>
                  <a:pt x="45020" y="12920"/>
                </a:lnTo>
                <a:lnTo>
                  <a:pt x="45020" y="12720"/>
                </a:lnTo>
                <a:lnTo>
                  <a:pt x="45020" y="12560"/>
                </a:lnTo>
                <a:lnTo>
                  <a:pt x="45000" y="12360"/>
                </a:lnTo>
                <a:lnTo>
                  <a:pt x="45010" y="12220"/>
                </a:lnTo>
                <a:lnTo>
                  <a:pt x="45040" y="12080"/>
                </a:lnTo>
                <a:lnTo>
                  <a:pt x="45070" y="11930"/>
                </a:lnTo>
                <a:lnTo>
                  <a:pt x="45120" y="11850"/>
                </a:lnTo>
                <a:lnTo>
                  <a:pt x="45170" y="11780"/>
                </a:lnTo>
                <a:lnTo>
                  <a:pt x="45170" y="11710"/>
                </a:lnTo>
                <a:lnTo>
                  <a:pt x="45180" y="11580"/>
                </a:lnTo>
                <a:lnTo>
                  <a:pt x="45190" y="11400"/>
                </a:lnTo>
                <a:lnTo>
                  <a:pt x="45200" y="11240"/>
                </a:lnTo>
                <a:lnTo>
                  <a:pt x="45210" y="11050"/>
                </a:lnTo>
                <a:lnTo>
                  <a:pt x="45230" y="10740"/>
                </a:lnTo>
                <a:lnTo>
                  <a:pt x="45240" y="10580"/>
                </a:lnTo>
                <a:lnTo>
                  <a:pt x="45240" y="10500"/>
                </a:lnTo>
                <a:lnTo>
                  <a:pt x="45390" y="10440"/>
                </a:lnTo>
                <a:lnTo>
                  <a:pt x="45950" y="10410"/>
                </a:lnTo>
                <a:lnTo>
                  <a:pt x="46890" y="10490"/>
                </a:lnTo>
                <a:lnTo>
                  <a:pt x="47700" y="10440"/>
                </a:lnTo>
                <a:lnTo>
                  <a:pt x="48500" y="10290"/>
                </a:lnTo>
                <a:lnTo>
                  <a:pt x="52480" y="7690"/>
                </a:lnTo>
                <a:lnTo>
                  <a:pt x="52970" y="7460"/>
                </a:lnTo>
                <a:lnTo>
                  <a:pt x="53600" y="7300"/>
                </a:lnTo>
                <a:lnTo>
                  <a:pt x="53680" y="7300"/>
                </a:lnTo>
                <a:lnTo>
                  <a:pt x="53990" y="7290"/>
                </a:lnTo>
                <a:lnTo>
                  <a:pt x="54520" y="7150"/>
                </a:lnTo>
                <a:lnTo>
                  <a:pt x="54910" y="7020"/>
                </a:lnTo>
                <a:lnTo>
                  <a:pt x="55220" y="6970"/>
                </a:lnTo>
                <a:lnTo>
                  <a:pt x="55400" y="6880"/>
                </a:lnTo>
                <a:lnTo>
                  <a:pt x="55520" y="6760"/>
                </a:lnTo>
                <a:lnTo>
                  <a:pt x="55600" y="6720"/>
                </a:lnTo>
                <a:lnTo>
                  <a:pt x="56010" y="6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