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Sissili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issil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9750" y="47700"/>
                </a:moveTo>
                <a:lnTo>
                  <a:pt x="49740" y="47820"/>
                </a:lnTo>
                <a:lnTo>
                  <a:pt x="49740" y="48300"/>
                </a:lnTo>
                <a:lnTo>
                  <a:pt x="49620" y="48480"/>
                </a:lnTo>
                <a:lnTo>
                  <a:pt x="49500" y="48790"/>
                </a:lnTo>
                <a:lnTo>
                  <a:pt x="49440" y="49090"/>
                </a:lnTo>
                <a:lnTo>
                  <a:pt x="49280" y="49310"/>
                </a:lnTo>
                <a:lnTo>
                  <a:pt x="49090" y="49590"/>
                </a:lnTo>
                <a:lnTo>
                  <a:pt x="49170" y="49830"/>
                </a:lnTo>
                <a:lnTo>
                  <a:pt x="49460" y="49950"/>
                </a:lnTo>
                <a:lnTo>
                  <a:pt x="49680" y="50140"/>
                </a:lnTo>
                <a:lnTo>
                  <a:pt x="49870" y="50250"/>
                </a:lnTo>
                <a:lnTo>
                  <a:pt x="50030" y="50310"/>
                </a:lnTo>
                <a:lnTo>
                  <a:pt x="50190" y="50400"/>
                </a:lnTo>
                <a:lnTo>
                  <a:pt x="50680" y="50590"/>
                </a:lnTo>
                <a:lnTo>
                  <a:pt x="51120" y="50570"/>
                </a:lnTo>
                <a:lnTo>
                  <a:pt x="51180" y="50680"/>
                </a:lnTo>
                <a:lnTo>
                  <a:pt x="51210" y="50860"/>
                </a:lnTo>
                <a:lnTo>
                  <a:pt x="51400" y="50970"/>
                </a:lnTo>
                <a:lnTo>
                  <a:pt x="51620" y="50920"/>
                </a:lnTo>
                <a:lnTo>
                  <a:pt x="51750" y="51160"/>
                </a:lnTo>
                <a:lnTo>
                  <a:pt x="51750" y="51310"/>
                </a:lnTo>
                <a:lnTo>
                  <a:pt x="51680" y="51290"/>
                </a:lnTo>
                <a:lnTo>
                  <a:pt x="51650" y="51240"/>
                </a:lnTo>
                <a:lnTo>
                  <a:pt x="51650" y="51270"/>
                </a:lnTo>
                <a:lnTo>
                  <a:pt x="51640" y="51270"/>
                </a:lnTo>
                <a:lnTo>
                  <a:pt x="51500" y="51210"/>
                </a:lnTo>
                <a:lnTo>
                  <a:pt x="50240" y="51170"/>
                </a:lnTo>
                <a:lnTo>
                  <a:pt x="50230" y="51010"/>
                </a:lnTo>
                <a:lnTo>
                  <a:pt x="47950" y="51030"/>
                </a:lnTo>
                <a:lnTo>
                  <a:pt x="47960" y="51380"/>
                </a:lnTo>
                <a:lnTo>
                  <a:pt x="46670" y="51410"/>
                </a:lnTo>
                <a:lnTo>
                  <a:pt x="44940" y="51430"/>
                </a:lnTo>
                <a:lnTo>
                  <a:pt x="44610" y="51350"/>
                </a:lnTo>
                <a:lnTo>
                  <a:pt x="44350" y="51270"/>
                </a:lnTo>
                <a:lnTo>
                  <a:pt x="44060" y="51310"/>
                </a:lnTo>
                <a:lnTo>
                  <a:pt x="43660" y="51310"/>
                </a:lnTo>
                <a:lnTo>
                  <a:pt x="43040" y="51260"/>
                </a:lnTo>
                <a:lnTo>
                  <a:pt x="42870" y="51250"/>
                </a:lnTo>
                <a:lnTo>
                  <a:pt x="42490" y="51240"/>
                </a:lnTo>
                <a:lnTo>
                  <a:pt x="42140" y="51270"/>
                </a:lnTo>
                <a:lnTo>
                  <a:pt x="41890" y="51280"/>
                </a:lnTo>
                <a:lnTo>
                  <a:pt x="41570" y="51350"/>
                </a:lnTo>
                <a:lnTo>
                  <a:pt x="41390" y="51360"/>
                </a:lnTo>
                <a:lnTo>
                  <a:pt x="41150" y="51380"/>
                </a:lnTo>
                <a:lnTo>
                  <a:pt x="40990" y="51380"/>
                </a:lnTo>
                <a:lnTo>
                  <a:pt x="40880" y="51380"/>
                </a:lnTo>
                <a:lnTo>
                  <a:pt x="40680" y="51370"/>
                </a:lnTo>
                <a:lnTo>
                  <a:pt x="40300" y="51280"/>
                </a:lnTo>
                <a:lnTo>
                  <a:pt x="39820" y="51200"/>
                </a:lnTo>
                <a:lnTo>
                  <a:pt x="39300" y="51260"/>
                </a:lnTo>
                <a:lnTo>
                  <a:pt x="38840" y="51260"/>
                </a:lnTo>
                <a:lnTo>
                  <a:pt x="38630" y="51270"/>
                </a:lnTo>
                <a:lnTo>
                  <a:pt x="38320" y="51220"/>
                </a:lnTo>
                <a:lnTo>
                  <a:pt x="37910" y="51240"/>
                </a:lnTo>
                <a:lnTo>
                  <a:pt x="37860" y="51250"/>
                </a:lnTo>
                <a:lnTo>
                  <a:pt x="37820" y="51250"/>
                </a:lnTo>
                <a:lnTo>
                  <a:pt x="37750" y="51250"/>
                </a:lnTo>
                <a:lnTo>
                  <a:pt x="37690" y="51250"/>
                </a:lnTo>
                <a:lnTo>
                  <a:pt x="37510" y="51250"/>
                </a:lnTo>
                <a:lnTo>
                  <a:pt x="37200" y="51250"/>
                </a:lnTo>
                <a:lnTo>
                  <a:pt x="37160" y="51250"/>
                </a:lnTo>
                <a:lnTo>
                  <a:pt x="36700" y="51250"/>
                </a:lnTo>
                <a:lnTo>
                  <a:pt x="36710" y="51190"/>
                </a:lnTo>
                <a:lnTo>
                  <a:pt x="36810" y="51010"/>
                </a:lnTo>
                <a:lnTo>
                  <a:pt x="36970" y="50890"/>
                </a:lnTo>
                <a:lnTo>
                  <a:pt x="37360" y="50890"/>
                </a:lnTo>
                <a:lnTo>
                  <a:pt x="37510" y="50830"/>
                </a:lnTo>
                <a:lnTo>
                  <a:pt x="37590" y="50660"/>
                </a:lnTo>
                <a:lnTo>
                  <a:pt x="37660" y="50440"/>
                </a:lnTo>
                <a:lnTo>
                  <a:pt x="37700" y="50190"/>
                </a:lnTo>
                <a:lnTo>
                  <a:pt x="37570" y="49930"/>
                </a:lnTo>
                <a:lnTo>
                  <a:pt x="37350" y="49720"/>
                </a:lnTo>
                <a:lnTo>
                  <a:pt x="36810" y="49320"/>
                </a:lnTo>
                <a:lnTo>
                  <a:pt x="36590" y="49300"/>
                </a:lnTo>
                <a:lnTo>
                  <a:pt x="36340" y="49730"/>
                </a:lnTo>
                <a:lnTo>
                  <a:pt x="36200" y="49790"/>
                </a:lnTo>
                <a:lnTo>
                  <a:pt x="36060" y="49880"/>
                </a:lnTo>
                <a:lnTo>
                  <a:pt x="35950" y="49850"/>
                </a:lnTo>
                <a:lnTo>
                  <a:pt x="35960" y="49620"/>
                </a:lnTo>
                <a:lnTo>
                  <a:pt x="35870" y="48930"/>
                </a:lnTo>
                <a:lnTo>
                  <a:pt x="35780" y="48740"/>
                </a:lnTo>
                <a:lnTo>
                  <a:pt x="35820" y="48630"/>
                </a:lnTo>
                <a:lnTo>
                  <a:pt x="36020" y="48180"/>
                </a:lnTo>
                <a:lnTo>
                  <a:pt x="36200" y="47950"/>
                </a:lnTo>
                <a:lnTo>
                  <a:pt x="36480" y="47680"/>
                </a:lnTo>
                <a:lnTo>
                  <a:pt x="36790" y="47560"/>
                </a:lnTo>
                <a:lnTo>
                  <a:pt x="37090" y="47630"/>
                </a:lnTo>
                <a:lnTo>
                  <a:pt x="37440" y="47680"/>
                </a:lnTo>
                <a:lnTo>
                  <a:pt x="37850" y="47690"/>
                </a:lnTo>
                <a:lnTo>
                  <a:pt x="38120" y="47480"/>
                </a:lnTo>
                <a:lnTo>
                  <a:pt x="38330" y="47250"/>
                </a:lnTo>
                <a:lnTo>
                  <a:pt x="38630" y="47200"/>
                </a:lnTo>
                <a:lnTo>
                  <a:pt x="38830" y="47100"/>
                </a:lnTo>
                <a:lnTo>
                  <a:pt x="38990" y="46920"/>
                </a:lnTo>
                <a:lnTo>
                  <a:pt x="38980" y="46660"/>
                </a:lnTo>
                <a:lnTo>
                  <a:pt x="38780" y="46440"/>
                </a:lnTo>
                <a:lnTo>
                  <a:pt x="37850" y="45860"/>
                </a:lnTo>
                <a:lnTo>
                  <a:pt x="37530" y="45600"/>
                </a:lnTo>
                <a:lnTo>
                  <a:pt x="37370" y="45430"/>
                </a:lnTo>
                <a:lnTo>
                  <a:pt x="37310" y="44670"/>
                </a:lnTo>
                <a:lnTo>
                  <a:pt x="37240" y="44420"/>
                </a:lnTo>
                <a:lnTo>
                  <a:pt x="37200" y="44330"/>
                </a:lnTo>
                <a:lnTo>
                  <a:pt x="37450" y="44300"/>
                </a:lnTo>
                <a:lnTo>
                  <a:pt x="38200" y="44310"/>
                </a:lnTo>
                <a:lnTo>
                  <a:pt x="38330" y="44030"/>
                </a:lnTo>
                <a:lnTo>
                  <a:pt x="38330" y="43450"/>
                </a:lnTo>
                <a:lnTo>
                  <a:pt x="38440" y="42970"/>
                </a:lnTo>
                <a:lnTo>
                  <a:pt x="38640" y="42560"/>
                </a:lnTo>
                <a:lnTo>
                  <a:pt x="38850" y="42210"/>
                </a:lnTo>
                <a:lnTo>
                  <a:pt x="39140" y="41990"/>
                </a:lnTo>
                <a:lnTo>
                  <a:pt x="40210" y="41380"/>
                </a:lnTo>
                <a:lnTo>
                  <a:pt x="40630" y="41240"/>
                </a:lnTo>
                <a:lnTo>
                  <a:pt x="41000" y="41200"/>
                </a:lnTo>
                <a:lnTo>
                  <a:pt x="41810" y="40960"/>
                </a:lnTo>
                <a:lnTo>
                  <a:pt x="42110" y="40910"/>
                </a:lnTo>
                <a:lnTo>
                  <a:pt x="42260" y="40820"/>
                </a:lnTo>
                <a:lnTo>
                  <a:pt x="42360" y="41200"/>
                </a:lnTo>
                <a:lnTo>
                  <a:pt x="42430" y="41820"/>
                </a:lnTo>
                <a:lnTo>
                  <a:pt x="42370" y="41970"/>
                </a:lnTo>
                <a:lnTo>
                  <a:pt x="42350" y="42170"/>
                </a:lnTo>
                <a:lnTo>
                  <a:pt x="42470" y="42450"/>
                </a:lnTo>
                <a:lnTo>
                  <a:pt x="42490" y="42710"/>
                </a:lnTo>
                <a:lnTo>
                  <a:pt x="42450" y="42970"/>
                </a:lnTo>
                <a:lnTo>
                  <a:pt x="42210" y="43090"/>
                </a:lnTo>
                <a:lnTo>
                  <a:pt x="41730" y="43080"/>
                </a:lnTo>
                <a:lnTo>
                  <a:pt x="41300" y="43000"/>
                </a:lnTo>
                <a:lnTo>
                  <a:pt x="41110" y="43040"/>
                </a:lnTo>
                <a:lnTo>
                  <a:pt x="41000" y="44410"/>
                </a:lnTo>
                <a:lnTo>
                  <a:pt x="41010" y="44770"/>
                </a:lnTo>
                <a:lnTo>
                  <a:pt x="41160" y="45090"/>
                </a:lnTo>
                <a:lnTo>
                  <a:pt x="41440" y="45320"/>
                </a:lnTo>
                <a:lnTo>
                  <a:pt x="41730" y="45430"/>
                </a:lnTo>
                <a:lnTo>
                  <a:pt x="42290" y="45400"/>
                </a:lnTo>
                <a:lnTo>
                  <a:pt x="42590" y="45430"/>
                </a:lnTo>
                <a:lnTo>
                  <a:pt x="42830" y="45570"/>
                </a:lnTo>
                <a:lnTo>
                  <a:pt x="43040" y="45760"/>
                </a:lnTo>
                <a:lnTo>
                  <a:pt x="43170" y="45900"/>
                </a:lnTo>
                <a:lnTo>
                  <a:pt x="43180" y="45960"/>
                </a:lnTo>
                <a:lnTo>
                  <a:pt x="43190" y="46120"/>
                </a:lnTo>
                <a:lnTo>
                  <a:pt x="43260" y="46440"/>
                </a:lnTo>
                <a:lnTo>
                  <a:pt x="43440" y="46780"/>
                </a:lnTo>
                <a:lnTo>
                  <a:pt x="43670" y="47070"/>
                </a:lnTo>
                <a:lnTo>
                  <a:pt x="43900" y="47280"/>
                </a:lnTo>
                <a:lnTo>
                  <a:pt x="44130" y="47420"/>
                </a:lnTo>
                <a:lnTo>
                  <a:pt x="44390" y="47520"/>
                </a:lnTo>
                <a:lnTo>
                  <a:pt x="44530" y="47710"/>
                </a:lnTo>
                <a:lnTo>
                  <a:pt x="44580" y="47920"/>
                </a:lnTo>
                <a:lnTo>
                  <a:pt x="44770" y="48040"/>
                </a:lnTo>
                <a:lnTo>
                  <a:pt x="45000" y="48100"/>
                </a:lnTo>
                <a:lnTo>
                  <a:pt x="45190" y="48120"/>
                </a:lnTo>
                <a:lnTo>
                  <a:pt x="45310" y="48050"/>
                </a:lnTo>
                <a:lnTo>
                  <a:pt x="45440" y="47770"/>
                </a:lnTo>
                <a:lnTo>
                  <a:pt x="45610" y="47570"/>
                </a:lnTo>
                <a:lnTo>
                  <a:pt x="45950" y="47280"/>
                </a:lnTo>
                <a:lnTo>
                  <a:pt x="46500" y="47420"/>
                </a:lnTo>
                <a:lnTo>
                  <a:pt x="46600" y="47530"/>
                </a:lnTo>
                <a:lnTo>
                  <a:pt x="46640" y="47720"/>
                </a:lnTo>
                <a:lnTo>
                  <a:pt x="46760" y="47880"/>
                </a:lnTo>
                <a:lnTo>
                  <a:pt x="46960" y="48070"/>
                </a:lnTo>
                <a:lnTo>
                  <a:pt x="47250" y="48110"/>
                </a:lnTo>
                <a:lnTo>
                  <a:pt x="47460" y="48010"/>
                </a:lnTo>
                <a:lnTo>
                  <a:pt x="47650" y="47890"/>
                </a:lnTo>
                <a:lnTo>
                  <a:pt x="47970" y="47640"/>
                </a:lnTo>
                <a:lnTo>
                  <a:pt x="48200" y="47350"/>
                </a:lnTo>
                <a:lnTo>
                  <a:pt x="48510" y="47180"/>
                </a:lnTo>
                <a:lnTo>
                  <a:pt x="48720" y="47160"/>
                </a:lnTo>
                <a:lnTo>
                  <a:pt x="48890" y="47160"/>
                </a:lnTo>
                <a:lnTo>
                  <a:pt x="49200" y="47230"/>
                </a:lnTo>
                <a:lnTo>
                  <a:pt x="49320" y="47390"/>
                </a:lnTo>
                <a:lnTo>
                  <a:pt x="49380" y="47520"/>
                </a:lnTo>
                <a:lnTo>
                  <a:pt x="4975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