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Sanmatenga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Burkina Faso • State Map | Fully Editable Vector Shape</a:t>
            </a:r>
          </a:p>
        </p:txBody>
      </p:sp>
      <p:sp>
        <p:nvSpPr>
          <p:cNvPr id="101" name="Sanmatenga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52680" y="19260"/>
                </a:moveTo>
                <a:lnTo>
                  <a:pt x="53160" y="19220"/>
                </a:lnTo>
                <a:lnTo>
                  <a:pt x="53650" y="19080"/>
                </a:lnTo>
                <a:lnTo>
                  <a:pt x="54170" y="19000"/>
                </a:lnTo>
                <a:lnTo>
                  <a:pt x="54760" y="18990"/>
                </a:lnTo>
                <a:lnTo>
                  <a:pt x="55630" y="18640"/>
                </a:lnTo>
                <a:lnTo>
                  <a:pt x="55910" y="18680"/>
                </a:lnTo>
                <a:lnTo>
                  <a:pt x="56730" y="18270"/>
                </a:lnTo>
                <a:lnTo>
                  <a:pt x="58210" y="17930"/>
                </a:lnTo>
                <a:lnTo>
                  <a:pt x="59830" y="17100"/>
                </a:lnTo>
                <a:lnTo>
                  <a:pt x="60430" y="16520"/>
                </a:lnTo>
                <a:lnTo>
                  <a:pt x="60620" y="16510"/>
                </a:lnTo>
                <a:lnTo>
                  <a:pt x="60660" y="16620"/>
                </a:lnTo>
                <a:lnTo>
                  <a:pt x="60770" y="16830"/>
                </a:lnTo>
                <a:lnTo>
                  <a:pt x="60920" y="17010"/>
                </a:lnTo>
                <a:lnTo>
                  <a:pt x="61000" y="17090"/>
                </a:lnTo>
                <a:lnTo>
                  <a:pt x="60450" y="17530"/>
                </a:lnTo>
                <a:lnTo>
                  <a:pt x="60330" y="17920"/>
                </a:lnTo>
                <a:lnTo>
                  <a:pt x="60390" y="18560"/>
                </a:lnTo>
                <a:lnTo>
                  <a:pt x="60270" y="19340"/>
                </a:lnTo>
                <a:lnTo>
                  <a:pt x="60030" y="19730"/>
                </a:lnTo>
                <a:lnTo>
                  <a:pt x="59780" y="19830"/>
                </a:lnTo>
                <a:lnTo>
                  <a:pt x="59520" y="20030"/>
                </a:lnTo>
                <a:lnTo>
                  <a:pt x="59370" y="20410"/>
                </a:lnTo>
                <a:lnTo>
                  <a:pt x="59390" y="21080"/>
                </a:lnTo>
                <a:lnTo>
                  <a:pt x="59680" y="22370"/>
                </a:lnTo>
                <a:lnTo>
                  <a:pt x="59870" y="22710"/>
                </a:lnTo>
                <a:lnTo>
                  <a:pt x="60090" y="22910"/>
                </a:lnTo>
                <a:lnTo>
                  <a:pt x="60230" y="23730"/>
                </a:lnTo>
                <a:lnTo>
                  <a:pt x="60400" y="24330"/>
                </a:lnTo>
                <a:lnTo>
                  <a:pt x="60530" y="24980"/>
                </a:lnTo>
                <a:lnTo>
                  <a:pt x="60460" y="25610"/>
                </a:lnTo>
                <a:lnTo>
                  <a:pt x="60220" y="26280"/>
                </a:lnTo>
                <a:lnTo>
                  <a:pt x="60150" y="27020"/>
                </a:lnTo>
                <a:lnTo>
                  <a:pt x="60230" y="27720"/>
                </a:lnTo>
                <a:lnTo>
                  <a:pt x="60170" y="28160"/>
                </a:lnTo>
                <a:lnTo>
                  <a:pt x="60030" y="28380"/>
                </a:lnTo>
                <a:lnTo>
                  <a:pt x="59710" y="28460"/>
                </a:lnTo>
                <a:lnTo>
                  <a:pt x="58920" y="27980"/>
                </a:lnTo>
                <a:lnTo>
                  <a:pt x="58740" y="28050"/>
                </a:lnTo>
                <a:lnTo>
                  <a:pt x="58670" y="28200"/>
                </a:lnTo>
                <a:lnTo>
                  <a:pt x="58730" y="28540"/>
                </a:lnTo>
                <a:lnTo>
                  <a:pt x="58990" y="29180"/>
                </a:lnTo>
                <a:lnTo>
                  <a:pt x="59420" y="29860"/>
                </a:lnTo>
                <a:lnTo>
                  <a:pt x="59940" y="30450"/>
                </a:lnTo>
                <a:lnTo>
                  <a:pt x="60230" y="31070"/>
                </a:lnTo>
                <a:lnTo>
                  <a:pt x="60270" y="31800"/>
                </a:lnTo>
                <a:lnTo>
                  <a:pt x="59990" y="31760"/>
                </a:lnTo>
                <a:lnTo>
                  <a:pt x="59550" y="31820"/>
                </a:lnTo>
                <a:lnTo>
                  <a:pt x="59380" y="32100"/>
                </a:lnTo>
                <a:lnTo>
                  <a:pt x="59440" y="32510"/>
                </a:lnTo>
                <a:lnTo>
                  <a:pt x="59440" y="32790"/>
                </a:lnTo>
                <a:lnTo>
                  <a:pt x="59070" y="33130"/>
                </a:lnTo>
                <a:lnTo>
                  <a:pt x="58620" y="33440"/>
                </a:lnTo>
                <a:lnTo>
                  <a:pt x="58340" y="33590"/>
                </a:lnTo>
                <a:lnTo>
                  <a:pt x="58000" y="33510"/>
                </a:lnTo>
                <a:lnTo>
                  <a:pt x="57420" y="33150"/>
                </a:lnTo>
                <a:lnTo>
                  <a:pt x="56660" y="32190"/>
                </a:lnTo>
                <a:lnTo>
                  <a:pt x="56160" y="31920"/>
                </a:lnTo>
                <a:lnTo>
                  <a:pt x="55660" y="31950"/>
                </a:lnTo>
                <a:lnTo>
                  <a:pt x="55460" y="31930"/>
                </a:lnTo>
                <a:lnTo>
                  <a:pt x="55430" y="31870"/>
                </a:lnTo>
                <a:lnTo>
                  <a:pt x="55330" y="31820"/>
                </a:lnTo>
                <a:lnTo>
                  <a:pt x="55210" y="31840"/>
                </a:lnTo>
                <a:lnTo>
                  <a:pt x="55120" y="31890"/>
                </a:lnTo>
                <a:lnTo>
                  <a:pt x="55080" y="31950"/>
                </a:lnTo>
                <a:lnTo>
                  <a:pt x="55080" y="32090"/>
                </a:lnTo>
                <a:lnTo>
                  <a:pt x="55060" y="32240"/>
                </a:lnTo>
                <a:lnTo>
                  <a:pt x="54990" y="32340"/>
                </a:lnTo>
                <a:lnTo>
                  <a:pt x="54850" y="32320"/>
                </a:lnTo>
                <a:lnTo>
                  <a:pt x="54740" y="32190"/>
                </a:lnTo>
                <a:lnTo>
                  <a:pt x="54810" y="32060"/>
                </a:lnTo>
                <a:lnTo>
                  <a:pt x="54930" y="31940"/>
                </a:lnTo>
                <a:lnTo>
                  <a:pt x="55000" y="31830"/>
                </a:lnTo>
                <a:lnTo>
                  <a:pt x="54970" y="31680"/>
                </a:lnTo>
                <a:lnTo>
                  <a:pt x="54890" y="31620"/>
                </a:lnTo>
                <a:lnTo>
                  <a:pt x="54800" y="31590"/>
                </a:lnTo>
                <a:lnTo>
                  <a:pt x="54760" y="31550"/>
                </a:lnTo>
                <a:lnTo>
                  <a:pt x="54780" y="31430"/>
                </a:lnTo>
                <a:lnTo>
                  <a:pt x="54530" y="31010"/>
                </a:lnTo>
                <a:lnTo>
                  <a:pt x="54010" y="30610"/>
                </a:lnTo>
                <a:lnTo>
                  <a:pt x="53440" y="30330"/>
                </a:lnTo>
                <a:lnTo>
                  <a:pt x="52860" y="30190"/>
                </a:lnTo>
                <a:lnTo>
                  <a:pt x="52500" y="30070"/>
                </a:lnTo>
                <a:lnTo>
                  <a:pt x="52360" y="29830"/>
                </a:lnTo>
                <a:lnTo>
                  <a:pt x="52230" y="29660"/>
                </a:lnTo>
                <a:lnTo>
                  <a:pt x="52030" y="29660"/>
                </a:lnTo>
                <a:lnTo>
                  <a:pt x="51630" y="29570"/>
                </a:lnTo>
                <a:lnTo>
                  <a:pt x="51220" y="29550"/>
                </a:lnTo>
                <a:lnTo>
                  <a:pt x="50930" y="29570"/>
                </a:lnTo>
                <a:lnTo>
                  <a:pt x="50650" y="29420"/>
                </a:lnTo>
                <a:lnTo>
                  <a:pt x="50350" y="29220"/>
                </a:lnTo>
                <a:lnTo>
                  <a:pt x="50160" y="29120"/>
                </a:lnTo>
                <a:lnTo>
                  <a:pt x="50270" y="29030"/>
                </a:lnTo>
                <a:lnTo>
                  <a:pt x="50410" y="28580"/>
                </a:lnTo>
                <a:lnTo>
                  <a:pt x="50730" y="28060"/>
                </a:lnTo>
                <a:lnTo>
                  <a:pt x="50720" y="27820"/>
                </a:lnTo>
                <a:lnTo>
                  <a:pt x="50490" y="27430"/>
                </a:lnTo>
                <a:lnTo>
                  <a:pt x="50510" y="27070"/>
                </a:lnTo>
                <a:lnTo>
                  <a:pt x="50900" y="26690"/>
                </a:lnTo>
                <a:lnTo>
                  <a:pt x="51550" y="26450"/>
                </a:lnTo>
                <a:lnTo>
                  <a:pt x="52190" y="26330"/>
                </a:lnTo>
                <a:lnTo>
                  <a:pt x="52670" y="26330"/>
                </a:lnTo>
                <a:lnTo>
                  <a:pt x="53070" y="26390"/>
                </a:lnTo>
                <a:lnTo>
                  <a:pt x="53110" y="26080"/>
                </a:lnTo>
                <a:lnTo>
                  <a:pt x="53030" y="25570"/>
                </a:lnTo>
                <a:lnTo>
                  <a:pt x="53070" y="25280"/>
                </a:lnTo>
                <a:lnTo>
                  <a:pt x="53260" y="24930"/>
                </a:lnTo>
                <a:lnTo>
                  <a:pt x="53320" y="24600"/>
                </a:lnTo>
                <a:lnTo>
                  <a:pt x="53030" y="23950"/>
                </a:lnTo>
                <a:lnTo>
                  <a:pt x="52600" y="23460"/>
                </a:lnTo>
                <a:lnTo>
                  <a:pt x="52390" y="22990"/>
                </a:lnTo>
                <a:lnTo>
                  <a:pt x="52690" y="22610"/>
                </a:lnTo>
                <a:lnTo>
                  <a:pt x="52820" y="22160"/>
                </a:lnTo>
                <a:lnTo>
                  <a:pt x="52660" y="21630"/>
                </a:lnTo>
                <a:lnTo>
                  <a:pt x="52650" y="21350"/>
                </a:lnTo>
                <a:lnTo>
                  <a:pt x="52810" y="21160"/>
                </a:lnTo>
                <a:lnTo>
                  <a:pt x="52980" y="20820"/>
                </a:lnTo>
                <a:lnTo>
                  <a:pt x="53180" y="20310"/>
                </a:lnTo>
                <a:lnTo>
                  <a:pt x="53080" y="19910"/>
                </a:lnTo>
                <a:lnTo>
                  <a:pt x="52680" y="19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