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Sanguié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Sangui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2110" y="40910"/>
                </a:moveTo>
                <a:lnTo>
                  <a:pt x="41810" y="40960"/>
                </a:lnTo>
                <a:lnTo>
                  <a:pt x="41000" y="41200"/>
                </a:lnTo>
                <a:lnTo>
                  <a:pt x="40630" y="41240"/>
                </a:lnTo>
                <a:lnTo>
                  <a:pt x="40210" y="41380"/>
                </a:lnTo>
                <a:lnTo>
                  <a:pt x="39140" y="41990"/>
                </a:lnTo>
                <a:lnTo>
                  <a:pt x="38850" y="42210"/>
                </a:lnTo>
                <a:lnTo>
                  <a:pt x="38640" y="42560"/>
                </a:lnTo>
                <a:lnTo>
                  <a:pt x="38440" y="42970"/>
                </a:lnTo>
                <a:lnTo>
                  <a:pt x="38330" y="43450"/>
                </a:lnTo>
                <a:lnTo>
                  <a:pt x="38330" y="44030"/>
                </a:lnTo>
                <a:lnTo>
                  <a:pt x="38200" y="44310"/>
                </a:lnTo>
                <a:lnTo>
                  <a:pt x="37450" y="44300"/>
                </a:lnTo>
                <a:lnTo>
                  <a:pt x="37200" y="44330"/>
                </a:lnTo>
                <a:lnTo>
                  <a:pt x="37130" y="44300"/>
                </a:lnTo>
                <a:lnTo>
                  <a:pt x="36920" y="44050"/>
                </a:lnTo>
                <a:lnTo>
                  <a:pt x="36260" y="43050"/>
                </a:lnTo>
                <a:lnTo>
                  <a:pt x="36270" y="42990"/>
                </a:lnTo>
                <a:lnTo>
                  <a:pt x="36130" y="42660"/>
                </a:lnTo>
                <a:lnTo>
                  <a:pt x="35810" y="42540"/>
                </a:lnTo>
                <a:lnTo>
                  <a:pt x="35120" y="42550"/>
                </a:lnTo>
                <a:lnTo>
                  <a:pt x="34790" y="42490"/>
                </a:lnTo>
                <a:lnTo>
                  <a:pt x="34510" y="42340"/>
                </a:lnTo>
                <a:lnTo>
                  <a:pt x="34400" y="42130"/>
                </a:lnTo>
                <a:lnTo>
                  <a:pt x="34610" y="41910"/>
                </a:lnTo>
                <a:lnTo>
                  <a:pt x="34700" y="41920"/>
                </a:lnTo>
                <a:lnTo>
                  <a:pt x="34830" y="41960"/>
                </a:lnTo>
                <a:lnTo>
                  <a:pt x="34960" y="41970"/>
                </a:lnTo>
                <a:lnTo>
                  <a:pt x="35010" y="41860"/>
                </a:lnTo>
                <a:lnTo>
                  <a:pt x="35460" y="41310"/>
                </a:lnTo>
                <a:lnTo>
                  <a:pt x="35470" y="41150"/>
                </a:lnTo>
                <a:lnTo>
                  <a:pt x="35360" y="41010"/>
                </a:lnTo>
                <a:lnTo>
                  <a:pt x="35160" y="40860"/>
                </a:lnTo>
                <a:lnTo>
                  <a:pt x="34920" y="40570"/>
                </a:lnTo>
                <a:lnTo>
                  <a:pt x="34950" y="40460"/>
                </a:lnTo>
                <a:lnTo>
                  <a:pt x="35060" y="40250"/>
                </a:lnTo>
                <a:lnTo>
                  <a:pt x="35080" y="40170"/>
                </a:lnTo>
                <a:lnTo>
                  <a:pt x="35100" y="40030"/>
                </a:lnTo>
                <a:lnTo>
                  <a:pt x="35130" y="39920"/>
                </a:lnTo>
                <a:lnTo>
                  <a:pt x="35140" y="39800"/>
                </a:lnTo>
                <a:lnTo>
                  <a:pt x="35080" y="39660"/>
                </a:lnTo>
                <a:lnTo>
                  <a:pt x="35040" y="39640"/>
                </a:lnTo>
                <a:lnTo>
                  <a:pt x="34890" y="39660"/>
                </a:lnTo>
                <a:lnTo>
                  <a:pt x="34840" y="39660"/>
                </a:lnTo>
                <a:lnTo>
                  <a:pt x="34820" y="39620"/>
                </a:lnTo>
                <a:lnTo>
                  <a:pt x="34770" y="39500"/>
                </a:lnTo>
                <a:lnTo>
                  <a:pt x="34570" y="39370"/>
                </a:lnTo>
                <a:lnTo>
                  <a:pt x="34490" y="39270"/>
                </a:lnTo>
                <a:lnTo>
                  <a:pt x="34450" y="39130"/>
                </a:lnTo>
                <a:lnTo>
                  <a:pt x="34480" y="39000"/>
                </a:lnTo>
                <a:lnTo>
                  <a:pt x="34590" y="38790"/>
                </a:lnTo>
                <a:lnTo>
                  <a:pt x="34610" y="38720"/>
                </a:lnTo>
                <a:lnTo>
                  <a:pt x="34720" y="38530"/>
                </a:lnTo>
                <a:lnTo>
                  <a:pt x="34960" y="38580"/>
                </a:lnTo>
                <a:lnTo>
                  <a:pt x="35600" y="38980"/>
                </a:lnTo>
                <a:lnTo>
                  <a:pt x="35730" y="39000"/>
                </a:lnTo>
                <a:lnTo>
                  <a:pt x="35790" y="38880"/>
                </a:lnTo>
                <a:lnTo>
                  <a:pt x="35820" y="38760"/>
                </a:lnTo>
                <a:lnTo>
                  <a:pt x="35910" y="38470"/>
                </a:lnTo>
                <a:lnTo>
                  <a:pt x="35910" y="38400"/>
                </a:lnTo>
                <a:lnTo>
                  <a:pt x="35760" y="38220"/>
                </a:lnTo>
                <a:lnTo>
                  <a:pt x="35630" y="37990"/>
                </a:lnTo>
                <a:lnTo>
                  <a:pt x="35560" y="37730"/>
                </a:lnTo>
                <a:lnTo>
                  <a:pt x="35550" y="37550"/>
                </a:lnTo>
                <a:lnTo>
                  <a:pt x="35470" y="37240"/>
                </a:lnTo>
                <a:lnTo>
                  <a:pt x="35320" y="37050"/>
                </a:lnTo>
                <a:lnTo>
                  <a:pt x="34880" y="36700"/>
                </a:lnTo>
                <a:lnTo>
                  <a:pt x="34820" y="36490"/>
                </a:lnTo>
                <a:lnTo>
                  <a:pt x="34890" y="36210"/>
                </a:lnTo>
                <a:lnTo>
                  <a:pt x="35030" y="35970"/>
                </a:lnTo>
                <a:lnTo>
                  <a:pt x="35390" y="35770"/>
                </a:lnTo>
                <a:lnTo>
                  <a:pt x="35400" y="35540"/>
                </a:lnTo>
                <a:lnTo>
                  <a:pt x="35360" y="35440"/>
                </a:lnTo>
                <a:lnTo>
                  <a:pt x="36230" y="34640"/>
                </a:lnTo>
                <a:lnTo>
                  <a:pt x="36740" y="33740"/>
                </a:lnTo>
                <a:lnTo>
                  <a:pt x="36660" y="33470"/>
                </a:lnTo>
                <a:lnTo>
                  <a:pt x="36510" y="33170"/>
                </a:lnTo>
                <a:lnTo>
                  <a:pt x="36380" y="32790"/>
                </a:lnTo>
                <a:lnTo>
                  <a:pt x="36430" y="32440"/>
                </a:lnTo>
                <a:lnTo>
                  <a:pt x="36590" y="32210"/>
                </a:lnTo>
                <a:lnTo>
                  <a:pt x="36770" y="32020"/>
                </a:lnTo>
                <a:lnTo>
                  <a:pt x="37080" y="31830"/>
                </a:lnTo>
                <a:lnTo>
                  <a:pt x="37360" y="31600"/>
                </a:lnTo>
                <a:lnTo>
                  <a:pt x="37700" y="31090"/>
                </a:lnTo>
                <a:lnTo>
                  <a:pt x="38150" y="30800"/>
                </a:lnTo>
                <a:lnTo>
                  <a:pt x="38480" y="30540"/>
                </a:lnTo>
                <a:lnTo>
                  <a:pt x="38640" y="30390"/>
                </a:lnTo>
                <a:lnTo>
                  <a:pt x="38870" y="30200"/>
                </a:lnTo>
                <a:lnTo>
                  <a:pt x="39000" y="30180"/>
                </a:lnTo>
                <a:lnTo>
                  <a:pt x="39150" y="30190"/>
                </a:lnTo>
                <a:lnTo>
                  <a:pt x="39370" y="30350"/>
                </a:lnTo>
                <a:lnTo>
                  <a:pt x="39430" y="30640"/>
                </a:lnTo>
                <a:lnTo>
                  <a:pt x="39260" y="30910"/>
                </a:lnTo>
                <a:lnTo>
                  <a:pt x="39150" y="31210"/>
                </a:lnTo>
                <a:lnTo>
                  <a:pt x="39200" y="31470"/>
                </a:lnTo>
                <a:lnTo>
                  <a:pt x="39540" y="31510"/>
                </a:lnTo>
                <a:lnTo>
                  <a:pt x="40040" y="31480"/>
                </a:lnTo>
                <a:lnTo>
                  <a:pt x="40290" y="31560"/>
                </a:lnTo>
                <a:lnTo>
                  <a:pt x="40210" y="31740"/>
                </a:lnTo>
                <a:lnTo>
                  <a:pt x="39920" y="31980"/>
                </a:lnTo>
                <a:lnTo>
                  <a:pt x="39760" y="32290"/>
                </a:lnTo>
                <a:lnTo>
                  <a:pt x="39840" y="32480"/>
                </a:lnTo>
                <a:lnTo>
                  <a:pt x="39990" y="32510"/>
                </a:lnTo>
                <a:lnTo>
                  <a:pt x="40360" y="32440"/>
                </a:lnTo>
                <a:lnTo>
                  <a:pt x="40650" y="32350"/>
                </a:lnTo>
                <a:lnTo>
                  <a:pt x="40850" y="32300"/>
                </a:lnTo>
                <a:lnTo>
                  <a:pt x="41390" y="32120"/>
                </a:lnTo>
                <a:lnTo>
                  <a:pt x="41450" y="32130"/>
                </a:lnTo>
                <a:lnTo>
                  <a:pt x="41500" y="32280"/>
                </a:lnTo>
                <a:lnTo>
                  <a:pt x="41640" y="32570"/>
                </a:lnTo>
                <a:lnTo>
                  <a:pt x="41780" y="32800"/>
                </a:lnTo>
                <a:lnTo>
                  <a:pt x="41920" y="32760"/>
                </a:lnTo>
                <a:lnTo>
                  <a:pt x="42060" y="32520"/>
                </a:lnTo>
                <a:lnTo>
                  <a:pt x="42330" y="32330"/>
                </a:lnTo>
                <a:lnTo>
                  <a:pt x="42460" y="32550"/>
                </a:lnTo>
                <a:lnTo>
                  <a:pt x="42310" y="33050"/>
                </a:lnTo>
                <a:lnTo>
                  <a:pt x="42040" y="33480"/>
                </a:lnTo>
                <a:lnTo>
                  <a:pt x="41270" y="33990"/>
                </a:lnTo>
                <a:lnTo>
                  <a:pt x="41010" y="34290"/>
                </a:lnTo>
                <a:lnTo>
                  <a:pt x="40610" y="34480"/>
                </a:lnTo>
                <a:lnTo>
                  <a:pt x="40240" y="34520"/>
                </a:lnTo>
                <a:lnTo>
                  <a:pt x="40140" y="34740"/>
                </a:lnTo>
                <a:lnTo>
                  <a:pt x="40200" y="34950"/>
                </a:lnTo>
                <a:lnTo>
                  <a:pt x="40300" y="35070"/>
                </a:lnTo>
                <a:lnTo>
                  <a:pt x="40470" y="36380"/>
                </a:lnTo>
                <a:lnTo>
                  <a:pt x="40470" y="37110"/>
                </a:lnTo>
                <a:lnTo>
                  <a:pt x="40180" y="37450"/>
                </a:lnTo>
                <a:lnTo>
                  <a:pt x="39720" y="37710"/>
                </a:lnTo>
                <a:lnTo>
                  <a:pt x="39550" y="37930"/>
                </a:lnTo>
                <a:lnTo>
                  <a:pt x="39850" y="38190"/>
                </a:lnTo>
                <a:lnTo>
                  <a:pt x="40060" y="38480"/>
                </a:lnTo>
                <a:lnTo>
                  <a:pt x="39810" y="38790"/>
                </a:lnTo>
                <a:lnTo>
                  <a:pt x="39580" y="38980"/>
                </a:lnTo>
                <a:lnTo>
                  <a:pt x="39480" y="39050"/>
                </a:lnTo>
                <a:lnTo>
                  <a:pt x="39490" y="39300"/>
                </a:lnTo>
                <a:lnTo>
                  <a:pt x="39610" y="39710"/>
                </a:lnTo>
                <a:lnTo>
                  <a:pt x="39910" y="39820"/>
                </a:lnTo>
                <a:lnTo>
                  <a:pt x="40280" y="39870"/>
                </a:lnTo>
                <a:lnTo>
                  <a:pt x="40780" y="40330"/>
                </a:lnTo>
                <a:lnTo>
                  <a:pt x="41040" y="40470"/>
                </a:lnTo>
                <a:lnTo>
                  <a:pt x="41410" y="40390"/>
                </a:lnTo>
                <a:lnTo>
                  <a:pt x="41900" y="40150"/>
                </a:lnTo>
                <a:lnTo>
                  <a:pt x="42260" y="40160"/>
                </a:lnTo>
                <a:lnTo>
                  <a:pt x="42190" y="40470"/>
                </a:lnTo>
                <a:lnTo>
                  <a:pt x="42070" y="40770"/>
                </a:lnTo>
                <a:lnTo>
                  <a:pt x="42110" y="40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