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Poni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Poni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23280" y="64400"/>
                </a:moveTo>
                <a:lnTo>
                  <a:pt x="23280" y="64330"/>
                </a:lnTo>
                <a:lnTo>
                  <a:pt x="23290" y="64150"/>
                </a:lnTo>
                <a:lnTo>
                  <a:pt x="23260" y="63920"/>
                </a:lnTo>
                <a:lnTo>
                  <a:pt x="22920" y="63560"/>
                </a:lnTo>
                <a:lnTo>
                  <a:pt x="22250" y="63020"/>
                </a:lnTo>
                <a:lnTo>
                  <a:pt x="22150" y="62720"/>
                </a:lnTo>
                <a:lnTo>
                  <a:pt x="22190" y="62560"/>
                </a:lnTo>
                <a:lnTo>
                  <a:pt x="22310" y="62190"/>
                </a:lnTo>
                <a:lnTo>
                  <a:pt x="22410" y="62000"/>
                </a:lnTo>
                <a:lnTo>
                  <a:pt x="22660" y="61990"/>
                </a:lnTo>
                <a:lnTo>
                  <a:pt x="23000" y="62070"/>
                </a:lnTo>
                <a:lnTo>
                  <a:pt x="23270" y="62070"/>
                </a:lnTo>
                <a:lnTo>
                  <a:pt x="23770" y="61920"/>
                </a:lnTo>
                <a:lnTo>
                  <a:pt x="24140" y="61720"/>
                </a:lnTo>
                <a:lnTo>
                  <a:pt x="24270" y="61560"/>
                </a:lnTo>
                <a:lnTo>
                  <a:pt x="24480" y="61110"/>
                </a:lnTo>
                <a:lnTo>
                  <a:pt x="24840" y="60600"/>
                </a:lnTo>
                <a:lnTo>
                  <a:pt x="24920" y="60390"/>
                </a:lnTo>
                <a:lnTo>
                  <a:pt x="24900" y="60200"/>
                </a:lnTo>
                <a:lnTo>
                  <a:pt x="24820" y="59990"/>
                </a:lnTo>
                <a:lnTo>
                  <a:pt x="24740" y="59600"/>
                </a:lnTo>
                <a:lnTo>
                  <a:pt x="24690" y="59440"/>
                </a:lnTo>
                <a:lnTo>
                  <a:pt x="24600" y="59260"/>
                </a:lnTo>
                <a:lnTo>
                  <a:pt x="24600" y="59070"/>
                </a:lnTo>
                <a:lnTo>
                  <a:pt x="24650" y="58990"/>
                </a:lnTo>
                <a:lnTo>
                  <a:pt x="24710" y="58900"/>
                </a:lnTo>
                <a:lnTo>
                  <a:pt x="25040" y="58480"/>
                </a:lnTo>
                <a:lnTo>
                  <a:pt x="25160" y="58210"/>
                </a:lnTo>
                <a:lnTo>
                  <a:pt x="25240" y="57960"/>
                </a:lnTo>
                <a:lnTo>
                  <a:pt x="25360" y="57820"/>
                </a:lnTo>
                <a:lnTo>
                  <a:pt x="25460" y="57750"/>
                </a:lnTo>
                <a:lnTo>
                  <a:pt x="25510" y="57700"/>
                </a:lnTo>
                <a:lnTo>
                  <a:pt x="25510" y="57510"/>
                </a:lnTo>
                <a:lnTo>
                  <a:pt x="25470" y="57180"/>
                </a:lnTo>
                <a:lnTo>
                  <a:pt x="25490" y="56160"/>
                </a:lnTo>
                <a:lnTo>
                  <a:pt x="25510" y="56040"/>
                </a:lnTo>
                <a:lnTo>
                  <a:pt x="25540" y="55920"/>
                </a:lnTo>
                <a:lnTo>
                  <a:pt x="25560" y="55730"/>
                </a:lnTo>
                <a:lnTo>
                  <a:pt x="25550" y="55640"/>
                </a:lnTo>
                <a:lnTo>
                  <a:pt x="26170" y="55470"/>
                </a:lnTo>
                <a:lnTo>
                  <a:pt x="26650" y="55420"/>
                </a:lnTo>
                <a:lnTo>
                  <a:pt x="27110" y="55470"/>
                </a:lnTo>
                <a:lnTo>
                  <a:pt x="27480" y="55630"/>
                </a:lnTo>
                <a:lnTo>
                  <a:pt x="27690" y="55770"/>
                </a:lnTo>
                <a:lnTo>
                  <a:pt x="27830" y="55810"/>
                </a:lnTo>
                <a:lnTo>
                  <a:pt x="28070" y="55790"/>
                </a:lnTo>
                <a:lnTo>
                  <a:pt x="28630" y="55580"/>
                </a:lnTo>
                <a:lnTo>
                  <a:pt x="28970" y="55600"/>
                </a:lnTo>
                <a:lnTo>
                  <a:pt x="29240" y="55730"/>
                </a:lnTo>
                <a:lnTo>
                  <a:pt x="29450" y="55870"/>
                </a:lnTo>
                <a:lnTo>
                  <a:pt x="29870" y="56240"/>
                </a:lnTo>
                <a:lnTo>
                  <a:pt x="30100" y="56170"/>
                </a:lnTo>
                <a:lnTo>
                  <a:pt x="30420" y="55990"/>
                </a:lnTo>
                <a:lnTo>
                  <a:pt x="30650" y="55900"/>
                </a:lnTo>
                <a:lnTo>
                  <a:pt x="30870" y="55850"/>
                </a:lnTo>
                <a:lnTo>
                  <a:pt x="31250" y="55710"/>
                </a:lnTo>
                <a:lnTo>
                  <a:pt x="32040" y="55010"/>
                </a:lnTo>
                <a:lnTo>
                  <a:pt x="32520" y="54710"/>
                </a:lnTo>
                <a:lnTo>
                  <a:pt x="32730" y="54650"/>
                </a:lnTo>
                <a:lnTo>
                  <a:pt x="32870" y="54580"/>
                </a:lnTo>
                <a:lnTo>
                  <a:pt x="32920" y="54510"/>
                </a:lnTo>
                <a:lnTo>
                  <a:pt x="33190" y="54470"/>
                </a:lnTo>
                <a:lnTo>
                  <a:pt x="33480" y="54490"/>
                </a:lnTo>
                <a:lnTo>
                  <a:pt x="33670" y="54710"/>
                </a:lnTo>
                <a:lnTo>
                  <a:pt x="33740" y="54900"/>
                </a:lnTo>
                <a:lnTo>
                  <a:pt x="33870" y="55010"/>
                </a:lnTo>
                <a:lnTo>
                  <a:pt x="34120" y="55010"/>
                </a:lnTo>
                <a:lnTo>
                  <a:pt x="34280" y="54970"/>
                </a:lnTo>
                <a:lnTo>
                  <a:pt x="34340" y="54930"/>
                </a:lnTo>
                <a:lnTo>
                  <a:pt x="34390" y="54940"/>
                </a:lnTo>
                <a:lnTo>
                  <a:pt x="34430" y="54940"/>
                </a:lnTo>
                <a:lnTo>
                  <a:pt x="34470" y="54950"/>
                </a:lnTo>
                <a:lnTo>
                  <a:pt x="34510" y="54970"/>
                </a:lnTo>
                <a:lnTo>
                  <a:pt x="34560" y="54990"/>
                </a:lnTo>
                <a:lnTo>
                  <a:pt x="34580" y="55040"/>
                </a:lnTo>
                <a:lnTo>
                  <a:pt x="34600" y="55070"/>
                </a:lnTo>
                <a:lnTo>
                  <a:pt x="34610" y="55100"/>
                </a:lnTo>
                <a:lnTo>
                  <a:pt x="34590" y="55120"/>
                </a:lnTo>
                <a:lnTo>
                  <a:pt x="34560" y="55170"/>
                </a:lnTo>
                <a:lnTo>
                  <a:pt x="34490" y="55360"/>
                </a:lnTo>
                <a:lnTo>
                  <a:pt x="34430" y="55460"/>
                </a:lnTo>
                <a:lnTo>
                  <a:pt x="34420" y="55470"/>
                </a:lnTo>
                <a:lnTo>
                  <a:pt x="34380" y="55510"/>
                </a:lnTo>
                <a:lnTo>
                  <a:pt x="34330" y="55540"/>
                </a:lnTo>
                <a:lnTo>
                  <a:pt x="34310" y="55570"/>
                </a:lnTo>
                <a:lnTo>
                  <a:pt x="34290" y="55600"/>
                </a:lnTo>
                <a:lnTo>
                  <a:pt x="34260" y="55630"/>
                </a:lnTo>
                <a:lnTo>
                  <a:pt x="34240" y="55670"/>
                </a:lnTo>
                <a:lnTo>
                  <a:pt x="34210" y="55720"/>
                </a:lnTo>
                <a:lnTo>
                  <a:pt x="34210" y="55770"/>
                </a:lnTo>
                <a:lnTo>
                  <a:pt x="34210" y="55820"/>
                </a:lnTo>
                <a:lnTo>
                  <a:pt x="34220" y="55860"/>
                </a:lnTo>
                <a:lnTo>
                  <a:pt x="34220" y="55910"/>
                </a:lnTo>
                <a:lnTo>
                  <a:pt x="34210" y="55960"/>
                </a:lnTo>
                <a:lnTo>
                  <a:pt x="34210" y="56000"/>
                </a:lnTo>
                <a:lnTo>
                  <a:pt x="34240" y="56030"/>
                </a:lnTo>
                <a:lnTo>
                  <a:pt x="34270" y="56050"/>
                </a:lnTo>
                <a:lnTo>
                  <a:pt x="34290" y="56100"/>
                </a:lnTo>
                <a:lnTo>
                  <a:pt x="34310" y="56130"/>
                </a:lnTo>
                <a:lnTo>
                  <a:pt x="34350" y="56150"/>
                </a:lnTo>
                <a:lnTo>
                  <a:pt x="34380" y="56190"/>
                </a:lnTo>
                <a:lnTo>
                  <a:pt x="34410" y="56240"/>
                </a:lnTo>
                <a:lnTo>
                  <a:pt x="34420" y="56300"/>
                </a:lnTo>
                <a:lnTo>
                  <a:pt x="34450" y="56350"/>
                </a:lnTo>
                <a:lnTo>
                  <a:pt x="34480" y="56400"/>
                </a:lnTo>
                <a:lnTo>
                  <a:pt x="34500" y="56430"/>
                </a:lnTo>
                <a:lnTo>
                  <a:pt x="34510" y="56460"/>
                </a:lnTo>
                <a:lnTo>
                  <a:pt x="34530" y="56500"/>
                </a:lnTo>
                <a:lnTo>
                  <a:pt x="34540" y="56560"/>
                </a:lnTo>
                <a:lnTo>
                  <a:pt x="34570" y="56600"/>
                </a:lnTo>
                <a:lnTo>
                  <a:pt x="34590" y="56630"/>
                </a:lnTo>
                <a:lnTo>
                  <a:pt x="34620" y="56660"/>
                </a:lnTo>
                <a:lnTo>
                  <a:pt x="34640" y="56690"/>
                </a:lnTo>
                <a:lnTo>
                  <a:pt x="34660" y="56730"/>
                </a:lnTo>
                <a:lnTo>
                  <a:pt x="34670" y="56760"/>
                </a:lnTo>
                <a:lnTo>
                  <a:pt x="34690" y="56810"/>
                </a:lnTo>
                <a:lnTo>
                  <a:pt x="34700" y="56850"/>
                </a:lnTo>
                <a:lnTo>
                  <a:pt x="34700" y="56890"/>
                </a:lnTo>
                <a:lnTo>
                  <a:pt x="34690" y="56930"/>
                </a:lnTo>
                <a:lnTo>
                  <a:pt x="34670" y="56980"/>
                </a:lnTo>
                <a:lnTo>
                  <a:pt x="34680" y="57020"/>
                </a:lnTo>
                <a:lnTo>
                  <a:pt x="34690" y="57070"/>
                </a:lnTo>
                <a:lnTo>
                  <a:pt x="34710" y="57110"/>
                </a:lnTo>
                <a:lnTo>
                  <a:pt x="34730" y="57150"/>
                </a:lnTo>
                <a:lnTo>
                  <a:pt x="34770" y="57180"/>
                </a:lnTo>
                <a:lnTo>
                  <a:pt x="34800" y="57230"/>
                </a:lnTo>
                <a:lnTo>
                  <a:pt x="34810" y="57260"/>
                </a:lnTo>
                <a:lnTo>
                  <a:pt x="34840" y="57280"/>
                </a:lnTo>
                <a:lnTo>
                  <a:pt x="34870" y="57290"/>
                </a:lnTo>
                <a:lnTo>
                  <a:pt x="34910" y="57320"/>
                </a:lnTo>
                <a:lnTo>
                  <a:pt x="34930" y="57350"/>
                </a:lnTo>
                <a:lnTo>
                  <a:pt x="34940" y="57390"/>
                </a:lnTo>
                <a:lnTo>
                  <a:pt x="34960" y="57420"/>
                </a:lnTo>
                <a:lnTo>
                  <a:pt x="34980" y="57460"/>
                </a:lnTo>
                <a:lnTo>
                  <a:pt x="34990" y="57490"/>
                </a:lnTo>
                <a:lnTo>
                  <a:pt x="35000" y="57540"/>
                </a:lnTo>
                <a:lnTo>
                  <a:pt x="35010" y="57590"/>
                </a:lnTo>
                <a:lnTo>
                  <a:pt x="35000" y="57620"/>
                </a:lnTo>
                <a:lnTo>
                  <a:pt x="35010" y="57660"/>
                </a:lnTo>
                <a:lnTo>
                  <a:pt x="35020" y="57700"/>
                </a:lnTo>
                <a:lnTo>
                  <a:pt x="35040" y="57750"/>
                </a:lnTo>
                <a:lnTo>
                  <a:pt x="35070" y="57800"/>
                </a:lnTo>
                <a:lnTo>
                  <a:pt x="35110" y="57840"/>
                </a:lnTo>
                <a:lnTo>
                  <a:pt x="35140" y="57860"/>
                </a:lnTo>
                <a:lnTo>
                  <a:pt x="35180" y="57890"/>
                </a:lnTo>
                <a:lnTo>
                  <a:pt x="35220" y="57890"/>
                </a:lnTo>
                <a:lnTo>
                  <a:pt x="35210" y="57930"/>
                </a:lnTo>
                <a:lnTo>
                  <a:pt x="35250" y="57950"/>
                </a:lnTo>
                <a:lnTo>
                  <a:pt x="35300" y="57970"/>
                </a:lnTo>
                <a:lnTo>
                  <a:pt x="35350" y="58000"/>
                </a:lnTo>
                <a:lnTo>
                  <a:pt x="35400" y="58030"/>
                </a:lnTo>
                <a:lnTo>
                  <a:pt x="35450" y="58060"/>
                </a:lnTo>
                <a:lnTo>
                  <a:pt x="35500" y="58070"/>
                </a:lnTo>
                <a:lnTo>
                  <a:pt x="35550" y="58090"/>
                </a:lnTo>
                <a:lnTo>
                  <a:pt x="35560" y="58090"/>
                </a:lnTo>
                <a:lnTo>
                  <a:pt x="35600" y="58100"/>
                </a:lnTo>
                <a:lnTo>
                  <a:pt x="35630" y="58100"/>
                </a:lnTo>
                <a:lnTo>
                  <a:pt x="35670" y="58110"/>
                </a:lnTo>
                <a:lnTo>
                  <a:pt x="35710" y="58120"/>
                </a:lnTo>
                <a:lnTo>
                  <a:pt x="35740" y="58130"/>
                </a:lnTo>
                <a:lnTo>
                  <a:pt x="35780" y="58140"/>
                </a:lnTo>
                <a:lnTo>
                  <a:pt x="35820" y="58150"/>
                </a:lnTo>
                <a:lnTo>
                  <a:pt x="35870" y="58160"/>
                </a:lnTo>
                <a:lnTo>
                  <a:pt x="35920" y="58180"/>
                </a:lnTo>
                <a:lnTo>
                  <a:pt x="35970" y="58180"/>
                </a:lnTo>
                <a:lnTo>
                  <a:pt x="36020" y="58190"/>
                </a:lnTo>
                <a:lnTo>
                  <a:pt x="36060" y="58190"/>
                </a:lnTo>
                <a:lnTo>
                  <a:pt x="36080" y="58190"/>
                </a:lnTo>
                <a:lnTo>
                  <a:pt x="36110" y="58200"/>
                </a:lnTo>
                <a:lnTo>
                  <a:pt x="36130" y="58230"/>
                </a:lnTo>
                <a:lnTo>
                  <a:pt x="36120" y="58260"/>
                </a:lnTo>
                <a:lnTo>
                  <a:pt x="36110" y="58300"/>
                </a:lnTo>
                <a:lnTo>
                  <a:pt x="36100" y="58340"/>
                </a:lnTo>
                <a:lnTo>
                  <a:pt x="36070" y="58380"/>
                </a:lnTo>
                <a:lnTo>
                  <a:pt x="36030" y="58410"/>
                </a:lnTo>
                <a:lnTo>
                  <a:pt x="35980" y="58430"/>
                </a:lnTo>
                <a:lnTo>
                  <a:pt x="35930" y="58460"/>
                </a:lnTo>
                <a:lnTo>
                  <a:pt x="35880" y="58480"/>
                </a:lnTo>
                <a:lnTo>
                  <a:pt x="35840" y="58510"/>
                </a:lnTo>
                <a:lnTo>
                  <a:pt x="35780" y="58520"/>
                </a:lnTo>
                <a:lnTo>
                  <a:pt x="35730" y="58500"/>
                </a:lnTo>
                <a:lnTo>
                  <a:pt x="35670" y="58500"/>
                </a:lnTo>
                <a:lnTo>
                  <a:pt x="35620" y="58520"/>
                </a:lnTo>
                <a:lnTo>
                  <a:pt x="35570" y="58540"/>
                </a:lnTo>
                <a:lnTo>
                  <a:pt x="35520" y="58580"/>
                </a:lnTo>
                <a:lnTo>
                  <a:pt x="35480" y="58610"/>
                </a:lnTo>
                <a:lnTo>
                  <a:pt x="35450" y="58650"/>
                </a:lnTo>
                <a:lnTo>
                  <a:pt x="35440" y="58680"/>
                </a:lnTo>
                <a:lnTo>
                  <a:pt x="35420" y="58710"/>
                </a:lnTo>
                <a:lnTo>
                  <a:pt x="35410" y="58760"/>
                </a:lnTo>
                <a:lnTo>
                  <a:pt x="35390" y="58800"/>
                </a:lnTo>
                <a:lnTo>
                  <a:pt x="35370" y="58840"/>
                </a:lnTo>
                <a:lnTo>
                  <a:pt x="35350" y="58880"/>
                </a:lnTo>
                <a:lnTo>
                  <a:pt x="35340" y="58920"/>
                </a:lnTo>
                <a:lnTo>
                  <a:pt x="35340" y="58970"/>
                </a:lnTo>
                <a:lnTo>
                  <a:pt x="35340" y="59010"/>
                </a:lnTo>
                <a:lnTo>
                  <a:pt x="35340" y="59070"/>
                </a:lnTo>
                <a:lnTo>
                  <a:pt x="35340" y="59120"/>
                </a:lnTo>
                <a:lnTo>
                  <a:pt x="35330" y="59160"/>
                </a:lnTo>
                <a:lnTo>
                  <a:pt x="35320" y="59200"/>
                </a:lnTo>
                <a:lnTo>
                  <a:pt x="35310" y="59240"/>
                </a:lnTo>
                <a:lnTo>
                  <a:pt x="35290" y="59290"/>
                </a:lnTo>
                <a:lnTo>
                  <a:pt x="35260" y="59330"/>
                </a:lnTo>
                <a:lnTo>
                  <a:pt x="35250" y="59380"/>
                </a:lnTo>
                <a:lnTo>
                  <a:pt x="35250" y="59430"/>
                </a:lnTo>
                <a:lnTo>
                  <a:pt x="35260" y="59470"/>
                </a:lnTo>
                <a:lnTo>
                  <a:pt x="35290" y="59500"/>
                </a:lnTo>
                <a:lnTo>
                  <a:pt x="35320" y="59540"/>
                </a:lnTo>
                <a:lnTo>
                  <a:pt x="35340" y="59600"/>
                </a:lnTo>
                <a:lnTo>
                  <a:pt x="35370" y="59640"/>
                </a:lnTo>
                <a:lnTo>
                  <a:pt x="35410" y="59670"/>
                </a:lnTo>
                <a:lnTo>
                  <a:pt x="35440" y="59700"/>
                </a:lnTo>
                <a:lnTo>
                  <a:pt x="35480" y="59720"/>
                </a:lnTo>
                <a:lnTo>
                  <a:pt x="35520" y="59740"/>
                </a:lnTo>
                <a:lnTo>
                  <a:pt x="35550" y="59760"/>
                </a:lnTo>
                <a:lnTo>
                  <a:pt x="35580" y="59780"/>
                </a:lnTo>
                <a:lnTo>
                  <a:pt x="35610" y="59800"/>
                </a:lnTo>
                <a:lnTo>
                  <a:pt x="35640" y="59820"/>
                </a:lnTo>
                <a:lnTo>
                  <a:pt x="35670" y="59840"/>
                </a:lnTo>
                <a:lnTo>
                  <a:pt x="35720" y="59860"/>
                </a:lnTo>
                <a:lnTo>
                  <a:pt x="35760" y="59890"/>
                </a:lnTo>
                <a:lnTo>
                  <a:pt x="35790" y="59900"/>
                </a:lnTo>
                <a:lnTo>
                  <a:pt x="35840" y="59930"/>
                </a:lnTo>
                <a:lnTo>
                  <a:pt x="35900" y="59950"/>
                </a:lnTo>
                <a:lnTo>
                  <a:pt x="35960" y="59970"/>
                </a:lnTo>
                <a:lnTo>
                  <a:pt x="36000" y="59980"/>
                </a:lnTo>
                <a:lnTo>
                  <a:pt x="36040" y="59980"/>
                </a:lnTo>
                <a:lnTo>
                  <a:pt x="36160" y="60030"/>
                </a:lnTo>
                <a:lnTo>
                  <a:pt x="36200" y="60050"/>
                </a:lnTo>
                <a:lnTo>
                  <a:pt x="36240" y="60070"/>
                </a:lnTo>
                <a:lnTo>
                  <a:pt x="36270" y="60100"/>
                </a:lnTo>
                <a:lnTo>
                  <a:pt x="36290" y="60140"/>
                </a:lnTo>
                <a:lnTo>
                  <a:pt x="36320" y="60250"/>
                </a:lnTo>
                <a:lnTo>
                  <a:pt x="36330" y="60300"/>
                </a:lnTo>
                <a:lnTo>
                  <a:pt x="36320" y="60360"/>
                </a:lnTo>
                <a:lnTo>
                  <a:pt x="36320" y="60380"/>
                </a:lnTo>
                <a:lnTo>
                  <a:pt x="36310" y="60420"/>
                </a:lnTo>
                <a:lnTo>
                  <a:pt x="36230" y="60530"/>
                </a:lnTo>
                <a:lnTo>
                  <a:pt x="35990" y="60710"/>
                </a:lnTo>
                <a:lnTo>
                  <a:pt x="35970" y="60750"/>
                </a:lnTo>
                <a:lnTo>
                  <a:pt x="35960" y="60750"/>
                </a:lnTo>
                <a:lnTo>
                  <a:pt x="35930" y="60780"/>
                </a:lnTo>
                <a:lnTo>
                  <a:pt x="35910" y="60810"/>
                </a:lnTo>
                <a:lnTo>
                  <a:pt x="35890" y="60840"/>
                </a:lnTo>
                <a:lnTo>
                  <a:pt x="35870" y="60870"/>
                </a:lnTo>
                <a:lnTo>
                  <a:pt x="35860" y="60900"/>
                </a:lnTo>
                <a:lnTo>
                  <a:pt x="35850" y="60940"/>
                </a:lnTo>
                <a:lnTo>
                  <a:pt x="35840" y="60950"/>
                </a:lnTo>
                <a:lnTo>
                  <a:pt x="35840" y="61180"/>
                </a:lnTo>
                <a:lnTo>
                  <a:pt x="35930" y="61610"/>
                </a:lnTo>
                <a:lnTo>
                  <a:pt x="35930" y="61620"/>
                </a:lnTo>
                <a:lnTo>
                  <a:pt x="35910" y="61650"/>
                </a:lnTo>
                <a:lnTo>
                  <a:pt x="35900" y="61710"/>
                </a:lnTo>
                <a:lnTo>
                  <a:pt x="35900" y="61770"/>
                </a:lnTo>
                <a:lnTo>
                  <a:pt x="35900" y="61820"/>
                </a:lnTo>
                <a:lnTo>
                  <a:pt x="35910" y="61870"/>
                </a:lnTo>
                <a:lnTo>
                  <a:pt x="35920" y="61920"/>
                </a:lnTo>
                <a:lnTo>
                  <a:pt x="35920" y="61950"/>
                </a:lnTo>
                <a:lnTo>
                  <a:pt x="35930" y="61990"/>
                </a:lnTo>
                <a:lnTo>
                  <a:pt x="35950" y="62020"/>
                </a:lnTo>
                <a:lnTo>
                  <a:pt x="35960" y="62050"/>
                </a:lnTo>
                <a:lnTo>
                  <a:pt x="35960" y="62080"/>
                </a:lnTo>
                <a:lnTo>
                  <a:pt x="35480" y="61980"/>
                </a:lnTo>
                <a:lnTo>
                  <a:pt x="35100" y="61880"/>
                </a:lnTo>
                <a:lnTo>
                  <a:pt x="34770" y="61980"/>
                </a:lnTo>
                <a:lnTo>
                  <a:pt x="34560" y="62360"/>
                </a:lnTo>
                <a:lnTo>
                  <a:pt x="34460" y="62940"/>
                </a:lnTo>
                <a:lnTo>
                  <a:pt x="34220" y="63110"/>
                </a:lnTo>
                <a:lnTo>
                  <a:pt x="33750" y="63050"/>
                </a:lnTo>
                <a:lnTo>
                  <a:pt x="33280" y="62670"/>
                </a:lnTo>
                <a:lnTo>
                  <a:pt x="32940" y="62290"/>
                </a:lnTo>
                <a:lnTo>
                  <a:pt x="32360" y="62290"/>
                </a:lnTo>
                <a:lnTo>
                  <a:pt x="31750" y="62250"/>
                </a:lnTo>
                <a:lnTo>
                  <a:pt x="31410" y="62530"/>
                </a:lnTo>
                <a:lnTo>
                  <a:pt x="31450" y="63110"/>
                </a:lnTo>
                <a:lnTo>
                  <a:pt x="31140" y="63600"/>
                </a:lnTo>
                <a:lnTo>
                  <a:pt x="31200" y="64230"/>
                </a:lnTo>
                <a:lnTo>
                  <a:pt x="31060" y="64150"/>
                </a:lnTo>
                <a:lnTo>
                  <a:pt x="30880" y="64270"/>
                </a:lnTo>
                <a:lnTo>
                  <a:pt x="30490" y="64830"/>
                </a:lnTo>
                <a:lnTo>
                  <a:pt x="30330" y="64990"/>
                </a:lnTo>
                <a:lnTo>
                  <a:pt x="30060" y="65020"/>
                </a:lnTo>
                <a:lnTo>
                  <a:pt x="29940" y="64860"/>
                </a:lnTo>
                <a:lnTo>
                  <a:pt x="29920" y="64630"/>
                </a:lnTo>
                <a:lnTo>
                  <a:pt x="29930" y="64390"/>
                </a:lnTo>
                <a:lnTo>
                  <a:pt x="29880" y="64310"/>
                </a:lnTo>
                <a:lnTo>
                  <a:pt x="29760" y="64360"/>
                </a:lnTo>
                <a:lnTo>
                  <a:pt x="29630" y="64440"/>
                </a:lnTo>
                <a:lnTo>
                  <a:pt x="29530" y="64480"/>
                </a:lnTo>
                <a:lnTo>
                  <a:pt x="29400" y="64420"/>
                </a:lnTo>
                <a:lnTo>
                  <a:pt x="29200" y="64230"/>
                </a:lnTo>
                <a:lnTo>
                  <a:pt x="29060" y="64170"/>
                </a:lnTo>
                <a:lnTo>
                  <a:pt x="27250" y="64020"/>
                </a:lnTo>
                <a:lnTo>
                  <a:pt x="26560" y="64120"/>
                </a:lnTo>
                <a:lnTo>
                  <a:pt x="26370" y="64080"/>
                </a:lnTo>
                <a:lnTo>
                  <a:pt x="26240" y="63990"/>
                </a:lnTo>
                <a:lnTo>
                  <a:pt x="26170" y="63890"/>
                </a:lnTo>
                <a:lnTo>
                  <a:pt x="26080" y="63810"/>
                </a:lnTo>
                <a:lnTo>
                  <a:pt x="25930" y="63760"/>
                </a:lnTo>
                <a:lnTo>
                  <a:pt x="25890" y="63790"/>
                </a:lnTo>
                <a:lnTo>
                  <a:pt x="25780" y="63920"/>
                </a:lnTo>
                <a:lnTo>
                  <a:pt x="25720" y="63950"/>
                </a:lnTo>
                <a:lnTo>
                  <a:pt x="25650" y="63940"/>
                </a:lnTo>
                <a:lnTo>
                  <a:pt x="25500" y="63850"/>
                </a:lnTo>
                <a:lnTo>
                  <a:pt x="25410" y="63840"/>
                </a:lnTo>
                <a:lnTo>
                  <a:pt x="24850" y="63910"/>
                </a:lnTo>
                <a:lnTo>
                  <a:pt x="24690" y="63960"/>
                </a:lnTo>
                <a:lnTo>
                  <a:pt x="24570" y="64040"/>
                </a:lnTo>
                <a:lnTo>
                  <a:pt x="24380" y="64240"/>
                </a:lnTo>
                <a:lnTo>
                  <a:pt x="24290" y="64310"/>
                </a:lnTo>
                <a:lnTo>
                  <a:pt x="24070" y="64380"/>
                </a:lnTo>
                <a:lnTo>
                  <a:pt x="23310" y="64390"/>
                </a:lnTo>
                <a:lnTo>
                  <a:pt x="23280" y="64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