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Passoré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Passor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3530" y="27230"/>
                </a:moveTo>
                <a:lnTo>
                  <a:pt x="43830" y="27390"/>
                </a:lnTo>
                <a:lnTo>
                  <a:pt x="43980" y="27640"/>
                </a:lnTo>
                <a:lnTo>
                  <a:pt x="44120" y="27610"/>
                </a:lnTo>
                <a:lnTo>
                  <a:pt x="44810" y="27640"/>
                </a:lnTo>
                <a:lnTo>
                  <a:pt x="44960" y="27530"/>
                </a:lnTo>
                <a:lnTo>
                  <a:pt x="45100" y="27320"/>
                </a:lnTo>
                <a:lnTo>
                  <a:pt x="45250" y="27150"/>
                </a:lnTo>
                <a:lnTo>
                  <a:pt x="45430" y="27190"/>
                </a:lnTo>
                <a:lnTo>
                  <a:pt x="45640" y="27260"/>
                </a:lnTo>
                <a:lnTo>
                  <a:pt x="45910" y="27200"/>
                </a:lnTo>
                <a:lnTo>
                  <a:pt x="46110" y="26690"/>
                </a:lnTo>
                <a:lnTo>
                  <a:pt x="46220" y="26490"/>
                </a:lnTo>
                <a:lnTo>
                  <a:pt x="46510" y="26320"/>
                </a:lnTo>
                <a:lnTo>
                  <a:pt x="46780" y="26470"/>
                </a:lnTo>
                <a:lnTo>
                  <a:pt x="46980" y="26830"/>
                </a:lnTo>
                <a:lnTo>
                  <a:pt x="47570" y="26760"/>
                </a:lnTo>
                <a:lnTo>
                  <a:pt x="47980" y="26540"/>
                </a:lnTo>
                <a:lnTo>
                  <a:pt x="48060" y="26620"/>
                </a:lnTo>
                <a:lnTo>
                  <a:pt x="48530" y="27000"/>
                </a:lnTo>
                <a:lnTo>
                  <a:pt x="48730" y="27300"/>
                </a:lnTo>
                <a:lnTo>
                  <a:pt x="48950" y="27550"/>
                </a:lnTo>
                <a:lnTo>
                  <a:pt x="49110" y="27640"/>
                </a:lnTo>
                <a:lnTo>
                  <a:pt x="49280" y="27580"/>
                </a:lnTo>
                <a:lnTo>
                  <a:pt x="49370" y="27580"/>
                </a:lnTo>
                <a:lnTo>
                  <a:pt x="49410" y="27680"/>
                </a:lnTo>
                <a:lnTo>
                  <a:pt x="49440" y="27780"/>
                </a:lnTo>
                <a:lnTo>
                  <a:pt x="49510" y="27800"/>
                </a:lnTo>
                <a:lnTo>
                  <a:pt x="49590" y="27770"/>
                </a:lnTo>
                <a:lnTo>
                  <a:pt x="49650" y="27710"/>
                </a:lnTo>
                <a:lnTo>
                  <a:pt x="49730" y="27710"/>
                </a:lnTo>
                <a:lnTo>
                  <a:pt x="49920" y="27930"/>
                </a:lnTo>
                <a:lnTo>
                  <a:pt x="50110" y="28020"/>
                </a:lnTo>
                <a:lnTo>
                  <a:pt x="50630" y="28030"/>
                </a:lnTo>
                <a:lnTo>
                  <a:pt x="50730" y="28060"/>
                </a:lnTo>
                <a:lnTo>
                  <a:pt x="50410" y="28580"/>
                </a:lnTo>
                <a:lnTo>
                  <a:pt x="50270" y="29030"/>
                </a:lnTo>
                <a:lnTo>
                  <a:pt x="50160" y="29120"/>
                </a:lnTo>
                <a:lnTo>
                  <a:pt x="50080" y="29160"/>
                </a:lnTo>
                <a:lnTo>
                  <a:pt x="49770" y="29100"/>
                </a:lnTo>
                <a:lnTo>
                  <a:pt x="49300" y="28870"/>
                </a:lnTo>
                <a:lnTo>
                  <a:pt x="48870" y="28840"/>
                </a:lnTo>
                <a:lnTo>
                  <a:pt x="48100" y="29160"/>
                </a:lnTo>
                <a:lnTo>
                  <a:pt x="46610" y="29520"/>
                </a:lnTo>
                <a:lnTo>
                  <a:pt x="45700" y="30380"/>
                </a:lnTo>
                <a:lnTo>
                  <a:pt x="45460" y="30800"/>
                </a:lnTo>
                <a:lnTo>
                  <a:pt x="45430" y="31240"/>
                </a:lnTo>
                <a:lnTo>
                  <a:pt x="45590" y="31620"/>
                </a:lnTo>
                <a:lnTo>
                  <a:pt x="45690" y="31790"/>
                </a:lnTo>
                <a:lnTo>
                  <a:pt x="45550" y="31890"/>
                </a:lnTo>
                <a:lnTo>
                  <a:pt x="45340" y="31850"/>
                </a:lnTo>
                <a:lnTo>
                  <a:pt x="45170" y="31560"/>
                </a:lnTo>
                <a:lnTo>
                  <a:pt x="44910" y="31430"/>
                </a:lnTo>
                <a:lnTo>
                  <a:pt x="44350" y="31430"/>
                </a:lnTo>
                <a:lnTo>
                  <a:pt x="44210" y="31530"/>
                </a:lnTo>
                <a:lnTo>
                  <a:pt x="44010" y="31610"/>
                </a:lnTo>
                <a:lnTo>
                  <a:pt x="43320" y="31540"/>
                </a:lnTo>
                <a:lnTo>
                  <a:pt x="42980" y="31550"/>
                </a:lnTo>
                <a:lnTo>
                  <a:pt x="42250" y="31730"/>
                </a:lnTo>
                <a:lnTo>
                  <a:pt x="41890" y="31860"/>
                </a:lnTo>
                <a:lnTo>
                  <a:pt x="41680" y="32000"/>
                </a:lnTo>
                <a:lnTo>
                  <a:pt x="41600" y="32040"/>
                </a:lnTo>
                <a:lnTo>
                  <a:pt x="41450" y="32130"/>
                </a:lnTo>
                <a:lnTo>
                  <a:pt x="41390" y="32120"/>
                </a:lnTo>
                <a:lnTo>
                  <a:pt x="40850" y="32300"/>
                </a:lnTo>
                <a:lnTo>
                  <a:pt x="40650" y="32350"/>
                </a:lnTo>
                <a:lnTo>
                  <a:pt x="40360" y="32440"/>
                </a:lnTo>
                <a:lnTo>
                  <a:pt x="39990" y="32510"/>
                </a:lnTo>
                <a:lnTo>
                  <a:pt x="39840" y="32480"/>
                </a:lnTo>
                <a:lnTo>
                  <a:pt x="39760" y="32290"/>
                </a:lnTo>
                <a:lnTo>
                  <a:pt x="39920" y="31980"/>
                </a:lnTo>
                <a:lnTo>
                  <a:pt x="40210" y="31740"/>
                </a:lnTo>
                <a:lnTo>
                  <a:pt x="40290" y="31560"/>
                </a:lnTo>
                <a:lnTo>
                  <a:pt x="40040" y="31480"/>
                </a:lnTo>
                <a:lnTo>
                  <a:pt x="39540" y="31510"/>
                </a:lnTo>
                <a:lnTo>
                  <a:pt x="39200" y="31470"/>
                </a:lnTo>
                <a:lnTo>
                  <a:pt x="39150" y="31210"/>
                </a:lnTo>
                <a:lnTo>
                  <a:pt x="39260" y="30910"/>
                </a:lnTo>
                <a:lnTo>
                  <a:pt x="39430" y="30640"/>
                </a:lnTo>
                <a:lnTo>
                  <a:pt x="39370" y="30350"/>
                </a:lnTo>
                <a:lnTo>
                  <a:pt x="39150" y="30190"/>
                </a:lnTo>
                <a:lnTo>
                  <a:pt x="39000" y="30180"/>
                </a:lnTo>
                <a:lnTo>
                  <a:pt x="38870" y="30200"/>
                </a:lnTo>
                <a:lnTo>
                  <a:pt x="38640" y="30390"/>
                </a:lnTo>
                <a:lnTo>
                  <a:pt x="38480" y="30540"/>
                </a:lnTo>
                <a:lnTo>
                  <a:pt x="38150" y="30800"/>
                </a:lnTo>
                <a:lnTo>
                  <a:pt x="37700" y="31090"/>
                </a:lnTo>
                <a:lnTo>
                  <a:pt x="37310" y="30650"/>
                </a:lnTo>
                <a:lnTo>
                  <a:pt x="36970" y="30370"/>
                </a:lnTo>
                <a:lnTo>
                  <a:pt x="36850" y="30240"/>
                </a:lnTo>
                <a:lnTo>
                  <a:pt x="36860" y="29870"/>
                </a:lnTo>
                <a:lnTo>
                  <a:pt x="37010" y="29080"/>
                </a:lnTo>
                <a:lnTo>
                  <a:pt x="37090" y="28850"/>
                </a:lnTo>
                <a:lnTo>
                  <a:pt x="37110" y="28760"/>
                </a:lnTo>
                <a:lnTo>
                  <a:pt x="37140" y="28500"/>
                </a:lnTo>
                <a:lnTo>
                  <a:pt x="37140" y="28330"/>
                </a:lnTo>
                <a:lnTo>
                  <a:pt x="37380" y="28390"/>
                </a:lnTo>
                <a:lnTo>
                  <a:pt x="37910" y="28430"/>
                </a:lnTo>
                <a:lnTo>
                  <a:pt x="38520" y="28420"/>
                </a:lnTo>
                <a:lnTo>
                  <a:pt x="38950" y="28480"/>
                </a:lnTo>
                <a:lnTo>
                  <a:pt x="39350" y="28440"/>
                </a:lnTo>
                <a:lnTo>
                  <a:pt x="39890" y="28340"/>
                </a:lnTo>
                <a:lnTo>
                  <a:pt x="40220" y="28240"/>
                </a:lnTo>
                <a:lnTo>
                  <a:pt x="40770" y="27640"/>
                </a:lnTo>
                <a:lnTo>
                  <a:pt x="41210" y="27380"/>
                </a:lnTo>
                <a:lnTo>
                  <a:pt x="42300" y="26910"/>
                </a:lnTo>
                <a:lnTo>
                  <a:pt x="42700" y="27000"/>
                </a:lnTo>
                <a:lnTo>
                  <a:pt x="43170" y="27210"/>
                </a:lnTo>
                <a:lnTo>
                  <a:pt x="4353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