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Oudalan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Oudalan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70320" y="11010"/>
                </a:moveTo>
                <a:lnTo>
                  <a:pt x="70060" y="11310"/>
                </a:lnTo>
                <a:lnTo>
                  <a:pt x="69830" y="11430"/>
                </a:lnTo>
                <a:lnTo>
                  <a:pt x="69630" y="11440"/>
                </a:lnTo>
                <a:lnTo>
                  <a:pt x="69270" y="12380"/>
                </a:lnTo>
                <a:lnTo>
                  <a:pt x="69010" y="12670"/>
                </a:lnTo>
                <a:lnTo>
                  <a:pt x="68770" y="13050"/>
                </a:lnTo>
                <a:lnTo>
                  <a:pt x="67980" y="13980"/>
                </a:lnTo>
                <a:lnTo>
                  <a:pt x="67650" y="14070"/>
                </a:lnTo>
                <a:lnTo>
                  <a:pt x="67150" y="13950"/>
                </a:lnTo>
                <a:lnTo>
                  <a:pt x="66560" y="13940"/>
                </a:lnTo>
                <a:lnTo>
                  <a:pt x="66040" y="14030"/>
                </a:lnTo>
                <a:lnTo>
                  <a:pt x="65600" y="13930"/>
                </a:lnTo>
                <a:lnTo>
                  <a:pt x="65150" y="13880"/>
                </a:lnTo>
                <a:lnTo>
                  <a:pt x="64340" y="14280"/>
                </a:lnTo>
                <a:lnTo>
                  <a:pt x="62210" y="14480"/>
                </a:lnTo>
                <a:lnTo>
                  <a:pt x="61480" y="14480"/>
                </a:lnTo>
                <a:lnTo>
                  <a:pt x="61270" y="14410"/>
                </a:lnTo>
                <a:lnTo>
                  <a:pt x="60960" y="14080"/>
                </a:lnTo>
                <a:lnTo>
                  <a:pt x="60800" y="13570"/>
                </a:lnTo>
                <a:lnTo>
                  <a:pt x="60700" y="12310"/>
                </a:lnTo>
                <a:lnTo>
                  <a:pt x="60550" y="12170"/>
                </a:lnTo>
                <a:lnTo>
                  <a:pt x="60370" y="12020"/>
                </a:lnTo>
                <a:lnTo>
                  <a:pt x="60100" y="11710"/>
                </a:lnTo>
                <a:lnTo>
                  <a:pt x="59820" y="11190"/>
                </a:lnTo>
                <a:lnTo>
                  <a:pt x="58980" y="10360"/>
                </a:lnTo>
                <a:lnTo>
                  <a:pt x="58970" y="10080"/>
                </a:lnTo>
                <a:lnTo>
                  <a:pt x="58850" y="9740"/>
                </a:lnTo>
                <a:lnTo>
                  <a:pt x="58560" y="9220"/>
                </a:lnTo>
                <a:lnTo>
                  <a:pt x="57840" y="8210"/>
                </a:lnTo>
                <a:lnTo>
                  <a:pt x="57480" y="7970"/>
                </a:lnTo>
                <a:lnTo>
                  <a:pt x="56930" y="7220"/>
                </a:lnTo>
                <a:lnTo>
                  <a:pt x="56250" y="6720"/>
                </a:lnTo>
                <a:lnTo>
                  <a:pt x="56010" y="6470"/>
                </a:lnTo>
                <a:lnTo>
                  <a:pt x="58360" y="4370"/>
                </a:lnTo>
                <a:lnTo>
                  <a:pt x="58380" y="4350"/>
                </a:lnTo>
                <a:lnTo>
                  <a:pt x="58520" y="4260"/>
                </a:lnTo>
                <a:lnTo>
                  <a:pt x="58690" y="4140"/>
                </a:lnTo>
                <a:lnTo>
                  <a:pt x="58780" y="4060"/>
                </a:lnTo>
                <a:lnTo>
                  <a:pt x="58940" y="3950"/>
                </a:lnTo>
                <a:lnTo>
                  <a:pt x="59030" y="3880"/>
                </a:lnTo>
                <a:lnTo>
                  <a:pt x="59190" y="3750"/>
                </a:lnTo>
                <a:lnTo>
                  <a:pt x="59300" y="3670"/>
                </a:lnTo>
                <a:lnTo>
                  <a:pt x="59450" y="3560"/>
                </a:lnTo>
                <a:lnTo>
                  <a:pt x="59470" y="3540"/>
                </a:lnTo>
                <a:lnTo>
                  <a:pt x="59500" y="3500"/>
                </a:lnTo>
                <a:lnTo>
                  <a:pt x="59550" y="3470"/>
                </a:lnTo>
                <a:lnTo>
                  <a:pt x="59740" y="3380"/>
                </a:lnTo>
                <a:lnTo>
                  <a:pt x="59760" y="3370"/>
                </a:lnTo>
                <a:lnTo>
                  <a:pt x="59850" y="3360"/>
                </a:lnTo>
                <a:lnTo>
                  <a:pt x="59940" y="3350"/>
                </a:lnTo>
                <a:lnTo>
                  <a:pt x="60020" y="3350"/>
                </a:lnTo>
                <a:lnTo>
                  <a:pt x="60150" y="3350"/>
                </a:lnTo>
                <a:lnTo>
                  <a:pt x="60480" y="3350"/>
                </a:lnTo>
                <a:lnTo>
                  <a:pt x="60790" y="3350"/>
                </a:lnTo>
                <a:lnTo>
                  <a:pt x="61150" y="3350"/>
                </a:lnTo>
                <a:lnTo>
                  <a:pt x="61430" y="3350"/>
                </a:lnTo>
                <a:lnTo>
                  <a:pt x="61620" y="3350"/>
                </a:lnTo>
                <a:lnTo>
                  <a:pt x="61710" y="3360"/>
                </a:lnTo>
                <a:lnTo>
                  <a:pt x="61790" y="3360"/>
                </a:lnTo>
                <a:lnTo>
                  <a:pt x="62120" y="3360"/>
                </a:lnTo>
                <a:lnTo>
                  <a:pt x="62390" y="3360"/>
                </a:lnTo>
                <a:lnTo>
                  <a:pt x="62630" y="3360"/>
                </a:lnTo>
                <a:lnTo>
                  <a:pt x="62720" y="3400"/>
                </a:lnTo>
                <a:lnTo>
                  <a:pt x="62990" y="4120"/>
                </a:lnTo>
                <a:lnTo>
                  <a:pt x="63100" y="4270"/>
                </a:lnTo>
                <a:lnTo>
                  <a:pt x="63430" y="4280"/>
                </a:lnTo>
                <a:lnTo>
                  <a:pt x="63510" y="4240"/>
                </a:lnTo>
                <a:lnTo>
                  <a:pt x="63540" y="4290"/>
                </a:lnTo>
                <a:lnTo>
                  <a:pt x="63570" y="4320"/>
                </a:lnTo>
                <a:lnTo>
                  <a:pt x="63700" y="4250"/>
                </a:lnTo>
                <a:lnTo>
                  <a:pt x="63950" y="4110"/>
                </a:lnTo>
                <a:lnTo>
                  <a:pt x="64210" y="3950"/>
                </a:lnTo>
                <a:lnTo>
                  <a:pt x="64300" y="3900"/>
                </a:lnTo>
                <a:lnTo>
                  <a:pt x="64390" y="3860"/>
                </a:lnTo>
                <a:lnTo>
                  <a:pt x="64510" y="3780"/>
                </a:lnTo>
                <a:lnTo>
                  <a:pt x="64610" y="3720"/>
                </a:lnTo>
                <a:lnTo>
                  <a:pt x="64790" y="3630"/>
                </a:lnTo>
                <a:lnTo>
                  <a:pt x="64830" y="3600"/>
                </a:lnTo>
                <a:lnTo>
                  <a:pt x="65270" y="3520"/>
                </a:lnTo>
                <a:lnTo>
                  <a:pt x="65890" y="3670"/>
                </a:lnTo>
                <a:lnTo>
                  <a:pt x="65920" y="3680"/>
                </a:lnTo>
                <a:lnTo>
                  <a:pt x="66090" y="3740"/>
                </a:lnTo>
                <a:lnTo>
                  <a:pt x="66210" y="3780"/>
                </a:lnTo>
                <a:lnTo>
                  <a:pt x="66320" y="3810"/>
                </a:lnTo>
                <a:lnTo>
                  <a:pt x="67610" y="4350"/>
                </a:lnTo>
                <a:lnTo>
                  <a:pt x="70500" y="5360"/>
                </a:lnTo>
                <a:lnTo>
                  <a:pt x="70530" y="5630"/>
                </a:lnTo>
                <a:lnTo>
                  <a:pt x="70430" y="5790"/>
                </a:lnTo>
                <a:lnTo>
                  <a:pt x="70270" y="5920"/>
                </a:lnTo>
                <a:lnTo>
                  <a:pt x="70130" y="6110"/>
                </a:lnTo>
                <a:lnTo>
                  <a:pt x="70110" y="6450"/>
                </a:lnTo>
                <a:lnTo>
                  <a:pt x="70440" y="7140"/>
                </a:lnTo>
                <a:lnTo>
                  <a:pt x="70520" y="7500"/>
                </a:lnTo>
                <a:lnTo>
                  <a:pt x="69750" y="9690"/>
                </a:lnTo>
                <a:lnTo>
                  <a:pt x="69820" y="10290"/>
                </a:lnTo>
                <a:lnTo>
                  <a:pt x="70160" y="10860"/>
                </a:lnTo>
                <a:lnTo>
                  <a:pt x="70320" y="11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